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25.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7FFFFB07_A05C3AF2.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5.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39.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omments/modernComment_7FFFFA6C_C5A7643A.xml" ContentType="application/vnd.ms-powerpoint.comments+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comments/modernComment_7FFFFA6D_E7155A25.xml" ContentType="application/vnd.ms-powerpoint.comments+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7.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1.xml" ContentType="application/vnd.openxmlformats-officedocument.drawingml.chartshapes+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58.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ags/tag26.xml" ContentType="application/vnd.openxmlformats-officedocument.presentationml.tags+xml"/>
  <Override PartName="/ppt/notesSlides/notesSlide6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40" r:id="rId4"/>
  </p:sldMasterIdLst>
  <p:notesMasterIdLst>
    <p:notesMasterId r:id="rId119"/>
  </p:notesMasterIdLst>
  <p:handoutMasterIdLst>
    <p:handoutMasterId r:id="rId120"/>
  </p:handoutMasterIdLst>
  <p:sldIdLst>
    <p:sldId id="2147481138" r:id="rId5"/>
    <p:sldId id="2147482374" r:id="rId6"/>
    <p:sldId id="2147482309" r:id="rId7"/>
    <p:sldId id="2147481740" r:id="rId8"/>
    <p:sldId id="2147481687" r:id="rId9"/>
    <p:sldId id="2147481723" r:id="rId10"/>
    <p:sldId id="2147481494" r:id="rId11"/>
    <p:sldId id="2147482458" r:id="rId12"/>
    <p:sldId id="2147482459" r:id="rId13"/>
    <p:sldId id="2147482370" r:id="rId14"/>
    <p:sldId id="2147482327" r:id="rId15"/>
    <p:sldId id="2147481458" r:id="rId16"/>
    <p:sldId id="345" r:id="rId17"/>
    <p:sldId id="2624" r:id="rId18"/>
    <p:sldId id="2147481296" r:id="rId19"/>
    <p:sldId id="2147482375" r:id="rId20"/>
    <p:sldId id="2147481299" r:id="rId21"/>
    <p:sldId id="2147482300" r:id="rId22"/>
    <p:sldId id="2505" r:id="rId23"/>
    <p:sldId id="2147481309" r:id="rId24"/>
    <p:sldId id="344" r:id="rId25"/>
    <p:sldId id="2147481487" r:id="rId26"/>
    <p:sldId id="348" r:id="rId27"/>
    <p:sldId id="2608" r:id="rId28"/>
    <p:sldId id="2147482301" r:id="rId29"/>
    <p:sldId id="2147482344" r:id="rId30"/>
    <p:sldId id="614" r:id="rId31"/>
    <p:sldId id="2147481449" r:id="rId32"/>
    <p:sldId id="362" r:id="rId33"/>
    <p:sldId id="2147481393" r:id="rId34"/>
    <p:sldId id="2049" r:id="rId35"/>
    <p:sldId id="2047" r:id="rId36"/>
    <p:sldId id="2147481451" r:id="rId37"/>
    <p:sldId id="2147481460" r:id="rId38"/>
    <p:sldId id="2147481725" r:id="rId39"/>
    <p:sldId id="2147482345" r:id="rId40"/>
    <p:sldId id="2147482346" r:id="rId41"/>
    <p:sldId id="2147482347" r:id="rId42"/>
    <p:sldId id="2147482243" r:id="rId43"/>
    <p:sldId id="2628" r:id="rId44"/>
    <p:sldId id="615" r:id="rId45"/>
    <p:sldId id="618" r:id="rId46"/>
    <p:sldId id="2048" r:id="rId47"/>
    <p:sldId id="369" r:id="rId48"/>
    <p:sldId id="370" r:id="rId49"/>
    <p:sldId id="372" r:id="rId50"/>
    <p:sldId id="371" r:id="rId51"/>
    <p:sldId id="2147481489" r:id="rId52"/>
    <p:sldId id="620" r:id="rId53"/>
    <p:sldId id="2147482505" r:id="rId54"/>
    <p:sldId id="2147482508" r:id="rId55"/>
    <p:sldId id="2147481263" r:id="rId56"/>
    <p:sldId id="2147481488" r:id="rId57"/>
    <p:sldId id="2147481272" r:id="rId58"/>
    <p:sldId id="2147481273" r:id="rId59"/>
    <p:sldId id="2147481275" r:id="rId60"/>
    <p:sldId id="625" r:id="rId61"/>
    <p:sldId id="2044" r:id="rId62"/>
    <p:sldId id="2028" r:id="rId63"/>
    <p:sldId id="2147482304" r:id="rId64"/>
    <p:sldId id="583" r:id="rId65"/>
    <p:sldId id="2147481456" r:id="rId66"/>
    <p:sldId id="622" r:id="rId67"/>
    <p:sldId id="578" r:id="rId68"/>
    <p:sldId id="374" r:id="rId69"/>
    <p:sldId id="2147481307" r:id="rId70"/>
    <p:sldId id="376" r:id="rId71"/>
    <p:sldId id="377" r:id="rId72"/>
    <p:sldId id="378" r:id="rId73"/>
    <p:sldId id="2147481490" r:id="rId74"/>
    <p:sldId id="621" r:id="rId75"/>
    <p:sldId id="2543" r:id="rId76"/>
    <p:sldId id="2518" r:id="rId77"/>
    <p:sldId id="2147481491" r:id="rId78"/>
    <p:sldId id="2520" r:id="rId79"/>
    <p:sldId id="2147481478" r:id="rId80"/>
    <p:sldId id="2147481016" r:id="rId81"/>
    <p:sldId id="2147481308" r:id="rId82"/>
    <p:sldId id="2147481480" r:id="rId83"/>
    <p:sldId id="2147481481" r:id="rId84"/>
    <p:sldId id="2515" r:id="rId85"/>
    <p:sldId id="2147482192" r:id="rId86"/>
    <p:sldId id="2147482220" r:id="rId87"/>
    <p:sldId id="2147482221" r:id="rId88"/>
    <p:sldId id="2147482238" r:id="rId89"/>
    <p:sldId id="2147481167" r:id="rId90"/>
    <p:sldId id="2147482259" r:id="rId91"/>
    <p:sldId id="2147482260" r:id="rId92"/>
    <p:sldId id="2147482261" r:id="rId93"/>
    <p:sldId id="2147482263" r:id="rId94"/>
    <p:sldId id="2147482264" r:id="rId95"/>
    <p:sldId id="2147482267" r:id="rId96"/>
    <p:sldId id="2147482268" r:id="rId97"/>
    <p:sldId id="2147482269" r:id="rId98"/>
    <p:sldId id="2147482205" r:id="rId99"/>
    <p:sldId id="2147481122" r:id="rId100"/>
    <p:sldId id="2147480923" r:id="rId101"/>
    <p:sldId id="484" r:id="rId102"/>
    <p:sldId id="2557" r:id="rId103"/>
    <p:sldId id="2147481542" r:id="rId104"/>
    <p:sldId id="2147481728" r:id="rId105"/>
    <p:sldId id="2147481529" r:id="rId106"/>
    <p:sldId id="2948" r:id="rId107"/>
    <p:sldId id="2147482315" r:id="rId108"/>
    <p:sldId id="2147481165" r:id="rId109"/>
    <p:sldId id="2147481730" r:id="rId110"/>
    <p:sldId id="2147482316" r:id="rId111"/>
    <p:sldId id="2147481729" r:id="rId112"/>
    <p:sldId id="2147481736" r:id="rId113"/>
    <p:sldId id="2147481731" r:id="rId114"/>
    <p:sldId id="2147481734" r:id="rId115"/>
    <p:sldId id="2147481735" r:id="rId116"/>
    <p:sldId id="2147481727" r:id="rId117"/>
    <p:sldId id="2147481726" r:id="rId118"/>
  </p:sldIdLst>
  <p:sldSz cx="12192000" cy="6858000"/>
  <p:notesSz cx="6858000" cy="9144000"/>
  <p:custDataLst>
    <p:tags r:id="rId121"/>
  </p:custDataLst>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Rowan" id="{E40FE7BF-5D32-4262-BC74-93AA9F2FC469}">
          <p14:sldIdLst>
            <p14:sldId id="2147481138"/>
            <p14:sldId id="2147482374"/>
            <p14:sldId id="2147482309"/>
          </p14:sldIdLst>
        </p14:section>
        <p14:section name="ROWAN General intro" id="{168F0A10-8627-42F2-B16B-4BD8C374C21A}">
          <p14:sldIdLst>
            <p14:sldId id="2147481740"/>
            <p14:sldId id="2147481687"/>
            <p14:sldId id="2147481723"/>
            <p14:sldId id="2147481494"/>
            <p14:sldId id="2147482458"/>
            <p14:sldId id="2147482459"/>
            <p14:sldId id="2147482370"/>
            <p14:sldId id="2147482327"/>
          </p14:sldIdLst>
        </p14:section>
        <p14:section name="Susanna NZT25 45 mins total" id="{C76DECDE-9F8F-447C-8804-B330A4D9FFCD}">
          <p14:sldIdLst>
            <p14:sldId id="2147481458"/>
            <p14:sldId id="345"/>
            <p14:sldId id="2624"/>
            <p14:sldId id="2147481296"/>
            <p14:sldId id="2147482375"/>
            <p14:sldId id="2147481299"/>
            <p14:sldId id="2147482300"/>
            <p14:sldId id="2505"/>
            <p14:sldId id="2147481309"/>
            <p14:sldId id="344"/>
            <p14:sldId id="2147481487"/>
            <p14:sldId id="348"/>
            <p14:sldId id="2608"/>
            <p14:sldId id="2147482301"/>
            <p14:sldId id="2147482344"/>
            <p14:sldId id="614"/>
            <p14:sldId id="2147481449"/>
            <p14:sldId id="362"/>
            <p14:sldId id="2147481393"/>
            <p14:sldId id="2049"/>
            <p14:sldId id="2047"/>
            <p14:sldId id="2147481451"/>
            <p14:sldId id="2147481460"/>
            <p14:sldId id="2147481725"/>
            <p14:sldId id="2147482345"/>
            <p14:sldId id="2147482346"/>
            <p14:sldId id="2147482347"/>
            <p14:sldId id="2147482243"/>
            <p14:sldId id="2628"/>
            <p14:sldId id="615"/>
            <p14:sldId id="618"/>
            <p14:sldId id="2048"/>
            <p14:sldId id="369"/>
            <p14:sldId id="370"/>
            <p14:sldId id="372"/>
            <p14:sldId id="371"/>
            <p14:sldId id="2147481489"/>
          </p14:sldIdLst>
        </p14:section>
        <p14:section name="Lara NZT FM" id="{4CA55F1C-5F81-485B-8F3F-A537D8A9DCA1}">
          <p14:sldIdLst>
            <p14:sldId id="620"/>
            <p14:sldId id="2147482505"/>
            <p14:sldId id="2147482508"/>
            <p14:sldId id="2147481263"/>
            <p14:sldId id="2147481488"/>
            <p14:sldId id="2147481272"/>
            <p14:sldId id="2147481273"/>
            <p14:sldId id="2147481275"/>
          </p14:sldIdLst>
        </p14:section>
        <p14:section name="Lara NZT CE" id="{F390A16C-1576-4D52-A9B9-A424431438F0}">
          <p14:sldIdLst>
            <p14:sldId id="625"/>
            <p14:sldId id="2044"/>
            <p14:sldId id="2028"/>
            <p14:sldId id="2147482304"/>
            <p14:sldId id="583"/>
            <p14:sldId id="2147481456"/>
          </p14:sldIdLst>
        </p14:section>
        <p14:section name="Susanna OM" id="{DC5958CD-E466-4718-8B45-440BCF85FB8B}">
          <p14:sldIdLst>
            <p14:sldId id="622"/>
            <p14:sldId id="578"/>
            <p14:sldId id="374"/>
            <p14:sldId id="2147481307"/>
            <p14:sldId id="376"/>
            <p14:sldId id="377"/>
            <p14:sldId id="378"/>
            <p14:sldId id="2147481490"/>
          </p14:sldIdLst>
        </p14:section>
        <p14:section name="Susanna Replicability" id="{8BA95079-2EAC-4CCA-A3E9-AC48DF0DDA11}">
          <p14:sldIdLst>
            <p14:sldId id="621"/>
            <p14:sldId id="2543"/>
            <p14:sldId id="2518"/>
            <p14:sldId id="2147481491"/>
            <p14:sldId id="2520"/>
            <p14:sldId id="2147481478"/>
            <p14:sldId id="2147481016"/>
            <p14:sldId id="2147481308"/>
            <p14:sldId id="2147481480"/>
            <p14:sldId id="2147481481"/>
            <p14:sldId id="2515"/>
          </p14:sldIdLst>
        </p14:section>
        <p14:section name="ROWAN -  DNSH" id="{A7643026-A256-4476-AC29-C6E2C360C296}">
          <p14:sldIdLst>
            <p14:sldId id="2147482192"/>
            <p14:sldId id="2147482220"/>
            <p14:sldId id="2147482221"/>
            <p14:sldId id="2147482238"/>
          </p14:sldIdLst>
        </p14:section>
        <p14:section name="Rowan Heat auction 15 mins" id="{5ED497ED-70AE-41F7-A7E4-45D031167C0A}">
          <p14:sldIdLst>
            <p14:sldId id="2147481167"/>
            <p14:sldId id="2147482259"/>
            <p14:sldId id="2147482260"/>
            <p14:sldId id="2147482261"/>
            <p14:sldId id="2147482263"/>
            <p14:sldId id="2147482264"/>
            <p14:sldId id="2147482267"/>
            <p14:sldId id="2147482268"/>
            <p14:sldId id="2147482269"/>
            <p14:sldId id="2147482205"/>
          </p14:sldIdLst>
        </p14:section>
        <p14:section name="Application process" id="{1015CFE0-9C9F-44B8-A9B8-4E3D31DDCDD9}">
          <p14:sldIdLst>
            <p14:sldId id="2147481122"/>
          </p14:sldIdLst>
        </p14:section>
        <p14:section name="Lara H2 auction 10 mins" id="{6712953C-BEAC-42DE-A6E7-4118E1680597}">
          <p14:sldIdLst>
            <p14:sldId id="2147480923"/>
            <p14:sldId id="484"/>
            <p14:sldId id="2557"/>
            <p14:sldId id="2147481542"/>
            <p14:sldId id="2147481728"/>
            <p14:sldId id="2147481529"/>
            <p14:sldId id="2948"/>
            <p14:sldId id="2147482315"/>
            <p14:sldId id="2147481165"/>
            <p14:sldId id="2147481730"/>
            <p14:sldId id="2147482316"/>
            <p14:sldId id="2147481729"/>
            <p14:sldId id="2147481736"/>
            <p14:sldId id="2147481731"/>
            <p14:sldId id="2147481734"/>
            <p14:sldId id="2147481735"/>
            <p14:sldId id="2147481727"/>
            <p14:sldId id="2147481726"/>
          </p14:sldIdLst>
        </p14:section>
      </p14:sectionLst>
    </p:ext>
    <p:ext uri="{EFAFB233-063F-42B5-8137-9DF3F51BA10A}">
      <p15:sldGuideLst xmlns:p15="http://schemas.microsoft.com/office/powerpoint/2012/main">
        <p15:guide id="1" pos="6244" userDrawn="1">
          <p15:clr>
            <a:srgbClr val="A4A3A4"/>
          </p15:clr>
        </p15:guide>
        <p15:guide id="2" orient="horz" pos="209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563306-1145-6AA7-DC53-3D03922EAF50}" name="STEELE Rowan (CLIMA)" initials="" userId="S::Rowan.STEELE@ec.europa.eu::5e2af091-ed61-4381-ad50-4e5c5b04268e" providerId="AD"/>
  <p188:author id="{09F3800A-CE81-6A6A-A5BE-85EF5C776027}" name="HIESINGER Stefanie (CLIMA)" initials="H(" userId="S::stefanie.hiesinger@ec.europa.eu::cd82aa06-8707-4898-9c67-1db500d7144f" providerId="AD"/>
  <p188:author id="{CA7E8C0B-D374-F3FF-9653-FDE602E4C73C}" name="GARCIA FERNANDEZ Javier (CLIMA)" initials="GFJ(" userId="S::Javier.GARCIA-FERNANDEZ@ec.europa.eu::c19cdcb4-c845-4beb-b61c-ecd81a9f2f14" providerId="AD"/>
  <p188:author id="{9E21D917-41B2-D496-2088-17C164860DD6}" name="George, Jan" initials="JG" userId="S::jan.george@isi.fraunhofer.de::3992f19a-891a-45c0-a136-edf81ced3e75" providerId="AD"/>
  <p188:author id="{85D96E18-8F97-5BFB-7294-D5F1E754F190}" name="FRANCHI Alice (CLIMA)" initials="FA(" userId="S::Alice.FRANCHI@ec.europa.eu::1cacda48-7f74-45c7-a18b-cd9f906959bc" providerId="AD"/>
  <p188:author id="{868B6A1E-D344-9CCA-3401-EA08A218FD61}" name="TASSAN ZANIN Lara (CINEA)" initials="LT" userId="S::Lara.TASSAN-ZANIN@ec.europa.eu::1662d6c4-9dab-47bf-a0a3-f3f0fb1891fc" providerId="AD"/>
  <p188:author id="{7F7B1820-B707-47D6-7832-1C972283C977}" name="IGLESIAS Lorena (CINEA)" initials="I(" userId="S::lorena.iglesias@ec.europa.eu::bd3e2e6e-0bdb-4c5a-988b-1b45432787ca" providerId="AD"/>
  <p188:author id="{BA12B520-3F39-0909-6C3E-5AD742AD7784}" name="ALEMAN Monica (CINEA)" initials="AM(" userId="S::Monica.ALEMAN@ec.europa.eu::41dadb70-4041-455f-99a8-15a75c7c33a4" providerId="AD"/>
  <p188:author id="{300EE632-05F8-513B-DA34-C0F2145A7BB2}" name="MARTOS POZO Vanesa (CINEA)" initials="M(" userId="S::vanesa.martos-pozo@ec.europa.eu::b040a4f5-314f-4d1f-b09d-05d6d328bfd9" providerId="AD"/>
  <p188:author id="{E8EB1034-DD9D-A8E0-9536-2FF39F25C59E}" name="VITAL Alban (CINEA)" initials="V(" userId="S::alban.vital@ec.europa.eu::9705a30e-b0bb-4841-9ea2-ee831464266e" providerId="AD"/>
  <p188:author id="{EDC8363A-B06C-0771-1C7F-75DB66964E32}" name="DOUBRAVA Roman (CINEA)" initials="D(" userId="S::roman.doubrava@ec.europa.eu::6cd883ec-4d34-4446-9566-603b657157ac" providerId="AD"/>
  <p188:author id="{A0B6033F-6425-FED3-A678-C20AF1928384}" name="DANIEL Ewelina (CLIMA)" initials="DE(" userId="S::Ewelina.DANIEL@ec.europa.eu::a7d96181-f7dc-41a0-970c-05d90c1ecacf" providerId="AD"/>
  <p188:author id="{0DBCAB51-8FAB-240B-FB4B-98DEF3EA3D51}" name="CAROLI Giorgia (CINEA)" initials="C(" userId="S::giorgia.caroli@ec.europa.eu::86f03537-7a55-4a49-9a29-ac1467d25f47" providerId="AD"/>
  <p188:author id="{08031B53-42BD-6C98-C1EA-394C7ACF4AA6}" name="ITALIA Gianmarco (CLIMA)" initials="IG(" userId="S::Gianmarco.ITALIA@ec.europa.eu::e874f7ac-7b6e-4d3f-a4aa-5c2b7903e15b" providerId="AD"/>
  <p188:author id="{28D1DF60-639D-7D54-64E4-A0A93230DABB}" name="GOMEZ ANDRES Marta (CINEA)" initials="GAM(" userId="S::Marta.GOMEZ-ANDRES@ec.europa.eu::d1d47bfa-4ded-43c0-94f2-084350686f9b" providerId="AD"/>
  <p188:author id="{746C2961-1EC6-D66F-35F0-E5934E4FFEF8}" name="LANZA Andrea (CINEA)" initials="AL" userId="S::Andrea.LANZA@ec.europa.eu::fc6f8181-3db8-45d4-914d-0da26423fd45" providerId="AD"/>
  <p188:author id="{BE08206C-EDED-A69C-DBCA-9D3AEC32744A}" name="VELKOVA Maria (CLIMA)" initials="V(" userId="S::maria.velkova@ec.europa.eu::487cb062-1084-4fb9-abeb-21a71a69c3ef" providerId="AD"/>
  <p188:author id="{F664DD6C-CF51-B957-2694-CD80AEABB72D}" name="GRAZIANI Chiara (CINEA-EXT)" initials="CG" userId="S::Chiara.GRAZIANI@ext.ec.europa.eu::0c1bf029-75fb-4845-88d5-438a75ced61c" providerId="AD"/>
  <p188:author id="{4463AF7C-4497-6ECF-B8EE-32DEBBD73E45}" name="LUTZEN Uwe (CINEA)" initials="LU(" userId="S::Uwe.LUTZEN@ec.europa.eu::1495c02d-52a6-41c7-a7c9-431003bcce64" providerId="AD"/>
  <p188:author id="{2805BC7E-4F55-8F7F-CCA8-C2939F839E69}" name="GARCIA FERNANDEZ Javier (CLIMA)" initials="G(" userId="S::javier.garcia-fernandez@ec.europa.eu::c19cdcb4-c845-4beb-b61c-ecd81a9f2f14" providerId="AD"/>
  <p188:author id="{ED5CF87E-8D38-CD4D-7138-832B28E82F50}" name="LUCAS Mathias (CINEA)" initials="L(" userId="S::mathias.lucas@ec.europa.eu::38835876-e063-40ef-a3cf-06573e11d38b" providerId="AD"/>
  <p188:author id="{B94E798F-F041-EFBC-4014-4316C4B059E2}" name="FULGENZI Erika (CINEA)" initials="F(" userId="S::erika.fulgenzi@ec.europa.eu::e8b06c1e-ff04-4f7b-b152-94d87ba87365" providerId="AD"/>
  <p188:author id="{71E81190-D649-7E98-0257-34639D62220F}" name="Caroline BIJNENS" initials="CB" userId="S::Caroline.BIJNENS@ec.europa.eu::50f8d0fe-808d-4221-8890-30c3816b05fb" providerId="AD"/>
  <p188:author id="{8EBB5F92-ED07-C212-0F61-F1B3B38BD434}" name="CHESOI Roxana (CLIMA)" initials="CR" userId="CHESOI Roxana (CLIMA)" providerId="None"/>
  <p188:author id="{85556694-E3C1-B40F-0571-F9E62D940651}" name="MILLAN CHACARTEGUI Carmen (CINEA)" initials="M(" userId="S::carmen.millan-chacartegui@ec.europa.eu::4cfdeae6-b7b6-49bd-8b7e-f5be75556cb3" providerId="AD"/>
  <p188:author id="{ED35909B-755A-962D-A483-3BA55F2FB790}" name="DOUBRAVA Roman (CINEA)" initials="DR(" userId="S::Roman.DOUBRAVA@ec.europa.eu::6cd883ec-4d34-4446-9566-603b657157ac" providerId="AD"/>
  <p188:author id="{7DDF42AD-4925-6180-D520-F522D1843DC6}" name="ALEMAN Monica (CINEA)" initials="A(" userId="S::monica.aleman@ec.europa.eu::41dadb70-4041-455f-99a8-15a75c7c33a4" providerId="AD"/>
  <p188:author id="{BD7050AD-FA73-5886-A8B5-224AD61305A2}" name="TONDI Gianluca (CINEA)" initials="" userId="S::Gianluca.TONDI@ec.europa.eu::e21b46be-b6b5-4b62-912d-10435e9bdcd7" providerId="AD"/>
  <p188:author id="{E2948FB3-3312-E500-C196-04BA9CFE4609}" name="SAKELLARIS Kostis (CLIMA)" initials="KS" userId="S::Konstantinos.SAKELLARIS@ec.europa.eu::ca0ada60-ba83-42df-858e-137f41417366" providerId="AD"/>
  <p188:author id="{5B3747B9-3CBF-9BFD-4135-2C4517BEFBE0}" name="LUCAS Mathias (CINEA)" initials="" userId="S::Mathias.LUCAS@ec.europa.eu::38835876-e063-40ef-a3cf-06573e11d38b" providerId="AD"/>
  <p188:author id="{A0A3CFBB-0BD3-8246-99CB-1ADEA6664AB2}" name="GIANNESSI Marco (CINEA)" initials="" userId="S::Marco.GIANNESSI@ec.europa.eu::027e8ede-0622-4dab-970e-3f24447026ac" providerId="AD"/>
  <p188:author id="{66BA11C0-F89E-9658-9031-BE15BB051216}" name="IGLESIAS Lorena (CINEA)" initials="" userId="S::Lorena.IGLESIAS@ec.europa.eu::bd3e2e6e-0bdb-4c5a-988b-1b45432787ca" providerId="AD"/>
  <p188:author id="{6EE9D2CE-9838-FAB5-D23B-098152BDEF56}" name="LANZA Andrea (CINEA)" initials="L(" userId="S::andrea.lanza@ec.europa.eu::fc6f8181-3db8-45d4-914d-0da26423fd45" providerId="AD"/>
  <p188:author id="{E19E00D6-A089-C27C-9060-06A2B553E027}" name="PETROVA Radostina (CINEA)" initials="PR(" userId="S::Radostina.PETROVA@ec.europa.eu::2184e1df-710a-4dbf-bc34-a8c255aaf0c4" providerId="AD"/>
  <p188:author id="{0B2100DA-2CE4-40C1-3597-0744BF681B0D}" name="GIANNESSI Marco (CINEA)" initials="G(" userId="S::marco.giannessi@ec.europa.eu::027e8ede-0622-4dab-970e-3f24447026ac" providerId="AD"/>
  <p188:author id="{882BEDDF-9F30-F3D7-C304-F627F4093DB3}" name="VIEIRA MATIAS Filipa (CINEA)" initials="" userId="S::Filipa.VIEIRA-MATIAS@ec.europa.eu::b74ff145-fceb-490c-9032-4c00d6c789ec" providerId="AD"/>
  <p188:author id="{F9A5DDE0-50DE-4EB7-D602-392546BBA4D2}" name="VELKOVA Maria (CLIMA)" initials="VM(" userId="S::Maria.VELKOVA@ec.europa.eu::487cb062-1084-4fb9-abeb-21a71a69c3ef" providerId="AD"/>
  <p188:author id="{E3BBE0E7-ADF0-544C-FC98-CB2ABDE94A1F}" name="STEELE Rowan (CLIMA)" initials="S(" userId="S::rowan.steele@ec.europa.eu::5e2af091-ed61-4381-ad50-4e5c5b04268e" providerId="AD"/>
  <p188:author id="{A8233FE8-B0BA-875A-E32F-F9A2948CFC1F}" name="BIJNENS Caroline (CINEA)" initials="B(" userId="S::caroline.bijnens@ec.europa.eu::50f8d0fe-808d-4221-8890-30c3816b05fb" providerId="AD"/>
  <p188:author id="{797F79EA-4699-8406-0184-F89390077773}" name="CAROLI Giorgia (CINEA)" initials="GC" userId="S::Giorgia.CAROLI@ec.europa.eu::86f03537-7a55-4a49-9a29-ac1467d25f47" providerId="AD"/>
  <p188:author id="{E68570EC-A0D7-323F-B9B2-76688A196FE7}" name="SCHIELE Johanna (CLIMA)" initials="SJ(" userId="S::Johanna.SCHIELE@ec.europa.eu::39aabb2d-315f-4942-9363-a64e1d2eff55" providerId="AD"/>
  <p188:author id="{128901ED-46EF-1198-4908-C2E6DCA4DCCE}" name="TONDI Gianluca (CINEA)" initials="T(" userId="S::gianluca.tondi@ec.europa.eu::e21b46be-b6b5-4b62-912d-10435e9bdcd7" providerId="AD"/>
  <p188:author id="{802306EE-7ECC-EDFB-3E63-47CEB0552846}" name="PETROVA Radostina (CINEA)" initials="P(" userId="S::radostina.petrova@ec.europa.eu::2184e1df-710a-4dbf-bc34-a8c255aaf0c4" providerId="AD"/>
  <p188:author id="{EE5ADFEF-8ED4-C947-502E-E26104E6EA30}" name="CORNACCHIA Jamie (CLIMA)" initials="JC" userId="S::Jamie.CORNACCHIA@ec.europa.eu::5c419d18-20d6-4b57-b568-cbcf50609d9d" providerId="AD"/>
  <p188:author id="{B3794FF2-5C62-30B2-DBB2-6C0B73B94E6F}" name="COBBAERT Alexandre (CINEA)" initials="C(" userId="S::alexandre.cobbaert@ec.europa.eu::679362b4-b312-461a-94a1-97456128138f" providerId="AD"/>
  <p188:author id="{81D03EF3-199C-AD3D-9BF8-37FAE3DD9938}" name="BITNERE Kristine (CINEA)" initials="BK(" userId="S::Kristine.BITNERE@ec.europa.eu::7a78bcbe-b0f5-4f8a-b34a-f950eed18a82" providerId="AD"/>
  <p188:author id="{9060CAF5-9B5E-869C-466D-D42C7EC9968E}" name="GOMEZ ANDRES Marta (CINEA)" initials="G(" userId="S::marta.gomez-andres@ec.europa.eu::d1d47bfa-4ded-43c0-94f2-084350686f9b" providerId="AD"/>
  <p188:author id="{C97DC2F9-98ED-991D-B109-6D4960CB960A}" name="IAVORENCIUC Claudia (CINEA)" initials="I(" userId="S::claudia.iavorenciuc@ec.europa.eu::18a04588-e02c-43eb-87ba-a38bb831150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3817F"/>
    <a:srgbClr val="6CBCA7"/>
    <a:srgbClr val="BDFFD7"/>
    <a:srgbClr val="66FFFC"/>
    <a:srgbClr val="ADFFC6"/>
    <a:srgbClr val="521480"/>
    <a:srgbClr val="000000"/>
    <a:srgbClr val="FFFFFF"/>
    <a:srgbClr val="57232F"/>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009413-12E0-4A56-8DD6-5DE14D19E163}" v="2" dt="2026-01-27T15:51:12.87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51" autoAdjust="0"/>
    <p:restoredTop sz="84447" autoAdjust="0"/>
  </p:normalViewPr>
  <p:slideViewPr>
    <p:cSldViewPr snapToGrid="0">
      <p:cViewPr varScale="1">
        <p:scale>
          <a:sx n="59" d="100"/>
          <a:sy n="59" d="100"/>
        </p:scale>
        <p:origin x="664" y="60"/>
      </p:cViewPr>
      <p:guideLst>
        <p:guide pos="6244"/>
        <p:guide orient="horz" pos="209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viewProps" Target="viewProps.xml"/><Relationship Id="rId128" Type="http://schemas.microsoft.com/office/2018/10/relationships/authors" Target="authors.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theme" Target="theme/theme1.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notesMaster" Target="notesMasters/notesMaster1.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handoutMaster" Target="handoutMasters/handoutMaster1.xml"/><Relationship Id="rId125"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ags" Target="tags/tag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microsoft.com/office/2015/10/relationships/revisionInfo" Target="revisionInfo.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OLI Giorgia (CINEA)" userId="S::giorgia.caroli@ec.europa.eu::86f03537-7a55-4a49-9a29-ac1467d25f47" providerId="AD" clId="Web-{A906222F-5B90-2BE5-7B36-263F74B5A10D}"/>
    <pc:docChg chg="modSld">
      <pc:chgData name="CAROLI Giorgia (CINEA)" userId="S::giorgia.caroli@ec.europa.eu::86f03537-7a55-4a49-9a29-ac1467d25f47" providerId="AD" clId="Web-{A906222F-5B90-2BE5-7B36-263F74B5A10D}" dt="2026-01-05T10:35:58.537" v="2" actId="20577"/>
      <pc:docMkLst>
        <pc:docMk/>
      </pc:docMkLst>
      <pc:sldChg chg="mod modShow">
        <pc:chgData name="CAROLI Giorgia (CINEA)" userId="S::giorgia.caroli@ec.europa.eu::86f03537-7a55-4a49-9a29-ac1467d25f47" providerId="AD" clId="Web-{A906222F-5B90-2BE5-7B36-263F74B5A10D}" dt="2026-01-05T10:35:21.644" v="0"/>
        <pc:sldMkLst>
          <pc:docMk/>
          <pc:sldMk cId="2960553888" sldId="2147481120"/>
        </pc:sldMkLst>
      </pc:sldChg>
      <pc:sldChg chg="modSp">
        <pc:chgData name="CAROLI Giorgia (CINEA)" userId="S::giorgia.caroli@ec.europa.eu::86f03537-7a55-4a49-9a29-ac1467d25f47" providerId="AD" clId="Web-{A906222F-5B90-2BE5-7B36-263F74B5A10D}" dt="2026-01-05T10:35:58.537" v="2" actId="20577"/>
        <pc:sldMkLst>
          <pc:docMk/>
          <pc:sldMk cId="4000808234" sldId="2147482327"/>
        </pc:sldMkLst>
        <pc:spChg chg="mod">
          <ac:chgData name="CAROLI Giorgia (CINEA)" userId="S::giorgia.caroli@ec.europa.eu::86f03537-7a55-4a49-9a29-ac1467d25f47" providerId="AD" clId="Web-{A906222F-5B90-2BE5-7B36-263F74B5A10D}" dt="2026-01-05T10:35:58.537" v="2" actId="20577"/>
          <ac:spMkLst>
            <pc:docMk/>
            <pc:sldMk cId="4000808234" sldId="2147482327"/>
            <ac:spMk id="14" creationId="{ACDE6236-E480-F3AF-861E-DCA2538DF673}"/>
          </ac:spMkLst>
        </pc:spChg>
      </pc:sldChg>
    </pc:docChg>
  </pc:docChgLst>
  <pc:docChgLst>
    <pc:chgData name="BARBULETE Oana (CINEA)" userId="4fffe940-491e-4f4f-b846-4f61e31b2c5a" providerId="ADAL" clId="{39CB8981-081B-4EC6-930E-EAA64997ECE1}"/>
    <pc:docChg chg="modMainMaster">
      <pc:chgData name="BARBULETE Oana (CINEA)" userId="4fffe940-491e-4f4f-b846-4f61e31b2c5a" providerId="ADAL" clId="{39CB8981-081B-4EC6-930E-EAA64997ECE1}" dt="2026-01-07T10:56:29.306" v="1" actId="14100"/>
      <pc:docMkLst>
        <pc:docMk/>
      </pc:docMkLst>
      <pc:sldMasterChg chg="modSldLayout">
        <pc:chgData name="BARBULETE Oana (CINEA)" userId="4fffe940-491e-4f4f-b846-4f61e31b2c5a" providerId="ADAL" clId="{39CB8981-081B-4EC6-930E-EAA64997ECE1}" dt="2026-01-07T10:56:29.306" v="1" actId="14100"/>
        <pc:sldMasterMkLst>
          <pc:docMk/>
          <pc:sldMasterMk cId="2832630470" sldId="2147483840"/>
        </pc:sldMasterMkLst>
        <pc:sldLayoutChg chg="modSp mod">
          <pc:chgData name="BARBULETE Oana (CINEA)" userId="4fffe940-491e-4f4f-b846-4f61e31b2c5a" providerId="ADAL" clId="{39CB8981-081B-4EC6-930E-EAA64997ECE1}" dt="2026-01-07T10:55:26.605" v="0" actId="14100"/>
          <pc:sldLayoutMkLst>
            <pc:docMk/>
            <pc:sldMasterMk cId="2832630470" sldId="2147483840"/>
            <pc:sldLayoutMk cId="4229541050" sldId="2147483847"/>
          </pc:sldLayoutMkLst>
          <pc:spChg chg="mod">
            <ac:chgData name="BARBULETE Oana (CINEA)" userId="4fffe940-491e-4f4f-b846-4f61e31b2c5a" providerId="ADAL" clId="{39CB8981-081B-4EC6-930E-EAA64997ECE1}" dt="2026-01-07T10:55:26.605" v="0" actId="14100"/>
            <ac:spMkLst>
              <pc:docMk/>
              <pc:sldMasterMk cId="2832630470" sldId="2147483840"/>
              <pc:sldLayoutMk cId="4229541050" sldId="2147483847"/>
              <ac:spMk id="9" creationId="{6EF87770-12B5-60FE-1319-9ED2B294B49F}"/>
            </ac:spMkLst>
          </pc:spChg>
        </pc:sldLayoutChg>
        <pc:sldLayoutChg chg="modSp mod">
          <pc:chgData name="BARBULETE Oana (CINEA)" userId="4fffe940-491e-4f4f-b846-4f61e31b2c5a" providerId="ADAL" clId="{39CB8981-081B-4EC6-930E-EAA64997ECE1}" dt="2026-01-07T10:56:29.306" v="1" actId="14100"/>
          <pc:sldLayoutMkLst>
            <pc:docMk/>
            <pc:sldMasterMk cId="2832630470" sldId="2147483840"/>
            <pc:sldLayoutMk cId="3626890636" sldId="2147483849"/>
          </pc:sldLayoutMkLst>
          <pc:spChg chg="mod">
            <ac:chgData name="BARBULETE Oana (CINEA)" userId="4fffe940-491e-4f4f-b846-4f61e31b2c5a" providerId="ADAL" clId="{39CB8981-081B-4EC6-930E-EAA64997ECE1}" dt="2026-01-07T10:56:29.306" v="1" actId="14100"/>
            <ac:spMkLst>
              <pc:docMk/>
              <pc:sldMasterMk cId="2832630470" sldId="2147483840"/>
              <pc:sldLayoutMk cId="3626890636" sldId="2147483849"/>
              <ac:spMk id="5" creationId="{244C7D26-D74C-2987-8FCB-2794511ADAF0}"/>
            </ac:spMkLst>
          </pc:spChg>
        </pc:sldLayoutChg>
      </pc:sldMasterChg>
    </pc:docChg>
  </pc:docChgLst>
  <pc:docChgLst>
    <pc:chgData name="LUTZEN Uwe (CINEA)" userId="S::uwe.lutzen@ec.europa.eu::1495c02d-52a6-41c7-a7c9-431003bcce64" providerId="AD" clId="Web-{85FF1AAB-70E5-F801-5171-50FD0A19D444}"/>
    <pc:docChg chg="addSld delSld modSection">
      <pc:chgData name="LUTZEN Uwe (CINEA)" userId="S::uwe.lutzen@ec.europa.eu::1495c02d-52a6-41c7-a7c9-431003bcce64" providerId="AD" clId="Web-{85FF1AAB-70E5-F801-5171-50FD0A19D444}" dt="2026-01-09T12:57:59.154" v="1"/>
      <pc:docMkLst>
        <pc:docMk/>
      </pc:docMkLst>
      <pc:sldChg chg="add">
        <pc:chgData name="LUTZEN Uwe (CINEA)" userId="S::uwe.lutzen@ec.europa.eu::1495c02d-52a6-41c7-a7c9-431003bcce64" providerId="AD" clId="Web-{85FF1AAB-70E5-F801-5171-50FD0A19D444}" dt="2026-01-09T12:57:55.201" v="0"/>
        <pc:sldMkLst>
          <pc:docMk/>
          <pc:sldMk cId="2690398962" sldId="2147482375"/>
        </pc:sldMkLst>
      </pc:sldChg>
    </pc:docChg>
  </pc:docChgLst>
  <pc:docChgLst>
    <pc:chgData name="SAKELLARIS Kostis (CLIMA)" userId="ca0ada60-ba83-42df-858e-137f41417366" providerId="ADAL" clId="{89013A24-3094-40DF-8194-8A66153503B3}"/>
    <pc:docChg chg="modSld sldOrd">
      <pc:chgData name="SAKELLARIS Kostis (CLIMA)" userId="ca0ada60-ba83-42df-858e-137f41417366" providerId="ADAL" clId="{89013A24-3094-40DF-8194-8A66153503B3}" dt="2026-01-06T08:13:43.411" v="1"/>
      <pc:docMkLst>
        <pc:docMk/>
      </pc:docMkLst>
      <pc:sldChg chg="ord">
        <pc:chgData name="SAKELLARIS Kostis (CLIMA)" userId="ca0ada60-ba83-42df-858e-137f41417366" providerId="ADAL" clId="{89013A24-3094-40DF-8194-8A66153503B3}" dt="2026-01-06T08:13:43.411" v="1"/>
        <pc:sldMkLst>
          <pc:docMk/>
          <pc:sldMk cId="1396636659" sldId="484"/>
        </pc:sldMkLst>
      </pc:sldChg>
    </pc:docChg>
  </pc:docChgLst>
  <pc:docChgLst>
    <pc:chgData name="CAROLI Giorgia (CINEA)" userId="S::giorgia.caroli@ec.europa.eu::86f03537-7a55-4a49-9a29-ac1467d25f47" providerId="AD" clId="Web-{F56AC216-A5D5-B16E-C625-F264C5F559BB}"/>
    <pc:docChg chg="addSld delSld modSld modSection">
      <pc:chgData name="CAROLI Giorgia (CINEA)" userId="S::giorgia.caroli@ec.europa.eu::86f03537-7a55-4a49-9a29-ac1467d25f47" providerId="AD" clId="Web-{F56AC216-A5D5-B16E-C625-F264C5F559BB}" dt="2026-01-08T09:06:27.104" v="21"/>
      <pc:docMkLst>
        <pc:docMk/>
      </pc:docMkLst>
      <pc:sldChg chg="add">
        <pc:chgData name="CAROLI Giorgia (CINEA)" userId="S::giorgia.caroli@ec.europa.eu::86f03537-7a55-4a49-9a29-ac1467d25f47" providerId="AD" clId="Web-{F56AC216-A5D5-B16E-C625-F264C5F559BB}" dt="2026-01-08T09:06:16.557" v="20"/>
        <pc:sldMkLst>
          <pc:docMk/>
          <pc:sldMk cId="3416434065" sldId="2147482374"/>
        </pc:sldMkLst>
      </pc:sldChg>
    </pc:docChg>
  </pc:docChgLst>
  <pc:docChgLst>
    <pc:chgData name="GALLONI Susanna (CINEA)" userId="fded03ff-8355-42d0-ae81-22e3ee3b0a34" providerId="ADAL" clId="{1C2A0BFA-88C4-4418-BE76-318AC3788DBA}"/>
    <pc:docChg chg="undo custSel addSld delSld modSld sldOrd delMainMaster addSection delSection modSection">
      <pc:chgData name="GALLONI Susanna (CINEA)" userId="fded03ff-8355-42d0-ae81-22e3ee3b0a34" providerId="ADAL" clId="{1C2A0BFA-88C4-4418-BE76-318AC3788DBA}" dt="2026-01-16T20:03:40.616" v="151" actId="17846"/>
      <pc:docMkLst>
        <pc:docMk/>
      </pc:docMkLst>
      <pc:sldChg chg="ord">
        <pc:chgData name="GALLONI Susanna (CINEA)" userId="fded03ff-8355-42d0-ae81-22e3ee3b0a34" providerId="ADAL" clId="{1C2A0BFA-88C4-4418-BE76-318AC3788DBA}" dt="2026-01-16T18:09:58.632" v="95"/>
        <pc:sldMkLst>
          <pc:docMk/>
          <pc:sldMk cId="91672954" sldId="344"/>
        </pc:sldMkLst>
      </pc:sldChg>
      <pc:sldChg chg="ord">
        <pc:chgData name="GALLONI Susanna (CINEA)" userId="fded03ff-8355-42d0-ae81-22e3ee3b0a34" providerId="ADAL" clId="{1C2A0BFA-88C4-4418-BE76-318AC3788DBA}" dt="2026-01-16T18:09:58.632" v="95"/>
        <pc:sldMkLst>
          <pc:docMk/>
          <pc:sldMk cId="1869881182" sldId="345"/>
        </pc:sldMkLst>
      </pc:sldChg>
      <pc:sldChg chg="ord">
        <pc:chgData name="GALLONI Susanna (CINEA)" userId="fded03ff-8355-42d0-ae81-22e3ee3b0a34" providerId="ADAL" clId="{1C2A0BFA-88C4-4418-BE76-318AC3788DBA}" dt="2026-01-16T18:09:58.632" v="95"/>
        <pc:sldMkLst>
          <pc:docMk/>
          <pc:sldMk cId="4081798044" sldId="348"/>
        </pc:sldMkLst>
      </pc:sldChg>
      <pc:sldChg chg="ord">
        <pc:chgData name="GALLONI Susanna (CINEA)" userId="fded03ff-8355-42d0-ae81-22e3ee3b0a34" providerId="ADAL" clId="{1C2A0BFA-88C4-4418-BE76-318AC3788DBA}" dt="2026-01-16T18:09:58.632" v="95"/>
        <pc:sldMkLst>
          <pc:docMk/>
          <pc:sldMk cId="133890543" sldId="353"/>
        </pc:sldMkLst>
      </pc:sldChg>
      <pc:sldChg chg="ord">
        <pc:chgData name="GALLONI Susanna (CINEA)" userId="fded03ff-8355-42d0-ae81-22e3ee3b0a34" providerId="ADAL" clId="{1C2A0BFA-88C4-4418-BE76-318AC3788DBA}" dt="2026-01-16T18:09:58.632" v="95"/>
        <pc:sldMkLst>
          <pc:docMk/>
          <pc:sldMk cId="3858853485" sldId="357"/>
        </pc:sldMkLst>
      </pc:sldChg>
      <pc:sldChg chg="ord">
        <pc:chgData name="GALLONI Susanna (CINEA)" userId="fded03ff-8355-42d0-ae81-22e3ee3b0a34" providerId="ADAL" clId="{1C2A0BFA-88C4-4418-BE76-318AC3788DBA}" dt="2026-01-16T18:09:58.632" v="95"/>
        <pc:sldMkLst>
          <pc:docMk/>
          <pc:sldMk cId="1952565424" sldId="362"/>
        </pc:sldMkLst>
      </pc:sldChg>
      <pc:sldChg chg="ord">
        <pc:chgData name="GALLONI Susanna (CINEA)" userId="fded03ff-8355-42d0-ae81-22e3ee3b0a34" providerId="ADAL" clId="{1C2A0BFA-88C4-4418-BE76-318AC3788DBA}" dt="2026-01-16T18:09:58.632" v="95"/>
        <pc:sldMkLst>
          <pc:docMk/>
          <pc:sldMk cId="2738508693" sldId="369"/>
        </pc:sldMkLst>
      </pc:sldChg>
      <pc:sldChg chg="ord">
        <pc:chgData name="GALLONI Susanna (CINEA)" userId="fded03ff-8355-42d0-ae81-22e3ee3b0a34" providerId="ADAL" clId="{1C2A0BFA-88C4-4418-BE76-318AC3788DBA}" dt="2026-01-16T18:09:58.632" v="95"/>
        <pc:sldMkLst>
          <pc:docMk/>
          <pc:sldMk cId="17213999" sldId="370"/>
        </pc:sldMkLst>
      </pc:sldChg>
      <pc:sldChg chg="ord">
        <pc:chgData name="GALLONI Susanna (CINEA)" userId="fded03ff-8355-42d0-ae81-22e3ee3b0a34" providerId="ADAL" clId="{1C2A0BFA-88C4-4418-BE76-318AC3788DBA}" dt="2026-01-16T18:09:58.632" v="95"/>
        <pc:sldMkLst>
          <pc:docMk/>
          <pc:sldMk cId="2478693333" sldId="371"/>
        </pc:sldMkLst>
      </pc:sldChg>
      <pc:sldChg chg="ord">
        <pc:chgData name="GALLONI Susanna (CINEA)" userId="fded03ff-8355-42d0-ae81-22e3ee3b0a34" providerId="ADAL" clId="{1C2A0BFA-88C4-4418-BE76-318AC3788DBA}" dt="2026-01-16T18:09:58.632" v="95"/>
        <pc:sldMkLst>
          <pc:docMk/>
          <pc:sldMk cId="3120955627" sldId="372"/>
        </pc:sldMkLst>
      </pc:sldChg>
      <pc:sldChg chg="ord">
        <pc:chgData name="GALLONI Susanna (CINEA)" userId="fded03ff-8355-42d0-ae81-22e3ee3b0a34" providerId="ADAL" clId="{1C2A0BFA-88C4-4418-BE76-318AC3788DBA}" dt="2026-01-16T18:09:58.632" v="95"/>
        <pc:sldMkLst>
          <pc:docMk/>
          <pc:sldMk cId="1513318844" sldId="374"/>
        </pc:sldMkLst>
      </pc:sldChg>
      <pc:sldChg chg="ord">
        <pc:chgData name="GALLONI Susanna (CINEA)" userId="fded03ff-8355-42d0-ae81-22e3ee3b0a34" providerId="ADAL" clId="{1C2A0BFA-88C4-4418-BE76-318AC3788DBA}" dt="2026-01-16T18:09:58.632" v="95"/>
        <pc:sldMkLst>
          <pc:docMk/>
          <pc:sldMk cId="1244841087" sldId="376"/>
        </pc:sldMkLst>
      </pc:sldChg>
      <pc:sldChg chg="ord">
        <pc:chgData name="GALLONI Susanna (CINEA)" userId="fded03ff-8355-42d0-ae81-22e3ee3b0a34" providerId="ADAL" clId="{1C2A0BFA-88C4-4418-BE76-318AC3788DBA}" dt="2026-01-16T18:09:58.632" v="95"/>
        <pc:sldMkLst>
          <pc:docMk/>
          <pc:sldMk cId="2264237749" sldId="377"/>
        </pc:sldMkLst>
      </pc:sldChg>
      <pc:sldChg chg="ord">
        <pc:chgData name="GALLONI Susanna (CINEA)" userId="fded03ff-8355-42d0-ae81-22e3ee3b0a34" providerId="ADAL" clId="{1C2A0BFA-88C4-4418-BE76-318AC3788DBA}" dt="2026-01-16T18:09:58.632" v="95"/>
        <pc:sldMkLst>
          <pc:docMk/>
          <pc:sldMk cId="4094009186" sldId="378"/>
        </pc:sldMkLst>
      </pc:sldChg>
      <pc:sldChg chg="ord">
        <pc:chgData name="GALLONI Susanna (CINEA)" userId="fded03ff-8355-42d0-ae81-22e3ee3b0a34" providerId="ADAL" clId="{1C2A0BFA-88C4-4418-BE76-318AC3788DBA}" dt="2026-01-16T20:02:20.759" v="148"/>
        <pc:sldMkLst>
          <pc:docMk/>
          <pc:sldMk cId="1396636659" sldId="484"/>
        </pc:sldMkLst>
      </pc:sldChg>
      <pc:sldChg chg="ord">
        <pc:chgData name="GALLONI Susanna (CINEA)" userId="fded03ff-8355-42d0-ae81-22e3ee3b0a34" providerId="ADAL" clId="{1C2A0BFA-88C4-4418-BE76-318AC3788DBA}" dt="2026-01-16T18:09:58.632" v="95"/>
        <pc:sldMkLst>
          <pc:docMk/>
          <pc:sldMk cId="2448879715" sldId="578"/>
        </pc:sldMkLst>
      </pc:sldChg>
      <pc:sldChg chg="ord">
        <pc:chgData name="GALLONI Susanna (CINEA)" userId="fded03ff-8355-42d0-ae81-22e3ee3b0a34" providerId="ADAL" clId="{1C2A0BFA-88C4-4418-BE76-318AC3788DBA}" dt="2026-01-16T18:09:58.632" v="95"/>
        <pc:sldMkLst>
          <pc:docMk/>
          <pc:sldMk cId="965058661" sldId="583"/>
        </pc:sldMkLst>
      </pc:sldChg>
      <pc:sldChg chg="ord">
        <pc:chgData name="GALLONI Susanna (CINEA)" userId="fded03ff-8355-42d0-ae81-22e3ee3b0a34" providerId="ADAL" clId="{1C2A0BFA-88C4-4418-BE76-318AC3788DBA}" dt="2026-01-16T18:09:58.632" v="95"/>
        <pc:sldMkLst>
          <pc:docMk/>
          <pc:sldMk cId="234945909" sldId="584"/>
        </pc:sldMkLst>
      </pc:sldChg>
      <pc:sldChg chg="ord">
        <pc:chgData name="GALLONI Susanna (CINEA)" userId="fded03ff-8355-42d0-ae81-22e3ee3b0a34" providerId="ADAL" clId="{1C2A0BFA-88C4-4418-BE76-318AC3788DBA}" dt="2026-01-16T18:09:58.632" v="95"/>
        <pc:sldMkLst>
          <pc:docMk/>
          <pc:sldMk cId="959523288" sldId="614"/>
        </pc:sldMkLst>
      </pc:sldChg>
      <pc:sldChg chg="ord">
        <pc:chgData name="GALLONI Susanna (CINEA)" userId="fded03ff-8355-42d0-ae81-22e3ee3b0a34" providerId="ADAL" clId="{1C2A0BFA-88C4-4418-BE76-318AC3788DBA}" dt="2026-01-16T18:09:58.632" v="95"/>
        <pc:sldMkLst>
          <pc:docMk/>
          <pc:sldMk cId="1506375974" sldId="615"/>
        </pc:sldMkLst>
      </pc:sldChg>
      <pc:sldChg chg="ord">
        <pc:chgData name="GALLONI Susanna (CINEA)" userId="fded03ff-8355-42d0-ae81-22e3ee3b0a34" providerId="ADAL" clId="{1C2A0BFA-88C4-4418-BE76-318AC3788DBA}" dt="2026-01-16T18:09:58.632" v="95"/>
        <pc:sldMkLst>
          <pc:docMk/>
          <pc:sldMk cId="1230016434" sldId="618"/>
        </pc:sldMkLst>
      </pc:sldChg>
      <pc:sldChg chg="ord">
        <pc:chgData name="GALLONI Susanna (CINEA)" userId="fded03ff-8355-42d0-ae81-22e3ee3b0a34" providerId="ADAL" clId="{1C2A0BFA-88C4-4418-BE76-318AC3788DBA}" dt="2026-01-16T18:09:58.632" v="95"/>
        <pc:sldMkLst>
          <pc:docMk/>
          <pc:sldMk cId="2289407089" sldId="620"/>
        </pc:sldMkLst>
      </pc:sldChg>
      <pc:sldChg chg="ord">
        <pc:chgData name="GALLONI Susanna (CINEA)" userId="fded03ff-8355-42d0-ae81-22e3ee3b0a34" providerId="ADAL" clId="{1C2A0BFA-88C4-4418-BE76-318AC3788DBA}" dt="2026-01-16T18:09:58.632" v="95"/>
        <pc:sldMkLst>
          <pc:docMk/>
          <pc:sldMk cId="154418898" sldId="621"/>
        </pc:sldMkLst>
      </pc:sldChg>
      <pc:sldChg chg="ord">
        <pc:chgData name="GALLONI Susanna (CINEA)" userId="fded03ff-8355-42d0-ae81-22e3ee3b0a34" providerId="ADAL" clId="{1C2A0BFA-88C4-4418-BE76-318AC3788DBA}" dt="2026-01-16T18:09:58.632" v="95"/>
        <pc:sldMkLst>
          <pc:docMk/>
          <pc:sldMk cId="986944382" sldId="622"/>
        </pc:sldMkLst>
      </pc:sldChg>
      <pc:sldChg chg="ord">
        <pc:chgData name="GALLONI Susanna (CINEA)" userId="fded03ff-8355-42d0-ae81-22e3ee3b0a34" providerId="ADAL" clId="{1C2A0BFA-88C4-4418-BE76-318AC3788DBA}" dt="2026-01-16T18:09:58.632" v="95"/>
        <pc:sldMkLst>
          <pc:docMk/>
          <pc:sldMk cId="4093947581" sldId="625"/>
        </pc:sldMkLst>
      </pc:sldChg>
      <pc:sldChg chg="ord">
        <pc:chgData name="GALLONI Susanna (CINEA)" userId="fded03ff-8355-42d0-ae81-22e3ee3b0a34" providerId="ADAL" clId="{1C2A0BFA-88C4-4418-BE76-318AC3788DBA}" dt="2026-01-16T18:09:58.632" v="95"/>
        <pc:sldMkLst>
          <pc:docMk/>
          <pc:sldMk cId="1156698739" sldId="2026"/>
        </pc:sldMkLst>
      </pc:sldChg>
      <pc:sldChg chg="ord">
        <pc:chgData name="GALLONI Susanna (CINEA)" userId="fded03ff-8355-42d0-ae81-22e3ee3b0a34" providerId="ADAL" clId="{1C2A0BFA-88C4-4418-BE76-318AC3788DBA}" dt="2026-01-16T18:09:58.632" v="95"/>
        <pc:sldMkLst>
          <pc:docMk/>
          <pc:sldMk cId="3565693246" sldId="2028"/>
        </pc:sldMkLst>
      </pc:sldChg>
      <pc:sldChg chg="ord">
        <pc:chgData name="GALLONI Susanna (CINEA)" userId="fded03ff-8355-42d0-ae81-22e3ee3b0a34" providerId="ADAL" clId="{1C2A0BFA-88C4-4418-BE76-318AC3788DBA}" dt="2026-01-16T18:09:58.632" v="95"/>
        <pc:sldMkLst>
          <pc:docMk/>
          <pc:sldMk cId="2521158484" sldId="2044"/>
        </pc:sldMkLst>
      </pc:sldChg>
      <pc:sldChg chg="ord">
        <pc:chgData name="GALLONI Susanna (CINEA)" userId="fded03ff-8355-42d0-ae81-22e3ee3b0a34" providerId="ADAL" clId="{1C2A0BFA-88C4-4418-BE76-318AC3788DBA}" dt="2026-01-16T18:09:58.632" v="95"/>
        <pc:sldMkLst>
          <pc:docMk/>
          <pc:sldMk cId="1697060510" sldId="2047"/>
        </pc:sldMkLst>
      </pc:sldChg>
      <pc:sldChg chg="ord">
        <pc:chgData name="GALLONI Susanna (CINEA)" userId="fded03ff-8355-42d0-ae81-22e3ee3b0a34" providerId="ADAL" clId="{1C2A0BFA-88C4-4418-BE76-318AC3788DBA}" dt="2026-01-16T18:09:58.632" v="95"/>
        <pc:sldMkLst>
          <pc:docMk/>
          <pc:sldMk cId="3967167028" sldId="2048"/>
        </pc:sldMkLst>
      </pc:sldChg>
      <pc:sldChg chg="ord">
        <pc:chgData name="GALLONI Susanna (CINEA)" userId="fded03ff-8355-42d0-ae81-22e3ee3b0a34" providerId="ADAL" clId="{1C2A0BFA-88C4-4418-BE76-318AC3788DBA}" dt="2026-01-16T18:09:58.632" v="95"/>
        <pc:sldMkLst>
          <pc:docMk/>
          <pc:sldMk cId="3529478669" sldId="2049"/>
        </pc:sldMkLst>
      </pc:sldChg>
      <pc:sldChg chg="ord">
        <pc:chgData name="GALLONI Susanna (CINEA)" userId="fded03ff-8355-42d0-ae81-22e3ee3b0a34" providerId="ADAL" clId="{1C2A0BFA-88C4-4418-BE76-318AC3788DBA}" dt="2026-01-16T18:09:58.632" v="95"/>
        <pc:sldMkLst>
          <pc:docMk/>
          <pc:sldMk cId="371101391" sldId="2495"/>
        </pc:sldMkLst>
      </pc:sldChg>
      <pc:sldChg chg="ord">
        <pc:chgData name="GALLONI Susanna (CINEA)" userId="fded03ff-8355-42d0-ae81-22e3ee3b0a34" providerId="ADAL" clId="{1C2A0BFA-88C4-4418-BE76-318AC3788DBA}" dt="2026-01-16T18:09:58.632" v="95"/>
        <pc:sldMkLst>
          <pc:docMk/>
          <pc:sldMk cId="1746628154" sldId="2497"/>
        </pc:sldMkLst>
      </pc:sldChg>
      <pc:sldChg chg="ord">
        <pc:chgData name="GALLONI Susanna (CINEA)" userId="fded03ff-8355-42d0-ae81-22e3ee3b0a34" providerId="ADAL" clId="{1C2A0BFA-88C4-4418-BE76-318AC3788DBA}" dt="2026-01-16T18:09:58.632" v="95"/>
        <pc:sldMkLst>
          <pc:docMk/>
          <pc:sldMk cId="3083652341" sldId="2502"/>
        </pc:sldMkLst>
      </pc:sldChg>
      <pc:sldChg chg="ord">
        <pc:chgData name="GALLONI Susanna (CINEA)" userId="fded03ff-8355-42d0-ae81-22e3ee3b0a34" providerId="ADAL" clId="{1C2A0BFA-88C4-4418-BE76-318AC3788DBA}" dt="2026-01-16T18:09:58.632" v="95"/>
        <pc:sldMkLst>
          <pc:docMk/>
          <pc:sldMk cId="1278859746" sldId="2503"/>
        </pc:sldMkLst>
      </pc:sldChg>
      <pc:sldChg chg="ord">
        <pc:chgData name="GALLONI Susanna (CINEA)" userId="fded03ff-8355-42d0-ae81-22e3ee3b0a34" providerId="ADAL" clId="{1C2A0BFA-88C4-4418-BE76-318AC3788DBA}" dt="2026-01-16T18:09:58.632" v="95"/>
        <pc:sldMkLst>
          <pc:docMk/>
          <pc:sldMk cId="3246491433" sldId="2504"/>
        </pc:sldMkLst>
      </pc:sldChg>
      <pc:sldChg chg="ord">
        <pc:chgData name="GALLONI Susanna (CINEA)" userId="fded03ff-8355-42d0-ae81-22e3ee3b0a34" providerId="ADAL" clId="{1C2A0BFA-88C4-4418-BE76-318AC3788DBA}" dt="2026-01-16T18:09:58.632" v="95"/>
        <pc:sldMkLst>
          <pc:docMk/>
          <pc:sldMk cId="3436081346" sldId="2505"/>
        </pc:sldMkLst>
      </pc:sldChg>
      <pc:sldChg chg="ord">
        <pc:chgData name="GALLONI Susanna (CINEA)" userId="fded03ff-8355-42d0-ae81-22e3ee3b0a34" providerId="ADAL" clId="{1C2A0BFA-88C4-4418-BE76-318AC3788DBA}" dt="2026-01-16T18:09:58.632" v="95"/>
        <pc:sldMkLst>
          <pc:docMk/>
          <pc:sldMk cId="4073737975" sldId="2508"/>
        </pc:sldMkLst>
      </pc:sldChg>
      <pc:sldChg chg="ord">
        <pc:chgData name="GALLONI Susanna (CINEA)" userId="fded03ff-8355-42d0-ae81-22e3ee3b0a34" providerId="ADAL" clId="{1C2A0BFA-88C4-4418-BE76-318AC3788DBA}" dt="2026-01-16T18:09:58.632" v="95"/>
        <pc:sldMkLst>
          <pc:docMk/>
          <pc:sldMk cId="445593270" sldId="2509"/>
        </pc:sldMkLst>
      </pc:sldChg>
      <pc:sldChg chg="ord">
        <pc:chgData name="GALLONI Susanna (CINEA)" userId="fded03ff-8355-42d0-ae81-22e3ee3b0a34" providerId="ADAL" clId="{1C2A0BFA-88C4-4418-BE76-318AC3788DBA}" dt="2026-01-16T18:09:58.632" v="95"/>
        <pc:sldMkLst>
          <pc:docMk/>
          <pc:sldMk cId="120385783" sldId="2515"/>
        </pc:sldMkLst>
      </pc:sldChg>
      <pc:sldChg chg="ord">
        <pc:chgData name="GALLONI Susanna (CINEA)" userId="fded03ff-8355-42d0-ae81-22e3ee3b0a34" providerId="ADAL" clId="{1C2A0BFA-88C4-4418-BE76-318AC3788DBA}" dt="2026-01-16T18:09:58.632" v="95"/>
        <pc:sldMkLst>
          <pc:docMk/>
          <pc:sldMk cId="88996502" sldId="2518"/>
        </pc:sldMkLst>
      </pc:sldChg>
      <pc:sldChg chg="ord">
        <pc:chgData name="GALLONI Susanna (CINEA)" userId="fded03ff-8355-42d0-ae81-22e3ee3b0a34" providerId="ADAL" clId="{1C2A0BFA-88C4-4418-BE76-318AC3788DBA}" dt="2026-01-16T18:09:58.632" v="95"/>
        <pc:sldMkLst>
          <pc:docMk/>
          <pc:sldMk cId="1331011329" sldId="2520"/>
        </pc:sldMkLst>
      </pc:sldChg>
      <pc:sldChg chg="mod ord modShow">
        <pc:chgData name="GALLONI Susanna (CINEA)" userId="fded03ff-8355-42d0-ae81-22e3ee3b0a34" providerId="ADAL" clId="{1C2A0BFA-88C4-4418-BE76-318AC3788DBA}" dt="2026-01-16T18:11:11.913" v="96" actId="729"/>
        <pc:sldMkLst>
          <pc:docMk/>
          <pc:sldMk cId="1099270169" sldId="2529"/>
        </pc:sldMkLst>
      </pc:sldChg>
      <pc:sldChg chg="ord">
        <pc:chgData name="GALLONI Susanna (CINEA)" userId="fded03ff-8355-42d0-ae81-22e3ee3b0a34" providerId="ADAL" clId="{1C2A0BFA-88C4-4418-BE76-318AC3788DBA}" dt="2026-01-16T18:09:58.632" v="95"/>
        <pc:sldMkLst>
          <pc:docMk/>
          <pc:sldMk cId="585987001" sldId="2543"/>
        </pc:sldMkLst>
      </pc:sldChg>
      <pc:sldChg chg="ord">
        <pc:chgData name="GALLONI Susanna (CINEA)" userId="fded03ff-8355-42d0-ae81-22e3ee3b0a34" providerId="ADAL" clId="{1C2A0BFA-88C4-4418-BE76-318AC3788DBA}" dt="2026-01-16T20:02:20.759" v="148"/>
        <pc:sldMkLst>
          <pc:docMk/>
          <pc:sldMk cId="3166061521" sldId="2557"/>
        </pc:sldMkLst>
      </pc:sldChg>
      <pc:sldChg chg="ord">
        <pc:chgData name="GALLONI Susanna (CINEA)" userId="fded03ff-8355-42d0-ae81-22e3ee3b0a34" providerId="ADAL" clId="{1C2A0BFA-88C4-4418-BE76-318AC3788DBA}" dt="2026-01-16T18:09:58.632" v="95"/>
        <pc:sldMkLst>
          <pc:docMk/>
          <pc:sldMk cId="351827234" sldId="2565"/>
        </pc:sldMkLst>
      </pc:sldChg>
      <pc:sldChg chg="ord">
        <pc:chgData name="GALLONI Susanna (CINEA)" userId="fded03ff-8355-42d0-ae81-22e3ee3b0a34" providerId="ADAL" clId="{1C2A0BFA-88C4-4418-BE76-318AC3788DBA}" dt="2026-01-16T18:09:58.632" v="95"/>
        <pc:sldMkLst>
          <pc:docMk/>
          <pc:sldMk cId="4270533769" sldId="2608"/>
        </pc:sldMkLst>
      </pc:sldChg>
      <pc:sldChg chg="ord">
        <pc:chgData name="GALLONI Susanna (CINEA)" userId="fded03ff-8355-42d0-ae81-22e3ee3b0a34" providerId="ADAL" clId="{1C2A0BFA-88C4-4418-BE76-318AC3788DBA}" dt="2026-01-16T18:09:58.632" v="95"/>
        <pc:sldMkLst>
          <pc:docMk/>
          <pc:sldMk cId="1460813544" sldId="2624"/>
        </pc:sldMkLst>
      </pc:sldChg>
      <pc:sldChg chg="ord">
        <pc:chgData name="GALLONI Susanna (CINEA)" userId="fded03ff-8355-42d0-ae81-22e3ee3b0a34" providerId="ADAL" clId="{1C2A0BFA-88C4-4418-BE76-318AC3788DBA}" dt="2026-01-16T18:09:58.632" v="95"/>
        <pc:sldMkLst>
          <pc:docMk/>
          <pc:sldMk cId="594915940" sldId="2628"/>
        </pc:sldMkLst>
      </pc:sldChg>
      <pc:sldChg chg="ord">
        <pc:chgData name="GALLONI Susanna (CINEA)" userId="fded03ff-8355-42d0-ae81-22e3ee3b0a34" providerId="ADAL" clId="{1C2A0BFA-88C4-4418-BE76-318AC3788DBA}" dt="2026-01-16T20:02:20.759" v="148"/>
        <pc:sldMkLst>
          <pc:docMk/>
          <pc:sldMk cId="1759162617" sldId="2948"/>
        </pc:sldMkLst>
      </pc:sldChg>
      <pc:sldChg chg="modSp mod ord">
        <pc:chgData name="GALLONI Susanna (CINEA)" userId="fded03ff-8355-42d0-ae81-22e3ee3b0a34" providerId="ADAL" clId="{1C2A0BFA-88C4-4418-BE76-318AC3788DBA}" dt="2026-01-16T20:02:20.759" v="148"/>
        <pc:sldMkLst>
          <pc:docMk/>
          <pc:sldMk cId="1636996427" sldId="2147480923"/>
        </pc:sldMkLst>
        <pc:spChg chg="mod">
          <ac:chgData name="GALLONI Susanna (CINEA)" userId="fded03ff-8355-42d0-ae81-22e3ee3b0a34" providerId="ADAL" clId="{1C2A0BFA-88C4-4418-BE76-318AC3788DBA}" dt="2026-01-16T20:00:19.921" v="131" actId="20577"/>
          <ac:spMkLst>
            <pc:docMk/>
            <pc:sldMk cId="1636996427" sldId="2147480923"/>
            <ac:spMk id="3" creationId="{EF879B28-402F-A3A6-F967-153ABD547F01}"/>
          </ac:spMkLst>
        </pc:spChg>
      </pc:sldChg>
      <pc:sldChg chg="ord">
        <pc:chgData name="GALLONI Susanna (CINEA)" userId="fded03ff-8355-42d0-ae81-22e3ee3b0a34" providerId="ADAL" clId="{1C2A0BFA-88C4-4418-BE76-318AC3788DBA}" dt="2026-01-16T18:09:58.632" v="95"/>
        <pc:sldMkLst>
          <pc:docMk/>
          <pc:sldMk cId="3628586533" sldId="2147481016"/>
        </pc:sldMkLst>
      </pc:sldChg>
      <pc:sldChg chg="ord">
        <pc:chgData name="GALLONI Susanna (CINEA)" userId="fded03ff-8355-42d0-ae81-22e3ee3b0a34" providerId="ADAL" clId="{1C2A0BFA-88C4-4418-BE76-318AC3788DBA}" dt="2026-01-16T18:09:58.632" v="95"/>
        <pc:sldMkLst>
          <pc:docMk/>
          <pc:sldMk cId="3954549479" sldId="2147481019"/>
        </pc:sldMkLst>
      </pc:sldChg>
      <pc:sldChg chg="ord">
        <pc:chgData name="GALLONI Susanna (CINEA)" userId="fded03ff-8355-42d0-ae81-22e3ee3b0a34" providerId="ADAL" clId="{1C2A0BFA-88C4-4418-BE76-318AC3788DBA}" dt="2026-01-16T18:09:58.632" v="95"/>
        <pc:sldMkLst>
          <pc:docMk/>
          <pc:sldMk cId="3384508576" sldId="2147481021"/>
        </pc:sldMkLst>
      </pc:sldChg>
      <pc:sldChg chg="ord">
        <pc:chgData name="GALLONI Susanna (CINEA)" userId="fded03ff-8355-42d0-ae81-22e3ee3b0a34" providerId="ADAL" clId="{1C2A0BFA-88C4-4418-BE76-318AC3788DBA}" dt="2026-01-16T18:09:58.632" v="95"/>
        <pc:sldMkLst>
          <pc:docMk/>
          <pc:sldMk cId="3635293481" sldId="2147481022"/>
        </pc:sldMkLst>
      </pc:sldChg>
      <pc:sldChg chg="ord">
        <pc:chgData name="GALLONI Susanna (CINEA)" userId="fded03ff-8355-42d0-ae81-22e3ee3b0a34" providerId="ADAL" clId="{1C2A0BFA-88C4-4418-BE76-318AC3788DBA}" dt="2026-01-16T18:09:58.632" v="95"/>
        <pc:sldMkLst>
          <pc:docMk/>
          <pc:sldMk cId="442467123" sldId="2147481023"/>
        </pc:sldMkLst>
      </pc:sldChg>
      <pc:sldChg chg="ord">
        <pc:chgData name="GALLONI Susanna (CINEA)" userId="fded03ff-8355-42d0-ae81-22e3ee3b0a34" providerId="ADAL" clId="{1C2A0BFA-88C4-4418-BE76-318AC3788DBA}" dt="2026-01-16T18:09:58.632" v="95"/>
        <pc:sldMkLst>
          <pc:docMk/>
          <pc:sldMk cId="163918721" sldId="2147481025"/>
        </pc:sldMkLst>
      </pc:sldChg>
      <pc:sldChg chg="ord">
        <pc:chgData name="GALLONI Susanna (CINEA)" userId="fded03ff-8355-42d0-ae81-22e3ee3b0a34" providerId="ADAL" clId="{1C2A0BFA-88C4-4418-BE76-318AC3788DBA}" dt="2026-01-16T20:02:20.759" v="148"/>
        <pc:sldMkLst>
          <pc:docMk/>
          <pc:sldMk cId="4090146559" sldId="2147481095"/>
        </pc:sldMkLst>
      </pc:sldChg>
      <pc:sldChg chg="ord">
        <pc:chgData name="GALLONI Susanna (CINEA)" userId="fded03ff-8355-42d0-ae81-22e3ee3b0a34" providerId="ADAL" clId="{1C2A0BFA-88C4-4418-BE76-318AC3788DBA}" dt="2026-01-16T20:02:20.759" v="148"/>
        <pc:sldMkLst>
          <pc:docMk/>
          <pc:sldMk cId="3237362313" sldId="2147481099"/>
        </pc:sldMkLst>
      </pc:sldChg>
      <pc:sldChg chg="ord">
        <pc:chgData name="GALLONI Susanna (CINEA)" userId="fded03ff-8355-42d0-ae81-22e3ee3b0a34" providerId="ADAL" clId="{1C2A0BFA-88C4-4418-BE76-318AC3788DBA}" dt="2026-01-16T20:02:20.759" v="148"/>
        <pc:sldMkLst>
          <pc:docMk/>
          <pc:sldMk cId="3073019385" sldId="2147481125"/>
        </pc:sldMkLst>
      </pc:sldChg>
      <pc:sldChg chg="ord">
        <pc:chgData name="GALLONI Susanna (CINEA)" userId="fded03ff-8355-42d0-ae81-22e3ee3b0a34" providerId="ADAL" clId="{1C2A0BFA-88C4-4418-BE76-318AC3788DBA}" dt="2026-01-16T20:02:20.759" v="148"/>
        <pc:sldMkLst>
          <pc:docMk/>
          <pc:sldMk cId="1859674891" sldId="2147481126"/>
        </pc:sldMkLst>
      </pc:sldChg>
      <pc:sldChg chg="ord">
        <pc:chgData name="GALLONI Susanna (CINEA)" userId="fded03ff-8355-42d0-ae81-22e3ee3b0a34" providerId="ADAL" clId="{1C2A0BFA-88C4-4418-BE76-318AC3788DBA}" dt="2026-01-16T20:02:20.759" v="148"/>
        <pc:sldMkLst>
          <pc:docMk/>
          <pc:sldMk cId="741377333" sldId="2147481134"/>
        </pc:sldMkLst>
      </pc:sldChg>
      <pc:sldChg chg="addSp delSp modSp mod">
        <pc:chgData name="GALLONI Susanna (CINEA)" userId="fded03ff-8355-42d0-ae81-22e3ee3b0a34" providerId="ADAL" clId="{1C2A0BFA-88C4-4418-BE76-318AC3788DBA}" dt="2026-01-16T18:00:42.582" v="51" actId="20577"/>
        <pc:sldMkLst>
          <pc:docMk/>
          <pc:sldMk cId="2761866424" sldId="2147481138"/>
        </pc:sldMkLst>
        <pc:spChg chg="add mod">
          <ac:chgData name="GALLONI Susanna (CINEA)" userId="fded03ff-8355-42d0-ae81-22e3ee3b0a34" providerId="ADAL" clId="{1C2A0BFA-88C4-4418-BE76-318AC3788DBA}" dt="2026-01-16T18:00:32.542" v="34" actId="6549"/>
          <ac:spMkLst>
            <pc:docMk/>
            <pc:sldMk cId="2761866424" sldId="2147481138"/>
            <ac:spMk id="2" creationId="{D255D5A0-5941-FC21-6B43-3DDF80C1FA0F}"/>
          </ac:spMkLst>
        </pc:spChg>
        <pc:spChg chg="mod">
          <ac:chgData name="GALLONI Susanna (CINEA)" userId="fded03ff-8355-42d0-ae81-22e3ee3b0a34" providerId="ADAL" clId="{1C2A0BFA-88C4-4418-BE76-318AC3788DBA}" dt="2026-01-16T18:00:42.582" v="51" actId="20577"/>
          <ac:spMkLst>
            <pc:docMk/>
            <pc:sldMk cId="2761866424" sldId="2147481138"/>
            <ac:spMk id="5" creationId="{98D3A644-2C89-8FA0-2E64-EAB203167C5F}"/>
          </ac:spMkLst>
        </pc:spChg>
      </pc:sldChg>
      <pc:sldChg chg="ord">
        <pc:chgData name="GALLONI Susanna (CINEA)" userId="fded03ff-8355-42d0-ae81-22e3ee3b0a34" providerId="ADAL" clId="{1C2A0BFA-88C4-4418-BE76-318AC3788DBA}" dt="2026-01-16T20:02:20.759" v="148"/>
        <pc:sldMkLst>
          <pc:docMk/>
          <pc:sldMk cId="1215902397" sldId="2147481139"/>
        </pc:sldMkLst>
      </pc:sldChg>
      <pc:sldChg chg="ord">
        <pc:chgData name="GALLONI Susanna (CINEA)" userId="fded03ff-8355-42d0-ae81-22e3ee3b0a34" providerId="ADAL" clId="{1C2A0BFA-88C4-4418-BE76-318AC3788DBA}" dt="2026-01-16T20:02:20.759" v="148"/>
        <pc:sldMkLst>
          <pc:docMk/>
          <pc:sldMk cId="1304265022" sldId="2147481149"/>
        </pc:sldMkLst>
      </pc:sldChg>
      <pc:sldChg chg="ord">
        <pc:chgData name="GALLONI Susanna (CINEA)" userId="fded03ff-8355-42d0-ae81-22e3ee3b0a34" providerId="ADAL" clId="{1C2A0BFA-88C4-4418-BE76-318AC3788DBA}" dt="2026-01-16T20:02:20.759" v="148"/>
        <pc:sldMkLst>
          <pc:docMk/>
          <pc:sldMk cId="2383781616" sldId="2147481150"/>
        </pc:sldMkLst>
      </pc:sldChg>
      <pc:sldChg chg="ord">
        <pc:chgData name="GALLONI Susanna (CINEA)" userId="fded03ff-8355-42d0-ae81-22e3ee3b0a34" providerId="ADAL" clId="{1C2A0BFA-88C4-4418-BE76-318AC3788DBA}" dt="2026-01-16T20:02:20.759" v="148"/>
        <pc:sldMkLst>
          <pc:docMk/>
          <pc:sldMk cId="464907051" sldId="2147481152"/>
        </pc:sldMkLst>
      </pc:sldChg>
      <pc:sldChg chg="ord">
        <pc:chgData name="GALLONI Susanna (CINEA)" userId="fded03ff-8355-42d0-ae81-22e3ee3b0a34" providerId="ADAL" clId="{1C2A0BFA-88C4-4418-BE76-318AC3788DBA}" dt="2026-01-16T20:02:20.759" v="148"/>
        <pc:sldMkLst>
          <pc:docMk/>
          <pc:sldMk cId="3294119560" sldId="2147481155"/>
        </pc:sldMkLst>
      </pc:sldChg>
      <pc:sldChg chg="ord">
        <pc:chgData name="GALLONI Susanna (CINEA)" userId="fded03ff-8355-42d0-ae81-22e3ee3b0a34" providerId="ADAL" clId="{1C2A0BFA-88C4-4418-BE76-318AC3788DBA}" dt="2026-01-16T20:02:20.759" v="148"/>
        <pc:sldMkLst>
          <pc:docMk/>
          <pc:sldMk cId="163042036" sldId="2147481158"/>
        </pc:sldMkLst>
      </pc:sldChg>
      <pc:sldChg chg="ord">
        <pc:chgData name="GALLONI Susanna (CINEA)" userId="fded03ff-8355-42d0-ae81-22e3ee3b0a34" providerId="ADAL" clId="{1C2A0BFA-88C4-4418-BE76-318AC3788DBA}" dt="2026-01-16T20:02:20.759" v="148"/>
        <pc:sldMkLst>
          <pc:docMk/>
          <pc:sldMk cId="3770439903" sldId="2147481163"/>
        </pc:sldMkLst>
      </pc:sldChg>
      <pc:sldChg chg="ord">
        <pc:chgData name="GALLONI Susanna (CINEA)" userId="fded03ff-8355-42d0-ae81-22e3ee3b0a34" providerId="ADAL" clId="{1C2A0BFA-88C4-4418-BE76-318AC3788DBA}" dt="2026-01-16T20:02:20.759" v="148"/>
        <pc:sldMkLst>
          <pc:docMk/>
          <pc:sldMk cId="1376143323" sldId="2147481165"/>
        </pc:sldMkLst>
      </pc:sldChg>
      <pc:sldChg chg="ord">
        <pc:chgData name="GALLONI Susanna (CINEA)" userId="fded03ff-8355-42d0-ae81-22e3ee3b0a34" providerId="ADAL" clId="{1C2A0BFA-88C4-4418-BE76-318AC3788DBA}" dt="2026-01-16T20:02:20.759" v="148"/>
        <pc:sldMkLst>
          <pc:docMk/>
          <pc:sldMk cId="2776231726" sldId="2147481166"/>
        </pc:sldMkLst>
      </pc:sldChg>
      <pc:sldChg chg="ord">
        <pc:chgData name="GALLONI Susanna (CINEA)" userId="fded03ff-8355-42d0-ae81-22e3ee3b0a34" providerId="ADAL" clId="{1C2A0BFA-88C4-4418-BE76-318AC3788DBA}" dt="2026-01-16T18:09:58.632" v="95"/>
        <pc:sldMkLst>
          <pc:docMk/>
          <pc:sldMk cId="3335588132" sldId="2147481171"/>
        </pc:sldMkLst>
      </pc:sldChg>
      <pc:sldChg chg="ord">
        <pc:chgData name="GALLONI Susanna (CINEA)" userId="fded03ff-8355-42d0-ae81-22e3ee3b0a34" providerId="ADAL" clId="{1C2A0BFA-88C4-4418-BE76-318AC3788DBA}" dt="2026-01-16T20:02:20.759" v="148"/>
        <pc:sldMkLst>
          <pc:docMk/>
          <pc:sldMk cId="3473136258" sldId="2147481172"/>
        </pc:sldMkLst>
      </pc:sldChg>
      <pc:sldChg chg="ord">
        <pc:chgData name="GALLONI Susanna (CINEA)" userId="fded03ff-8355-42d0-ae81-22e3ee3b0a34" providerId="ADAL" clId="{1C2A0BFA-88C4-4418-BE76-318AC3788DBA}" dt="2026-01-16T20:02:20.759" v="148"/>
        <pc:sldMkLst>
          <pc:docMk/>
          <pc:sldMk cId="2724023190" sldId="2147481173"/>
        </pc:sldMkLst>
      </pc:sldChg>
      <pc:sldChg chg="ord">
        <pc:chgData name="GALLONI Susanna (CINEA)" userId="fded03ff-8355-42d0-ae81-22e3ee3b0a34" providerId="ADAL" clId="{1C2A0BFA-88C4-4418-BE76-318AC3788DBA}" dt="2026-01-16T20:02:20.759" v="148"/>
        <pc:sldMkLst>
          <pc:docMk/>
          <pc:sldMk cId="412978280" sldId="2147481174"/>
        </pc:sldMkLst>
      </pc:sldChg>
      <pc:sldChg chg="ord">
        <pc:chgData name="GALLONI Susanna (CINEA)" userId="fded03ff-8355-42d0-ae81-22e3ee3b0a34" providerId="ADAL" clId="{1C2A0BFA-88C4-4418-BE76-318AC3788DBA}" dt="2026-01-16T20:02:20.759" v="148"/>
        <pc:sldMkLst>
          <pc:docMk/>
          <pc:sldMk cId="4069103552" sldId="2147481177"/>
        </pc:sldMkLst>
      </pc:sldChg>
      <pc:sldChg chg="ord">
        <pc:chgData name="GALLONI Susanna (CINEA)" userId="fded03ff-8355-42d0-ae81-22e3ee3b0a34" providerId="ADAL" clId="{1C2A0BFA-88C4-4418-BE76-318AC3788DBA}" dt="2026-01-16T18:09:58.632" v="95"/>
        <pc:sldMkLst>
          <pc:docMk/>
          <pc:sldMk cId="1963749116" sldId="2147481181"/>
        </pc:sldMkLst>
      </pc:sldChg>
      <pc:sldChg chg="ord">
        <pc:chgData name="GALLONI Susanna (CINEA)" userId="fded03ff-8355-42d0-ae81-22e3ee3b0a34" providerId="ADAL" clId="{1C2A0BFA-88C4-4418-BE76-318AC3788DBA}" dt="2026-01-16T20:02:20.759" v="148"/>
        <pc:sldMkLst>
          <pc:docMk/>
          <pc:sldMk cId="3040337961" sldId="2147481182"/>
        </pc:sldMkLst>
      </pc:sldChg>
      <pc:sldChg chg="ord">
        <pc:chgData name="GALLONI Susanna (CINEA)" userId="fded03ff-8355-42d0-ae81-22e3ee3b0a34" providerId="ADAL" clId="{1C2A0BFA-88C4-4418-BE76-318AC3788DBA}" dt="2026-01-16T18:09:58.632" v="95"/>
        <pc:sldMkLst>
          <pc:docMk/>
          <pc:sldMk cId="1104134698" sldId="2147481185"/>
        </pc:sldMkLst>
      </pc:sldChg>
      <pc:sldChg chg="ord">
        <pc:chgData name="GALLONI Susanna (CINEA)" userId="fded03ff-8355-42d0-ae81-22e3ee3b0a34" providerId="ADAL" clId="{1C2A0BFA-88C4-4418-BE76-318AC3788DBA}" dt="2026-01-16T20:02:20.759" v="148"/>
        <pc:sldMkLst>
          <pc:docMk/>
          <pc:sldMk cId="1136837157" sldId="2147481188"/>
        </pc:sldMkLst>
      </pc:sldChg>
      <pc:sldChg chg="ord">
        <pc:chgData name="GALLONI Susanna (CINEA)" userId="fded03ff-8355-42d0-ae81-22e3ee3b0a34" providerId="ADAL" clId="{1C2A0BFA-88C4-4418-BE76-318AC3788DBA}" dt="2026-01-16T18:09:58.632" v="95"/>
        <pc:sldMkLst>
          <pc:docMk/>
          <pc:sldMk cId="974676622" sldId="2147481190"/>
        </pc:sldMkLst>
      </pc:sldChg>
      <pc:sldChg chg="ord">
        <pc:chgData name="GALLONI Susanna (CINEA)" userId="fded03ff-8355-42d0-ae81-22e3ee3b0a34" providerId="ADAL" clId="{1C2A0BFA-88C4-4418-BE76-318AC3788DBA}" dt="2026-01-16T20:02:20.759" v="148"/>
        <pc:sldMkLst>
          <pc:docMk/>
          <pc:sldMk cId="2050069185" sldId="2147481193"/>
        </pc:sldMkLst>
      </pc:sldChg>
      <pc:sldChg chg="ord">
        <pc:chgData name="GALLONI Susanna (CINEA)" userId="fded03ff-8355-42d0-ae81-22e3ee3b0a34" providerId="ADAL" clId="{1C2A0BFA-88C4-4418-BE76-318AC3788DBA}" dt="2026-01-16T18:09:58.632" v="95"/>
        <pc:sldMkLst>
          <pc:docMk/>
          <pc:sldMk cId="1909617390" sldId="2147481262"/>
        </pc:sldMkLst>
      </pc:sldChg>
      <pc:sldChg chg="ord">
        <pc:chgData name="GALLONI Susanna (CINEA)" userId="fded03ff-8355-42d0-ae81-22e3ee3b0a34" providerId="ADAL" clId="{1C2A0BFA-88C4-4418-BE76-318AC3788DBA}" dt="2026-01-16T18:09:58.632" v="95"/>
        <pc:sldMkLst>
          <pc:docMk/>
          <pc:sldMk cId="1141051728" sldId="2147481263"/>
        </pc:sldMkLst>
      </pc:sldChg>
      <pc:sldChg chg="ord">
        <pc:chgData name="GALLONI Susanna (CINEA)" userId="fded03ff-8355-42d0-ae81-22e3ee3b0a34" providerId="ADAL" clId="{1C2A0BFA-88C4-4418-BE76-318AC3788DBA}" dt="2026-01-16T18:09:58.632" v="95"/>
        <pc:sldMkLst>
          <pc:docMk/>
          <pc:sldMk cId="1790350907" sldId="2147481265"/>
        </pc:sldMkLst>
      </pc:sldChg>
      <pc:sldChg chg="ord">
        <pc:chgData name="GALLONI Susanna (CINEA)" userId="fded03ff-8355-42d0-ae81-22e3ee3b0a34" providerId="ADAL" clId="{1C2A0BFA-88C4-4418-BE76-318AC3788DBA}" dt="2026-01-16T18:09:58.632" v="95"/>
        <pc:sldMkLst>
          <pc:docMk/>
          <pc:sldMk cId="4026063881" sldId="2147481266"/>
        </pc:sldMkLst>
      </pc:sldChg>
      <pc:sldChg chg="ord">
        <pc:chgData name="GALLONI Susanna (CINEA)" userId="fded03ff-8355-42d0-ae81-22e3ee3b0a34" providerId="ADAL" clId="{1C2A0BFA-88C4-4418-BE76-318AC3788DBA}" dt="2026-01-16T18:09:58.632" v="95"/>
        <pc:sldMkLst>
          <pc:docMk/>
          <pc:sldMk cId="2517319418" sldId="2147481268"/>
        </pc:sldMkLst>
      </pc:sldChg>
      <pc:sldChg chg="ord">
        <pc:chgData name="GALLONI Susanna (CINEA)" userId="fded03ff-8355-42d0-ae81-22e3ee3b0a34" providerId="ADAL" clId="{1C2A0BFA-88C4-4418-BE76-318AC3788DBA}" dt="2026-01-16T18:09:58.632" v="95"/>
        <pc:sldMkLst>
          <pc:docMk/>
          <pc:sldMk cId="2483291529" sldId="2147481269"/>
        </pc:sldMkLst>
      </pc:sldChg>
      <pc:sldChg chg="ord">
        <pc:chgData name="GALLONI Susanna (CINEA)" userId="fded03ff-8355-42d0-ae81-22e3ee3b0a34" providerId="ADAL" clId="{1C2A0BFA-88C4-4418-BE76-318AC3788DBA}" dt="2026-01-16T18:09:58.632" v="95"/>
        <pc:sldMkLst>
          <pc:docMk/>
          <pc:sldMk cId="2587911680" sldId="2147481272"/>
        </pc:sldMkLst>
      </pc:sldChg>
      <pc:sldChg chg="ord">
        <pc:chgData name="GALLONI Susanna (CINEA)" userId="fded03ff-8355-42d0-ae81-22e3ee3b0a34" providerId="ADAL" clId="{1C2A0BFA-88C4-4418-BE76-318AC3788DBA}" dt="2026-01-16T18:09:58.632" v="95"/>
        <pc:sldMkLst>
          <pc:docMk/>
          <pc:sldMk cId="1249619030" sldId="2147481273"/>
        </pc:sldMkLst>
      </pc:sldChg>
      <pc:sldChg chg="ord">
        <pc:chgData name="GALLONI Susanna (CINEA)" userId="fded03ff-8355-42d0-ae81-22e3ee3b0a34" providerId="ADAL" clId="{1C2A0BFA-88C4-4418-BE76-318AC3788DBA}" dt="2026-01-16T18:09:58.632" v="95"/>
        <pc:sldMkLst>
          <pc:docMk/>
          <pc:sldMk cId="1789818617" sldId="2147481274"/>
        </pc:sldMkLst>
      </pc:sldChg>
      <pc:sldChg chg="ord">
        <pc:chgData name="GALLONI Susanna (CINEA)" userId="fded03ff-8355-42d0-ae81-22e3ee3b0a34" providerId="ADAL" clId="{1C2A0BFA-88C4-4418-BE76-318AC3788DBA}" dt="2026-01-16T18:09:58.632" v="95"/>
        <pc:sldMkLst>
          <pc:docMk/>
          <pc:sldMk cId="2567719473" sldId="2147481275"/>
        </pc:sldMkLst>
      </pc:sldChg>
      <pc:sldChg chg="ord">
        <pc:chgData name="GALLONI Susanna (CINEA)" userId="fded03ff-8355-42d0-ae81-22e3ee3b0a34" providerId="ADAL" clId="{1C2A0BFA-88C4-4418-BE76-318AC3788DBA}" dt="2026-01-16T18:09:58.632" v="95"/>
        <pc:sldMkLst>
          <pc:docMk/>
          <pc:sldMk cId="3421022619" sldId="2147481282"/>
        </pc:sldMkLst>
      </pc:sldChg>
      <pc:sldChg chg="ord">
        <pc:chgData name="GALLONI Susanna (CINEA)" userId="fded03ff-8355-42d0-ae81-22e3ee3b0a34" providerId="ADAL" clId="{1C2A0BFA-88C4-4418-BE76-318AC3788DBA}" dt="2026-01-16T18:09:58.632" v="95"/>
        <pc:sldMkLst>
          <pc:docMk/>
          <pc:sldMk cId="1340458694" sldId="2147481291"/>
        </pc:sldMkLst>
      </pc:sldChg>
      <pc:sldChg chg="ord">
        <pc:chgData name="GALLONI Susanna (CINEA)" userId="fded03ff-8355-42d0-ae81-22e3ee3b0a34" providerId="ADAL" clId="{1C2A0BFA-88C4-4418-BE76-318AC3788DBA}" dt="2026-01-16T18:09:58.632" v="95"/>
        <pc:sldMkLst>
          <pc:docMk/>
          <pc:sldMk cId="3438619530" sldId="2147481293"/>
        </pc:sldMkLst>
      </pc:sldChg>
      <pc:sldChg chg="ord">
        <pc:chgData name="GALLONI Susanna (CINEA)" userId="fded03ff-8355-42d0-ae81-22e3ee3b0a34" providerId="ADAL" clId="{1C2A0BFA-88C4-4418-BE76-318AC3788DBA}" dt="2026-01-16T18:09:58.632" v="95"/>
        <pc:sldMkLst>
          <pc:docMk/>
          <pc:sldMk cId="2095964741" sldId="2147481294"/>
        </pc:sldMkLst>
      </pc:sldChg>
      <pc:sldChg chg="ord">
        <pc:chgData name="GALLONI Susanna (CINEA)" userId="fded03ff-8355-42d0-ae81-22e3ee3b0a34" providerId="ADAL" clId="{1C2A0BFA-88C4-4418-BE76-318AC3788DBA}" dt="2026-01-16T18:09:58.632" v="95"/>
        <pc:sldMkLst>
          <pc:docMk/>
          <pc:sldMk cId="437212535" sldId="2147481295"/>
        </pc:sldMkLst>
      </pc:sldChg>
      <pc:sldChg chg="ord">
        <pc:chgData name="GALLONI Susanna (CINEA)" userId="fded03ff-8355-42d0-ae81-22e3ee3b0a34" providerId="ADAL" clId="{1C2A0BFA-88C4-4418-BE76-318AC3788DBA}" dt="2026-01-16T18:09:58.632" v="95"/>
        <pc:sldMkLst>
          <pc:docMk/>
          <pc:sldMk cId="3127363958" sldId="2147481296"/>
        </pc:sldMkLst>
      </pc:sldChg>
      <pc:sldChg chg="ord">
        <pc:chgData name="GALLONI Susanna (CINEA)" userId="fded03ff-8355-42d0-ae81-22e3ee3b0a34" providerId="ADAL" clId="{1C2A0BFA-88C4-4418-BE76-318AC3788DBA}" dt="2026-01-16T18:09:58.632" v="95"/>
        <pc:sldMkLst>
          <pc:docMk/>
          <pc:sldMk cId="418119664" sldId="2147481298"/>
        </pc:sldMkLst>
      </pc:sldChg>
      <pc:sldChg chg="ord">
        <pc:chgData name="GALLONI Susanna (CINEA)" userId="fded03ff-8355-42d0-ae81-22e3ee3b0a34" providerId="ADAL" clId="{1C2A0BFA-88C4-4418-BE76-318AC3788DBA}" dt="2026-01-16T18:09:58.632" v="95"/>
        <pc:sldMkLst>
          <pc:docMk/>
          <pc:sldMk cId="3919870469" sldId="2147481299"/>
        </pc:sldMkLst>
      </pc:sldChg>
      <pc:sldChg chg="ord">
        <pc:chgData name="GALLONI Susanna (CINEA)" userId="fded03ff-8355-42d0-ae81-22e3ee3b0a34" providerId="ADAL" clId="{1C2A0BFA-88C4-4418-BE76-318AC3788DBA}" dt="2026-01-16T18:09:58.632" v="95"/>
        <pc:sldMkLst>
          <pc:docMk/>
          <pc:sldMk cId="738387948" sldId="2147481307"/>
        </pc:sldMkLst>
      </pc:sldChg>
      <pc:sldChg chg="ord">
        <pc:chgData name="GALLONI Susanna (CINEA)" userId="fded03ff-8355-42d0-ae81-22e3ee3b0a34" providerId="ADAL" clId="{1C2A0BFA-88C4-4418-BE76-318AC3788DBA}" dt="2026-01-16T18:09:58.632" v="95"/>
        <pc:sldMkLst>
          <pc:docMk/>
          <pc:sldMk cId="2888234189" sldId="2147481308"/>
        </pc:sldMkLst>
      </pc:sldChg>
      <pc:sldChg chg="ord">
        <pc:chgData name="GALLONI Susanna (CINEA)" userId="fded03ff-8355-42d0-ae81-22e3ee3b0a34" providerId="ADAL" clId="{1C2A0BFA-88C4-4418-BE76-318AC3788DBA}" dt="2026-01-16T18:09:58.632" v="95"/>
        <pc:sldMkLst>
          <pc:docMk/>
          <pc:sldMk cId="2678792204" sldId="2147481309"/>
        </pc:sldMkLst>
      </pc:sldChg>
      <pc:sldChg chg="ord">
        <pc:chgData name="GALLONI Susanna (CINEA)" userId="fded03ff-8355-42d0-ae81-22e3ee3b0a34" providerId="ADAL" clId="{1C2A0BFA-88C4-4418-BE76-318AC3788DBA}" dt="2026-01-16T18:09:58.632" v="95"/>
        <pc:sldMkLst>
          <pc:docMk/>
          <pc:sldMk cId="357293868" sldId="2147481393"/>
        </pc:sldMkLst>
      </pc:sldChg>
      <pc:sldChg chg="ord">
        <pc:chgData name="GALLONI Susanna (CINEA)" userId="fded03ff-8355-42d0-ae81-22e3ee3b0a34" providerId="ADAL" clId="{1C2A0BFA-88C4-4418-BE76-318AC3788DBA}" dt="2026-01-16T18:09:58.632" v="95"/>
        <pc:sldMkLst>
          <pc:docMk/>
          <pc:sldMk cId="746448180" sldId="2147481416"/>
        </pc:sldMkLst>
      </pc:sldChg>
      <pc:sldChg chg="ord">
        <pc:chgData name="GALLONI Susanna (CINEA)" userId="fded03ff-8355-42d0-ae81-22e3ee3b0a34" providerId="ADAL" clId="{1C2A0BFA-88C4-4418-BE76-318AC3788DBA}" dt="2026-01-16T18:09:58.632" v="95"/>
        <pc:sldMkLst>
          <pc:docMk/>
          <pc:sldMk cId="3676429797" sldId="2147481421"/>
        </pc:sldMkLst>
      </pc:sldChg>
      <pc:sldChg chg="mod ord modShow">
        <pc:chgData name="GALLONI Susanna (CINEA)" userId="fded03ff-8355-42d0-ae81-22e3ee3b0a34" providerId="ADAL" clId="{1C2A0BFA-88C4-4418-BE76-318AC3788DBA}" dt="2026-01-16T18:11:11.913" v="96" actId="729"/>
        <pc:sldMkLst>
          <pc:docMk/>
          <pc:sldMk cId="3191495034" sldId="2147481422"/>
        </pc:sldMkLst>
      </pc:sldChg>
      <pc:sldChg chg="ord">
        <pc:chgData name="GALLONI Susanna (CINEA)" userId="fded03ff-8355-42d0-ae81-22e3ee3b0a34" providerId="ADAL" clId="{1C2A0BFA-88C4-4418-BE76-318AC3788DBA}" dt="2026-01-16T18:09:58.632" v="95"/>
        <pc:sldMkLst>
          <pc:docMk/>
          <pc:sldMk cId="389688776" sldId="2147481434"/>
        </pc:sldMkLst>
      </pc:sldChg>
      <pc:sldChg chg="ord">
        <pc:chgData name="GALLONI Susanna (CINEA)" userId="fded03ff-8355-42d0-ae81-22e3ee3b0a34" providerId="ADAL" clId="{1C2A0BFA-88C4-4418-BE76-318AC3788DBA}" dt="2026-01-16T18:09:58.632" v="95"/>
        <pc:sldMkLst>
          <pc:docMk/>
          <pc:sldMk cId="2239138269" sldId="2147481449"/>
        </pc:sldMkLst>
      </pc:sldChg>
      <pc:sldChg chg="ord">
        <pc:chgData name="GALLONI Susanna (CINEA)" userId="fded03ff-8355-42d0-ae81-22e3ee3b0a34" providerId="ADAL" clId="{1C2A0BFA-88C4-4418-BE76-318AC3788DBA}" dt="2026-01-16T18:09:58.632" v="95"/>
        <pc:sldMkLst>
          <pc:docMk/>
          <pc:sldMk cId="3512507359" sldId="2147481451"/>
        </pc:sldMkLst>
      </pc:sldChg>
      <pc:sldChg chg="ord">
        <pc:chgData name="GALLONI Susanna (CINEA)" userId="fded03ff-8355-42d0-ae81-22e3ee3b0a34" providerId="ADAL" clId="{1C2A0BFA-88C4-4418-BE76-318AC3788DBA}" dt="2026-01-16T18:09:58.632" v="95"/>
        <pc:sldMkLst>
          <pc:docMk/>
          <pc:sldMk cId="3436909634" sldId="2147481454"/>
        </pc:sldMkLst>
      </pc:sldChg>
      <pc:sldChg chg="ord">
        <pc:chgData name="GALLONI Susanna (CINEA)" userId="fded03ff-8355-42d0-ae81-22e3ee3b0a34" providerId="ADAL" clId="{1C2A0BFA-88C4-4418-BE76-318AC3788DBA}" dt="2026-01-16T18:09:58.632" v="95"/>
        <pc:sldMkLst>
          <pc:docMk/>
          <pc:sldMk cId="2308209676" sldId="2147481455"/>
        </pc:sldMkLst>
      </pc:sldChg>
      <pc:sldChg chg="ord">
        <pc:chgData name="GALLONI Susanna (CINEA)" userId="fded03ff-8355-42d0-ae81-22e3ee3b0a34" providerId="ADAL" clId="{1C2A0BFA-88C4-4418-BE76-318AC3788DBA}" dt="2026-01-16T18:09:58.632" v="95"/>
        <pc:sldMkLst>
          <pc:docMk/>
          <pc:sldMk cId="2084791177" sldId="2147481456"/>
        </pc:sldMkLst>
      </pc:sldChg>
      <pc:sldChg chg="ord">
        <pc:chgData name="GALLONI Susanna (CINEA)" userId="fded03ff-8355-42d0-ae81-22e3ee3b0a34" providerId="ADAL" clId="{1C2A0BFA-88C4-4418-BE76-318AC3788DBA}" dt="2026-01-16T18:09:58.632" v="95"/>
        <pc:sldMkLst>
          <pc:docMk/>
          <pc:sldMk cId="2977399595" sldId="2147481458"/>
        </pc:sldMkLst>
      </pc:sldChg>
      <pc:sldChg chg="ord">
        <pc:chgData name="GALLONI Susanna (CINEA)" userId="fded03ff-8355-42d0-ae81-22e3ee3b0a34" providerId="ADAL" clId="{1C2A0BFA-88C4-4418-BE76-318AC3788DBA}" dt="2026-01-16T18:09:58.632" v="95"/>
        <pc:sldMkLst>
          <pc:docMk/>
          <pc:sldMk cId="585574688" sldId="2147481460"/>
        </pc:sldMkLst>
      </pc:sldChg>
      <pc:sldChg chg="ord">
        <pc:chgData name="GALLONI Susanna (CINEA)" userId="fded03ff-8355-42d0-ae81-22e3ee3b0a34" providerId="ADAL" clId="{1C2A0BFA-88C4-4418-BE76-318AC3788DBA}" dt="2026-01-16T18:09:58.632" v="95"/>
        <pc:sldMkLst>
          <pc:docMk/>
          <pc:sldMk cId="490402936" sldId="2147481478"/>
        </pc:sldMkLst>
      </pc:sldChg>
      <pc:sldChg chg="ord">
        <pc:chgData name="GALLONI Susanna (CINEA)" userId="fded03ff-8355-42d0-ae81-22e3ee3b0a34" providerId="ADAL" clId="{1C2A0BFA-88C4-4418-BE76-318AC3788DBA}" dt="2026-01-16T18:09:58.632" v="95"/>
        <pc:sldMkLst>
          <pc:docMk/>
          <pc:sldMk cId="3167834687" sldId="2147481479"/>
        </pc:sldMkLst>
      </pc:sldChg>
      <pc:sldChg chg="ord">
        <pc:chgData name="GALLONI Susanna (CINEA)" userId="fded03ff-8355-42d0-ae81-22e3ee3b0a34" providerId="ADAL" clId="{1C2A0BFA-88C4-4418-BE76-318AC3788DBA}" dt="2026-01-16T18:09:58.632" v="95"/>
        <pc:sldMkLst>
          <pc:docMk/>
          <pc:sldMk cId="1031070536" sldId="2147481480"/>
        </pc:sldMkLst>
      </pc:sldChg>
      <pc:sldChg chg="ord">
        <pc:chgData name="GALLONI Susanna (CINEA)" userId="fded03ff-8355-42d0-ae81-22e3ee3b0a34" providerId="ADAL" clId="{1C2A0BFA-88C4-4418-BE76-318AC3788DBA}" dt="2026-01-16T18:09:58.632" v="95"/>
        <pc:sldMkLst>
          <pc:docMk/>
          <pc:sldMk cId="3159103873" sldId="2147481481"/>
        </pc:sldMkLst>
      </pc:sldChg>
      <pc:sldChg chg="ord">
        <pc:chgData name="GALLONI Susanna (CINEA)" userId="fded03ff-8355-42d0-ae81-22e3ee3b0a34" providerId="ADAL" clId="{1C2A0BFA-88C4-4418-BE76-318AC3788DBA}" dt="2026-01-16T18:09:58.632" v="95"/>
        <pc:sldMkLst>
          <pc:docMk/>
          <pc:sldMk cId="1193117644" sldId="2147481483"/>
        </pc:sldMkLst>
      </pc:sldChg>
      <pc:sldChg chg="ord">
        <pc:chgData name="GALLONI Susanna (CINEA)" userId="fded03ff-8355-42d0-ae81-22e3ee3b0a34" providerId="ADAL" clId="{1C2A0BFA-88C4-4418-BE76-318AC3788DBA}" dt="2026-01-16T18:09:58.632" v="95"/>
        <pc:sldMkLst>
          <pc:docMk/>
          <pc:sldMk cId="2305212892" sldId="2147481485"/>
        </pc:sldMkLst>
      </pc:sldChg>
      <pc:sldChg chg="ord">
        <pc:chgData name="GALLONI Susanna (CINEA)" userId="fded03ff-8355-42d0-ae81-22e3ee3b0a34" providerId="ADAL" clId="{1C2A0BFA-88C4-4418-BE76-318AC3788DBA}" dt="2026-01-16T18:09:58.632" v="95"/>
        <pc:sldMkLst>
          <pc:docMk/>
          <pc:sldMk cId="3924266074" sldId="2147481487"/>
        </pc:sldMkLst>
      </pc:sldChg>
      <pc:sldChg chg="ord">
        <pc:chgData name="GALLONI Susanna (CINEA)" userId="fded03ff-8355-42d0-ae81-22e3ee3b0a34" providerId="ADAL" clId="{1C2A0BFA-88C4-4418-BE76-318AC3788DBA}" dt="2026-01-16T18:09:58.632" v="95"/>
        <pc:sldMkLst>
          <pc:docMk/>
          <pc:sldMk cId="2972389418" sldId="2147481488"/>
        </pc:sldMkLst>
      </pc:sldChg>
      <pc:sldChg chg="ord">
        <pc:chgData name="GALLONI Susanna (CINEA)" userId="fded03ff-8355-42d0-ae81-22e3ee3b0a34" providerId="ADAL" clId="{1C2A0BFA-88C4-4418-BE76-318AC3788DBA}" dt="2026-01-16T18:09:58.632" v="95"/>
        <pc:sldMkLst>
          <pc:docMk/>
          <pc:sldMk cId="164006914" sldId="2147481489"/>
        </pc:sldMkLst>
      </pc:sldChg>
      <pc:sldChg chg="ord">
        <pc:chgData name="GALLONI Susanna (CINEA)" userId="fded03ff-8355-42d0-ae81-22e3ee3b0a34" providerId="ADAL" clId="{1C2A0BFA-88C4-4418-BE76-318AC3788DBA}" dt="2026-01-16T18:09:58.632" v="95"/>
        <pc:sldMkLst>
          <pc:docMk/>
          <pc:sldMk cId="1984084328" sldId="2147481490"/>
        </pc:sldMkLst>
      </pc:sldChg>
      <pc:sldChg chg="ord">
        <pc:chgData name="GALLONI Susanna (CINEA)" userId="fded03ff-8355-42d0-ae81-22e3ee3b0a34" providerId="ADAL" clId="{1C2A0BFA-88C4-4418-BE76-318AC3788DBA}" dt="2026-01-16T18:09:58.632" v="95"/>
        <pc:sldMkLst>
          <pc:docMk/>
          <pc:sldMk cId="3988512828" sldId="2147481491"/>
        </pc:sldMkLst>
      </pc:sldChg>
      <pc:sldChg chg="ord">
        <pc:chgData name="GALLONI Susanna (CINEA)" userId="fded03ff-8355-42d0-ae81-22e3ee3b0a34" providerId="ADAL" clId="{1C2A0BFA-88C4-4418-BE76-318AC3788DBA}" dt="2026-01-16T20:02:20.759" v="148"/>
        <pc:sldMkLst>
          <pc:docMk/>
          <pc:sldMk cId="377670472" sldId="2147481529"/>
        </pc:sldMkLst>
      </pc:sldChg>
      <pc:sldChg chg="ord">
        <pc:chgData name="GALLONI Susanna (CINEA)" userId="fded03ff-8355-42d0-ae81-22e3ee3b0a34" providerId="ADAL" clId="{1C2A0BFA-88C4-4418-BE76-318AC3788DBA}" dt="2026-01-16T20:02:20.759" v="148"/>
        <pc:sldMkLst>
          <pc:docMk/>
          <pc:sldMk cId="2986916425" sldId="2147481541"/>
        </pc:sldMkLst>
      </pc:sldChg>
      <pc:sldChg chg="ord">
        <pc:chgData name="GALLONI Susanna (CINEA)" userId="fded03ff-8355-42d0-ae81-22e3ee3b0a34" providerId="ADAL" clId="{1C2A0BFA-88C4-4418-BE76-318AC3788DBA}" dt="2026-01-16T20:02:20.759" v="148"/>
        <pc:sldMkLst>
          <pc:docMk/>
          <pc:sldMk cId="2959754996" sldId="2147481542"/>
        </pc:sldMkLst>
      </pc:sldChg>
      <pc:sldChg chg="ord">
        <pc:chgData name="GALLONI Susanna (CINEA)" userId="fded03ff-8355-42d0-ae81-22e3ee3b0a34" providerId="ADAL" clId="{1C2A0BFA-88C4-4418-BE76-318AC3788DBA}" dt="2026-01-16T18:09:58.632" v="95"/>
        <pc:sldMkLst>
          <pc:docMk/>
          <pc:sldMk cId="1986323270" sldId="2147481725"/>
        </pc:sldMkLst>
      </pc:sldChg>
      <pc:sldChg chg="add del">
        <pc:chgData name="GALLONI Susanna (CINEA)" userId="fded03ff-8355-42d0-ae81-22e3ee3b0a34" providerId="ADAL" clId="{1C2A0BFA-88C4-4418-BE76-318AC3788DBA}" dt="2026-01-16T19:58:43.015" v="112"/>
        <pc:sldMkLst>
          <pc:docMk/>
          <pc:sldMk cId="2826749059" sldId="2147481726"/>
        </pc:sldMkLst>
      </pc:sldChg>
      <pc:sldChg chg="add del">
        <pc:chgData name="GALLONI Susanna (CINEA)" userId="fded03ff-8355-42d0-ae81-22e3ee3b0a34" providerId="ADAL" clId="{1C2A0BFA-88C4-4418-BE76-318AC3788DBA}" dt="2026-01-16T19:58:43.015" v="112"/>
        <pc:sldMkLst>
          <pc:docMk/>
          <pc:sldMk cId="2277082450" sldId="2147481727"/>
        </pc:sldMkLst>
      </pc:sldChg>
      <pc:sldChg chg="ord">
        <pc:chgData name="GALLONI Susanna (CINEA)" userId="fded03ff-8355-42d0-ae81-22e3ee3b0a34" providerId="ADAL" clId="{1C2A0BFA-88C4-4418-BE76-318AC3788DBA}" dt="2026-01-16T20:02:20.759" v="148"/>
        <pc:sldMkLst>
          <pc:docMk/>
          <pc:sldMk cId="925310342" sldId="2147481728"/>
        </pc:sldMkLst>
      </pc:sldChg>
      <pc:sldChg chg="ord">
        <pc:chgData name="GALLONI Susanna (CINEA)" userId="fded03ff-8355-42d0-ae81-22e3ee3b0a34" providerId="ADAL" clId="{1C2A0BFA-88C4-4418-BE76-318AC3788DBA}" dt="2026-01-16T20:02:20.759" v="148"/>
        <pc:sldMkLst>
          <pc:docMk/>
          <pc:sldMk cId="4153241216" sldId="2147481729"/>
        </pc:sldMkLst>
      </pc:sldChg>
      <pc:sldChg chg="ord">
        <pc:chgData name="GALLONI Susanna (CINEA)" userId="fded03ff-8355-42d0-ae81-22e3ee3b0a34" providerId="ADAL" clId="{1C2A0BFA-88C4-4418-BE76-318AC3788DBA}" dt="2026-01-16T20:02:20.759" v="148"/>
        <pc:sldMkLst>
          <pc:docMk/>
          <pc:sldMk cId="3092043097" sldId="2147481730"/>
        </pc:sldMkLst>
      </pc:sldChg>
      <pc:sldChg chg="ord">
        <pc:chgData name="GALLONI Susanna (CINEA)" userId="fded03ff-8355-42d0-ae81-22e3ee3b0a34" providerId="ADAL" clId="{1C2A0BFA-88C4-4418-BE76-318AC3788DBA}" dt="2026-01-16T20:02:20.759" v="148"/>
        <pc:sldMkLst>
          <pc:docMk/>
          <pc:sldMk cId="3170295001" sldId="2147481731"/>
        </pc:sldMkLst>
      </pc:sldChg>
      <pc:sldChg chg="ord">
        <pc:chgData name="GALLONI Susanna (CINEA)" userId="fded03ff-8355-42d0-ae81-22e3ee3b0a34" providerId="ADAL" clId="{1C2A0BFA-88C4-4418-BE76-318AC3788DBA}" dt="2026-01-16T20:02:20.759" v="148"/>
        <pc:sldMkLst>
          <pc:docMk/>
          <pc:sldMk cId="3982027625" sldId="2147481733"/>
        </pc:sldMkLst>
      </pc:sldChg>
      <pc:sldChg chg="ord">
        <pc:chgData name="GALLONI Susanna (CINEA)" userId="fded03ff-8355-42d0-ae81-22e3ee3b0a34" providerId="ADAL" clId="{1C2A0BFA-88C4-4418-BE76-318AC3788DBA}" dt="2026-01-16T20:02:20.759" v="148"/>
        <pc:sldMkLst>
          <pc:docMk/>
          <pc:sldMk cId="4044557355" sldId="2147481734"/>
        </pc:sldMkLst>
      </pc:sldChg>
      <pc:sldChg chg="add del">
        <pc:chgData name="GALLONI Susanna (CINEA)" userId="fded03ff-8355-42d0-ae81-22e3ee3b0a34" providerId="ADAL" clId="{1C2A0BFA-88C4-4418-BE76-318AC3788DBA}" dt="2026-01-16T19:58:43.015" v="112"/>
        <pc:sldMkLst>
          <pc:docMk/>
          <pc:sldMk cId="2235717145" sldId="2147481735"/>
        </pc:sldMkLst>
      </pc:sldChg>
      <pc:sldChg chg="ord">
        <pc:chgData name="GALLONI Susanna (CINEA)" userId="fded03ff-8355-42d0-ae81-22e3ee3b0a34" providerId="ADAL" clId="{1C2A0BFA-88C4-4418-BE76-318AC3788DBA}" dt="2026-01-16T20:02:20.759" v="148"/>
        <pc:sldMkLst>
          <pc:docMk/>
          <pc:sldMk cId="2093178566" sldId="2147481736"/>
        </pc:sldMkLst>
      </pc:sldChg>
      <pc:sldChg chg="ord">
        <pc:chgData name="GALLONI Susanna (CINEA)" userId="fded03ff-8355-42d0-ae81-22e3ee3b0a34" providerId="ADAL" clId="{1C2A0BFA-88C4-4418-BE76-318AC3788DBA}" dt="2026-01-16T20:02:20.759" v="148"/>
        <pc:sldMkLst>
          <pc:docMk/>
          <pc:sldMk cId="3989094909" sldId="2147481737"/>
        </pc:sldMkLst>
      </pc:sldChg>
      <pc:sldChg chg="ord">
        <pc:chgData name="GALLONI Susanna (CINEA)" userId="fded03ff-8355-42d0-ae81-22e3ee3b0a34" providerId="ADAL" clId="{1C2A0BFA-88C4-4418-BE76-318AC3788DBA}" dt="2026-01-16T18:09:58.632" v="95"/>
        <pc:sldMkLst>
          <pc:docMk/>
          <pc:sldMk cId="1300250294" sldId="2147481741"/>
        </pc:sldMkLst>
      </pc:sldChg>
      <pc:sldChg chg="ord">
        <pc:chgData name="GALLONI Susanna (CINEA)" userId="fded03ff-8355-42d0-ae81-22e3ee3b0a34" providerId="ADAL" clId="{1C2A0BFA-88C4-4418-BE76-318AC3788DBA}" dt="2026-01-16T20:02:20.759" v="148"/>
        <pc:sldMkLst>
          <pc:docMk/>
          <pc:sldMk cId="464621054" sldId="2147481742"/>
        </pc:sldMkLst>
      </pc:sldChg>
      <pc:sldChg chg="ord">
        <pc:chgData name="GALLONI Susanna (CINEA)" userId="fded03ff-8355-42d0-ae81-22e3ee3b0a34" providerId="ADAL" clId="{1C2A0BFA-88C4-4418-BE76-318AC3788DBA}" dt="2026-01-16T18:09:58.632" v="95"/>
        <pc:sldMkLst>
          <pc:docMk/>
          <pc:sldMk cId="2846797892" sldId="2147481744"/>
        </pc:sldMkLst>
      </pc:sldChg>
      <pc:sldChg chg="mod ord modShow">
        <pc:chgData name="GALLONI Susanna (CINEA)" userId="fded03ff-8355-42d0-ae81-22e3ee3b0a34" providerId="ADAL" clId="{1C2A0BFA-88C4-4418-BE76-318AC3788DBA}" dt="2026-01-16T18:11:11.913" v="96" actId="729"/>
        <pc:sldMkLst>
          <pc:docMk/>
          <pc:sldMk cId="2148821758" sldId="2147481745"/>
        </pc:sldMkLst>
      </pc:sldChg>
      <pc:sldChg chg="ord">
        <pc:chgData name="GALLONI Susanna (CINEA)" userId="fded03ff-8355-42d0-ae81-22e3ee3b0a34" providerId="ADAL" clId="{1C2A0BFA-88C4-4418-BE76-318AC3788DBA}" dt="2026-01-16T20:02:20.759" v="148"/>
        <pc:sldMkLst>
          <pc:docMk/>
          <pc:sldMk cId="1179524224" sldId="2147481752"/>
        </pc:sldMkLst>
      </pc:sldChg>
      <pc:sldChg chg="add del">
        <pc:chgData name="GALLONI Susanna (CINEA)" userId="fded03ff-8355-42d0-ae81-22e3ee3b0a34" providerId="ADAL" clId="{1C2A0BFA-88C4-4418-BE76-318AC3788DBA}" dt="2026-01-16T19:58:43.015" v="112"/>
        <pc:sldMkLst>
          <pc:docMk/>
          <pc:sldMk cId="2375519386" sldId="2147481753"/>
        </pc:sldMkLst>
      </pc:sldChg>
      <pc:sldChg chg="ord">
        <pc:chgData name="GALLONI Susanna (CINEA)" userId="fded03ff-8355-42d0-ae81-22e3ee3b0a34" providerId="ADAL" clId="{1C2A0BFA-88C4-4418-BE76-318AC3788DBA}" dt="2026-01-16T18:09:58.632" v="95"/>
        <pc:sldMkLst>
          <pc:docMk/>
          <pc:sldMk cId="3699737333" sldId="2147482243"/>
        </pc:sldMkLst>
      </pc:sldChg>
      <pc:sldChg chg="ord">
        <pc:chgData name="GALLONI Susanna (CINEA)" userId="fded03ff-8355-42d0-ae81-22e3ee3b0a34" providerId="ADAL" clId="{1C2A0BFA-88C4-4418-BE76-318AC3788DBA}" dt="2026-01-16T18:09:58.632" v="95"/>
        <pc:sldMkLst>
          <pc:docMk/>
          <pc:sldMk cId="3764010458" sldId="2147482300"/>
        </pc:sldMkLst>
      </pc:sldChg>
      <pc:sldChg chg="ord">
        <pc:chgData name="GALLONI Susanna (CINEA)" userId="fded03ff-8355-42d0-ae81-22e3ee3b0a34" providerId="ADAL" clId="{1C2A0BFA-88C4-4418-BE76-318AC3788DBA}" dt="2026-01-16T18:09:58.632" v="95"/>
        <pc:sldMkLst>
          <pc:docMk/>
          <pc:sldMk cId="2194569524" sldId="2147482301"/>
        </pc:sldMkLst>
      </pc:sldChg>
      <pc:sldChg chg="ord">
        <pc:chgData name="GALLONI Susanna (CINEA)" userId="fded03ff-8355-42d0-ae81-22e3ee3b0a34" providerId="ADAL" clId="{1C2A0BFA-88C4-4418-BE76-318AC3788DBA}" dt="2026-01-16T18:09:58.632" v="95"/>
        <pc:sldMkLst>
          <pc:docMk/>
          <pc:sldMk cId="2379821432" sldId="2147482304"/>
        </pc:sldMkLst>
      </pc:sldChg>
      <pc:sldChg chg="modSp mod">
        <pc:chgData name="GALLONI Susanna (CINEA)" userId="fded03ff-8355-42d0-ae81-22e3ee3b0a34" providerId="ADAL" clId="{1C2A0BFA-88C4-4418-BE76-318AC3788DBA}" dt="2026-01-16T18:06:42.905" v="72" actId="14100"/>
        <pc:sldMkLst>
          <pc:docMk/>
          <pc:sldMk cId="3249894663" sldId="2147482309"/>
        </pc:sldMkLst>
        <pc:spChg chg="mod">
          <ac:chgData name="GALLONI Susanna (CINEA)" userId="fded03ff-8355-42d0-ae81-22e3ee3b0a34" providerId="ADAL" clId="{1C2A0BFA-88C4-4418-BE76-318AC3788DBA}" dt="2026-01-16T18:06:42.905" v="72" actId="14100"/>
          <ac:spMkLst>
            <pc:docMk/>
            <pc:sldMk cId="3249894663" sldId="2147482309"/>
            <ac:spMk id="4" creationId="{A2F0CB33-375A-F126-26E3-DD163CE3F9F8}"/>
          </ac:spMkLst>
        </pc:spChg>
      </pc:sldChg>
      <pc:sldChg chg="ord">
        <pc:chgData name="GALLONI Susanna (CINEA)" userId="fded03ff-8355-42d0-ae81-22e3ee3b0a34" providerId="ADAL" clId="{1C2A0BFA-88C4-4418-BE76-318AC3788DBA}" dt="2026-01-16T20:02:20.759" v="148"/>
        <pc:sldMkLst>
          <pc:docMk/>
          <pc:sldMk cId="62450419" sldId="2147482315"/>
        </pc:sldMkLst>
      </pc:sldChg>
      <pc:sldChg chg="ord">
        <pc:chgData name="GALLONI Susanna (CINEA)" userId="fded03ff-8355-42d0-ae81-22e3ee3b0a34" providerId="ADAL" clId="{1C2A0BFA-88C4-4418-BE76-318AC3788DBA}" dt="2026-01-16T20:02:20.759" v="148"/>
        <pc:sldMkLst>
          <pc:docMk/>
          <pc:sldMk cId="1398785" sldId="2147482316"/>
        </pc:sldMkLst>
      </pc:sldChg>
      <pc:sldChg chg="ord">
        <pc:chgData name="GALLONI Susanna (CINEA)" userId="fded03ff-8355-42d0-ae81-22e3ee3b0a34" providerId="ADAL" clId="{1C2A0BFA-88C4-4418-BE76-318AC3788DBA}" dt="2026-01-16T20:02:20.759" v="148"/>
        <pc:sldMkLst>
          <pc:docMk/>
          <pc:sldMk cId="3572262530" sldId="2147482317"/>
        </pc:sldMkLst>
      </pc:sldChg>
      <pc:sldChg chg="ord">
        <pc:chgData name="GALLONI Susanna (CINEA)" userId="fded03ff-8355-42d0-ae81-22e3ee3b0a34" providerId="ADAL" clId="{1C2A0BFA-88C4-4418-BE76-318AC3788DBA}" dt="2026-01-16T20:02:20.759" v="148"/>
        <pc:sldMkLst>
          <pc:docMk/>
          <pc:sldMk cId="2626285849" sldId="2147482318"/>
        </pc:sldMkLst>
      </pc:sldChg>
      <pc:sldChg chg="ord">
        <pc:chgData name="GALLONI Susanna (CINEA)" userId="fded03ff-8355-42d0-ae81-22e3ee3b0a34" providerId="ADAL" clId="{1C2A0BFA-88C4-4418-BE76-318AC3788DBA}" dt="2026-01-16T20:02:20.759" v="148"/>
        <pc:sldMkLst>
          <pc:docMk/>
          <pc:sldMk cId="2825673233" sldId="2147482319"/>
        </pc:sldMkLst>
      </pc:sldChg>
      <pc:sldChg chg="ord">
        <pc:chgData name="GALLONI Susanna (CINEA)" userId="fded03ff-8355-42d0-ae81-22e3ee3b0a34" providerId="ADAL" clId="{1C2A0BFA-88C4-4418-BE76-318AC3788DBA}" dt="2026-01-16T20:02:20.759" v="148"/>
        <pc:sldMkLst>
          <pc:docMk/>
          <pc:sldMk cId="3121438260" sldId="2147482320"/>
        </pc:sldMkLst>
      </pc:sldChg>
      <pc:sldChg chg="ord">
        <pc:chgData name="GALLONI Susanna (CINEA)" userId="fded03ff-8355-42d0-ae81-22e3ee3b0a34" providerId="ADAL" clId="{1C2A0BFA-88C4-4418-BE76-318AC3788DBA}" dt="2026-01-16T20:02:20.759" v="148"/>
        <pc:sldMkLst>
          <pc:docMk/>
          <pc:sldMk cId="2858044844" sldId="2147482321"/>
        </pc:sldMkLst>
      </pc:sldChg>
      <pc:sldChg chg="ord">
        <pc:chgData name="GALLONI Susanna (CINEA)" userId="fded03ff-8355-42d0-ae81-22e3ee3b0a34" providerId="ADAL" clId="{1C2A0BFA-88C4-4418-BE76-318AC3788DBA}" dt="2026-01-16T20:02:20.759" v="148"/>
        <pc:sldMkLst>
          <pc:docMk/>
          <pc:sldMk cId="1046777340" sldId="2147482323"/>
        </pc:sldMkLst>
      </pc:sldChg>
      <pc:sldChg chg="ord">
        <pc:chgData name="GALLONI Susanna (CINEA)" userId="fded03ff-8355-42d0-ae81-22e3ee3b0a34" providerId="ADAL" clId="{1C2A0BFA-88C4-4418-BE76-318AC3788DBA}" dt="2026-01-16T20:02:20.759" v="148"/>
        <pc:sldMkLst>
          <pc:docMk/>
          <pc:sldMk cId="4146722435" sldId="2147482326"/>
        </pc:sldMkLst>
      </pc:sldChg>
      <pc:sldChg chg="mod ord modShow">
        <pc:chgData name="GALLONI Susanna (CINEA)" userId="fded03ff-8355-42d0-ae81-22e3ee3b0a34" providerId="ADAL" clId="{1C2A0BFA-88C4-4418-BE76-318AC3788DBA}" dt="2026-01-16T18:11:11.913" v="96" actId="729"/>
        <pc:sldMkLst>
          <pc:docMk/>
          <pc:sldMk cId="954135360" sldId="2147482342"/>
        </pc:sldMkLst>
      </pc:sldChg>
      <pc:sldChg chg="mod ord modShow">
        <pc:chgData name="GALLONI Susanna (CINEA)" userId="fded03ff-8355-42d0-ae81-22e3ee3b0a34" providerId="ADAL" clId="{1C2A0BFA-88C4-4418-BE76-318AC3788DBA}" dt="2026-01-16T18:11:11.913" v="96" actId="729"/>
        <pc:sldMkLst>
          <pc:docMk/>
          <pc:sldMk cId="3229278082" sldId="2147482343"/>
        </pc:sldMkLst>
      </pc:sldChg>
      <pc:sldChg chg="ord">
        <pc:chgData name="GALLONI Susanna (CINEA)" userId="fded03ff-8355-42d0-ae81-22e3ee3b0a34" providerId="ADAL" clId="{1C2A0BFA-88C4-4418-BE76-318AC3788DBA}" dt="2026-01-16T18:09:58.632" v="95"/>
        <pc:sldMkLst>
          <pc:docMk/>
          <pc:sldMk cId="3564046734" sldId="2147482344"/>
        </pc:sldMkLst>
      </pc:sldChg>
      <pc:sldChg chg="ord">
        <pc:chgData name="GALLONI Susanna (CINEA)" userId="fded03ff-8355-42d0-ae81-22e3ee3b0a34" providerId="ADAL" clId="{1C2A0BFA-88C4-4418-BE76-318AC3788DBA}" dt="2026-01-16T18:09:58.632" v="95"/>
        <pc:sldMkLst>
          <pc:docMk/>
          <pc:sldMk cId="1903251565" sldId="2147482345"/>
        </pc:sldMkLst>
      </pc:sldChg>
      <pc:sldChg chg="ord">
        <pc:chgData name="GALLONI Susanna (CINEA)" userId="fded03ff-8355-42d0-ae81-22e3ee3b0a34" providerId="ADAL" clId="{1C2A0BFA-88C4-4418-BE76-318AC3788DBA}" dt="2026-01-16T18:09:58.632" v="95"/>
        <pc:sldMkLst>
          <pc:docMk/>
          <pc:sldMk cId="2751944615" sldId="2147482346"/>
        </pc:sldMkLst>
      </pc:sldChg>
      <pc:sldChg chg="ord">
        <pc:chgData name="GALLONI Susanna (CINEA)" userId="fded03ff-8355-42d0-ae81-22e3ee3b0a34" providerId="ADAL" clId="{1C2A0BFA-88C4-4418-BE76-318AC3788DBA}" dt="2026-01-16T18:09:58.632" v="95"/>
        <pc:sldMkLst>
          <pc:docMk/>
          <pc:sldMk cId="401516844" sldId="2147482347"/>
        </pc:sldMkLst>
      </pc:sldChg>
      <pc:sldChg chg="ord">
        <pc:chgData name="GALLONI Susanna (CINEA)" userId="fded03ff-8355-42d0-ae81-22e3ee3b0a34" providerId="ADAL" clId="{1C2A0BFA-88C4-4418-BE76-318AC3788DBA}" dt="2026-01-16T18:09:58.632" v="95"/>
        <pc:sldMkLst>
          <pc:docMk/>
          <pc:sldMk cId="1166568668" sldId="2147482348"/>
        </pc:sldMkLst>
      </pc:sldChg>
      <pc:sldChg chg="ord">
        <pc:chgData name="GALLONI Susanna (CINEA)" userId="fded03ff-8355-42d0-ae81-22e3ee3b0a34" providerId="ADAL" clId="{1C2A0BFA-88C4-4418-BE76-318AC3788DBA}" dt="2026-01-16T18:09:58.632" v="95"/>
        <pc:sldMkLst>
          <pc:docMk/>
          <pc:sldMk cId="1215482796" sldId="2147482349"/>
        </pc:sldMkLst>
      </pc:sldChg>
      <pc:sldChg chg="ord">
        <pc:chgData name="GALLONI Susanna (CINEA)" userId="fded03ff-8355-42d0-ae81-22e3ee3b0a34" providerId="ADAL" clId="{1C2A0BFA-88C4-4418-BE76-318AC3788DBA}" dt="2026-01-16T18:09:58.632" v="95"/>
        <pc:sldMkLst>
          <pc:docMk/>
          <pc:sldMk cId="257489825" sldId="2147482351"/>
        </pc:sldMkLst>
      </pc:sldChg>
      <pc:sldChg chg="ord">
        <pc:chgData name="GALLONI Susanna (CINEA)" userId="fded03ff-8355-42d0-ae81-22e3ee3b0a34" providerId="ADAL" clId="{1C2A0BFA-88C4-4418-BE76-318AC3788DBA}" dt="2026-01-16T20:02:20.759" v="148"/>
        <pc:sldMkLst>
          <pc:docMk/>
          <pc:sldMk cId="331231201" sldId="2147482371"/>
        </pc:sldMkLst>
      </pc:sldChg>
      <pc:sldChg chg="ord">
        <pc:chgData name="GALLONI Susanna (CINEA)" userId="fded03ff-8355-42d0-ae81-22e3ee3b0a34" providerId="ADAL" clId="{1C2A0BFA-88C4-4418-BE76-318AC3788DBA}" dt="2026-01-16T20:02:20.759" v="148"/>
        <pc:sldMkLst>
          <pc:docMk/>
          <pc:sldMk cId="2113353239" sldId="2147482372"/>
        </pc:sldMkLst>
      </pc:sldChg>
      <pc:sldChg chg="ord">
        <pc:chgData name="GALLONI Susanna (CINEA)" userId="fded03ff-8355-42d0-ae81-22e3ee3b0a34" providerId="ADAL" clId="{1C2A0BFA-88C4-4418-BE76-318AC3788DBA}" dt="2026-01-16T20:02:20.759" v="148"/>
        <pc:sldMkLst>
          <pc:docMk/>
          <pc:sldMk cId="3403565273" sldId="2147482373"/>
        </pc:sldMkLst>
      </pc:sldChg>
      <pc:sldChg chg="ord">
        <pc:chgData name="GALLONI Susanna (CINEA)" userId="fded03ff-8355-42d0-ae81-22e3ee3b0a34" providerId="ADAL" clId="{1C2A0BFA-88C4-4418-BE76-318AC3788DBA}" dt="2026-01-16T18:01:19.094" v="53"/>
        <pc:sldMkLst>
          <pc:docMk/>
          <pc:sldMk cId="3416434065" sldId="2147482374"/>
        </pc:sldMkLst>
      </pc:sldChg>
      <pc:sldChg chg="ord">
        <pc:chgData name="GALLONI Susanna (CINEA)" userId="fded03ff-8355-42d0-ae81-22e3ee3b0a34" providerId="ADAL" clId="{1C2A0BFA-88C4-4418-BE76-318AC3788DBA}" dt="2026-01-16T18:09:58.632" v="95"/>
        <pc:sldMkLst>
          <pc:docMk/>
          <pc:sldMk cId="2690398962" sldId="2147482375"/>
        </pc:sldMkLst>
      </pc:sldChg>
      <pc:sldChg chg="add">
        <pc:chgData name="GALLONI Susanna (CINEA)" userId="fded03ff-8355-42d0-ae81-22e3ee3b0a34" providerId="ADAL" clId="{1C2A0BFA-88C4-4418-BE76-318AC3788DBA}" dt="2026-01-16T18:01:51.581" v="54"/>
        <pc:sldMkLst>
          <pc:docMk/>
          <pc:sldMk cId="2155972788" sldId="2147482458"/>
        </pc:sldMkLst>
      </pc:sldChg>
      <pc:sldChg chg="add">
        <pc:chgData name="GALLONI Susanna (CINEA)" userId="fded03ff-8355-42d0-ae81-22e3ee3b0a34" providerId="ADAL" clId="{1C2A0BFA-88C4-4418-BE76-318AC3788DBA}" dt="2026-01-16T18:01:51.581" v="54"/>
        <pc:sldMkLst>
          <pc:docMk/>
          <pc:sldMk cId="2207233016" sldId="2147482459"/>
        </pc:sldMkLst>
      </pc:sldChg>
    </pc:docChg>
  </pc:docChgLst>
  <pc:docChgLst>
    <pc:chgData name="CAROLI Giorgia (CINEA)" userId="S::giorgia.caroli@ec.europa.eu::86f03537-7a55-4a49-9a29-ac1467d25f47" providerId="AD" clId="Web-{871C7D4D-329C-4416-863E-758C7CC10AD3}"/>
    <pc:docChg chg="modSld">
      <pc:chgData name="CAROLI Giorgia (CINEA)" userId="S::giorgia.caroli@ec.europa.eu::86f03537-7a55-4a49-9a29-ac1467d25f47" providerId="AD" clId="Web-{871C7D4D-329C-4416-863E-758C7CC10AD3}" dt="2026-01-05T08:56:59.255" v="56"/>
      <pc:docMkLst>
        <pc:docMk/>
      </pc:docMkLst>
      <pc:sldChg chg="mod modShow">
        <pc:chgData name="CAROLI Giorgia (CINEA)" userId="S::giorgia.caroli@ec.europa.eu::86f03537-7a55-4a49-9a29-ac1467d25f47" providerId="AD" clId="Web-{871C7D4D-329C-4416-863E-758C7CC10AD3}" dt="2026-01-05T08:53:04.024" v="4"/>
        <pc:sldMkLst>
          <pc:docMk/>
          <pc:sldMk cId="3954549479" sldId="2147481019"/>
        </pc:sldMkLst>
      </pc:sldChg>
      <pc:sldChg chg="mod modShow">
        <pc:chgData name="CAROLI Giorgia (CINEA)" userId="S::giorgia.caroli@ec.europa.eu::86f03537-7a55-4a49-9a29-ac1467d25f47" providerId="AD" clId="Web-{871C7D4D-329C-4416-863E-758C7CC10AD3}" dt="2026-01-05T08:53:03.805" v="1"/>
        <pc:sldMkLst>
          <pc:docMk/>
          <pc:sldMk cId="3384508576" sldId="2147481021"/>
        </pc:sldMkLst>
      </pc:sldChg>
      <pc:sldChg chg="mod modShow">
        <pc:chgData name="CAROLI Giorgia (CINEA)" userId="S::giorgia.caroli@ec.europa.eu::86f03537-7a55-4a49-9a29-ac1467d25f47" providerId="AD" clId="Web-{871C7D4D-329C-4416-863E-758C7CC10AD3}" dt="2026-01-05T08:53:03.711" v="0"/>
        <pc:sldMkLst>
          <pc:docMk/>
          <pc:sldMk cId="3635293481" sldId="2147481022"/>
        </pc:sldMkLst>
      </pc:sldChg>
      <pc:sldChg chg="mod modShow">
        <pc:chgData name="CAROLI Giorgia (CINEA)" userId="S::giorgia.caroli@ec.europa.eu::86f03537-7a55-4a49-9a29-ac1467d25f47" providerId="AD" clId="Web-{871C7D4D-329C-4416-863E-758C7CC10AD3}" dt="2026-01-05T08:53:03.961" v="3"/>
        <pc:sldMkLst>
          <pc:docMk/>
          <pc:sldMk cId="442467123" sldId="2147481023"/>
        </pc:sldMkLst>
      </pc:sldChg>
      <pc:sldChg chg="mod modShow">
        <pc:chgData name="CAROLI Giorgia (CINEA)" userId="S::giorgia.caroli@ec.europa.eu::86f03537-7a55-4a49-9a29-ac1467d25f47" providerId="AD" clId="Web-{871C7D4D-329C-4416-863E-758C7CC10AD3}" dt="2026-01-05T08:53:03.883" v="2"/>
        <pc:sldMkLst>
          <pc:docMk/>
          <pc:sldMk cId="163918721" sldId="2147481025"/>
        </pc:sldMkLst>
      </pc:sldChg>
      <pc:sldChg chg="mod modShow">
        <pc:chgData name="CAROLI Giorgia (CINEA)" userId="S::giorgia.caroli@ec.europa.eu::86f03537-7a55-4a49-9a29-ac1467d25f47" providerId="AD" clId="Web-{871C7D4D-329C-4416-863E-758C7CC10AD3}" dt="2026-01-05T08:53:04.102" v="5"/>
        <pc:sldMkLst>
          <pc:docMk/>
          <pc:sldMk cId="3167834687" sldId="2147481479"/>
        </pc:sldMkLst>
      </pc:sldChg>
      <pc:sldChg chg="modSp">
        <pc:chgData name="CAROLI Giorgia (CINEA)" userId="S::giorgia.caroli@ec.europa.eu::86f03537-7a55-4a49-9a29-ac1467d25f47" providerId="AD" clId="Web-{871C7D4D-329C-4416-863E-758C7CC10AD3}" dt="2026-01-05T08:56:59.255" v="56"/>
        <pc:sldMkLst>
          <pc:docMk/>
          <pc:sldMk cId="4000808234" sldId="2147482327"/>
        </pc:sldMkLst>
        <pc:spChg chg="mod">
          <ac:chgData name="CAROLI Giorgia (CINEA)" userId="S::giorgia.caroli@ec.europa.eu::86f03537-7a55-4a49-9a29-ac1467d25f47" providerId="AD" clId="Web-{871C7D4D-329C-4416-863E-758C7CC10AD3}" dt="2026-01-05T08:56:59.255" v="56"/>
          <ac:spMkLst>
            <pc:docMk/>
            <pc:sldMk cId="4000808234" sldId="2147482327"/>
            <ac:spMk id="6" creationId="{D5E5E128-E6BF-1374-2277-687C3611466C}"/>
          </ac:spMkLst>
        </pc:spChg>
      </pc:sldChg>
    </pc:docChg>
  </pc:docChgLst>
  <pc:docChgLst>
    <pc:chgData name="BOTHE Sumira (CINEA)" userId="5f7d2d66-f197-4c66-97f0-90b037840694" providerId="ADAL" clId="{8FD7B429-872D-4698-8FDB-2EF1858B56E8}"/>
    <pc:docChg chg="delSld modSection">
      <pc:chgData name="BOTHE Sumira (CINEA)" userId="5f7d2d66-f197-4c66-97f0-90b037840694" providerId="ADAL" clId="{8FD7B429-872D-4698-8FDB-2EF1858B56E8}" dt="2026-01-14T13:55:32.180" v="0" actId="2696"/>
      <pc:docMkLst>
        <pc:docMk/>
      </pc:docMkLst>
      <pc:sldMasterChg chg="delSldLayout">
        <pc:chgData name="BOTHE Sumira (CINEA)" userId="5f7d2d66-f197-4c66-97f0-90b037840694" providerId="ADAL" clId="{8FD7B429-872D-4698-8FDB-2EF1858B56E8}" dt="2026-01-14T13:55:32.180" v="0" actId="2696"/>
        <pc:sldMasterMkLst>
          <pc:docMk/>
          <pc:sldMasterMk cId="2832630470" sldId="2147483840"/>
        </pc:sldMasterMkLst>
      </pc:sldMasterChg>
    </pc:docChg>
  </pc:docChgLst>
  <pc:docChgLst>
    <pc:chgData name="DEHOUT Christophe (CINEA)" userId="S::christophe.dehout@ec.europa.eu::394eb2c4-ee90-4fd1-9648-dc91245c6e9b" providerId="AD" clId="Web-{92AD222B-095E-A44B-8FA8-3368F7FFAF2C}"/>
    <pc:docChg chg="modSld">
      <pc:chgData name="DEHOUT Christophe (CINEA)" userId="S::christophe.dehout@ec.europa.eu::394eb2c4-ee90-4fd1-9648-dc91245c6e9b" providerId="AD" clId="Web-{92AD222B-095E-A44B-8FA8-3368F7FFAF2C}" dt="2026-01-05T10:43:04.002" v="1" actId="20577"/>
      <pc:docMkLst>
        <pc:docMk/>
      </pc:docMkLst>
      <pc:sldChg chg="modSp">
        <pc:chgData name="DEHOUT Christophe (CINEA)" userId="S::christophe.dehout@ec.europa.eu::394eb2c4-ee90-4fd1-9648-dc91245c6e9b" providerId="AD" clId="Web-{92AD222B-095E-A44B-8FA8-3368F7FFAF2C}" dt="2026-01-05T10:43:04.002" v="1" actId="20577"/>
        <pc:sldMkLst>
          <pc:docMk/>
          <pc:sldMk cId="3249894663" sldId="2147482309"/>
        </pc:sldMkLst>
        <pc:spChg chg="mod">
          <ac:chgData name="DEHOUT Christophe (CINEA)" userId="S::christophe.dehout@ec.europa.eu::394eb2c4-ee90-4fd1-9648-dc91245c6e9b" providerId="AD" clId="Web-{92AD222B-095E-A44B-8FA8-3368F7FFAF2C}" dt="2026-01-05T10:43:04.002" v="1" actId="20577"/>
          <ac:spMkLst>
            <pc:docMk/>
            <pc:sldMk cId="3249894663" sldId="2147482309"/>
            <ac:spMk id="4" creationId="{A2F0CB33-375A-F126-26E3-DD163CE3F9F8}"/>
          </ac:spMkLst>
        </pc:spChg>
      </pc:sldChg>
    </pc:docChg>
  </pc:docChgLst>
  <pc:docChgLst>
    <pc:chgData name="BARBULETE Oana (CINEA)" userId="4fffe940-491e-4f4f-b846-4f61e31b2c5a" providerId="ADAL" clId="{B08292C6-6ED6-4652-8441-97F418A38EF3}"/>
    <pc:docChg chg="modMainMaster">
      <pc:chgData name="BARBULETE Oana (CINEA)" userId="4fffe940-491e-4f4f-b846-4f61e31b2c5a" providerId="ADAL" clId="{B08292C6-6ED6-4652-8441-97F418A38EF3}" dt="2026-01-07T10:51:36.022" v="6" actId="14100"/>
      <pc:docMkLst>
        <pc:docMk/>
      </pc:docMkLst>
      <pc:sldMasterChg chg="modSldLayout">
        <pc:chgData name="BARBULETE Oana (CINEA)" userId="4fffe940-491e-4f4f-b846-4f61e31b2c5a" providerId="ADAL" clId="{B08292C6-6ED6-4652-8441-97F418A38EF3}" dt="2026-01-07T10:51:36.022" v="6" actId="14100"/>
        <pc:sldMasterMkLst>
          <pc:docMk/>
          <pc:sldMasterMk cId="2832630470" sldId="2147483840"/>
        </pc:sldMasterMkLst>
        <pc:sldLayoutChg chg="modSp mod">
          <pc:chgData name="BARBULETE Oana (CINEA)" userId="4fffe940-491e-4f4f-b846-4f61e31b2c5a" providerId="ADAL" clId="{B08292C6-6ED6-4652-8441-97F418A38EF3}" dt="2026-01-07T10:51:06.595" v="4" actId="14100"/>
          <pc:sldLayoutMkLst>
            <pc:docMk/>
            <pc:sldMasterMk cId="2832630470" sldId="2147483840"/>
            <pc:sldLayoutMk cId="2358347895" sldId="2147483842"/>
          </pc:sldLayoutMkLst>
          <pc:spChg chg="mod">
            <ac:chgData name="BARBULETE Oana (CINEA)" userId="4fffe940-491e-4f4f-b846-4f61e31b2c5a" providerId="ADAL" clId="{B08292C6-6ED6-4652-8441-97F418A38EF3}" dt="2026-01-07T10:51:06.595" v="4" actId="14100"/>
            <ac:spMkLst>
              <pc:docMk/>
              <pc:sldMasterMk cId="2832630470" sldId="2147483840"/>
              <pc:sldLayoutMk cId="2358347895" sldId="2147483842"/>
              <ac:spMk id="2" creationId="{2911FE21-658D-6BC3-B753-29F54B830303}"/>
            </ac:spMkLst>
          </pc:spChg>
        </pc:sldLayoutChg>
        <pc:sldLayoutChg chg="modSp mod">
          <pc:chgData name="BARBULETE Oana (CINEA)" userId="4fffe940-491e-4f4f-b846-4f61e31b2c5a" providerId="ADAL" clId="{B08292C6-6ED6-4652-8441-97F418A38EF3}" dt="2026-01-07T10:50:04.787" v="1" actId="14100"/>
          <pc:sldLayoutMkLst>
            <pc:docMk/>
            <pc:sldMasterMk cId="2832630470" sldId="2147483840"/>
            <pc:sldLayoutMk cId="1309247024" sldId="2147483843"/>
          </pc:sldLayoutMkLst>
          <pc:spChg chg="mod">
            <ac:chgData name="BARBULETE Oana (CINEA)" userId="4fffe940-491e-4f4f-b846-4f61e31b2c5a" providerId="ADAL" clId="{B08292C6-6ED6-4652-8441-97F418A38EF3}" dt="2026-01-07T10:50:04.787" v="1" actId="14100"/>
            <ac:spMkLst>
              <pc:docMk/>
              <pc:sldMasterMk cId="2832630470" sldId="2147483840"/>
              <pc:sldLayoutMk cId="1309247024" sldId="2147483843"/>
              <ac:spMk id="5" creationId="{92269485-7314-7B3F-CCD9-367E0BF8454B}"/>
            </ac:spMkLst>
          </pc:spChg>
        </pc:sldLayoutChg>
        <pc:sldLayoutChg chg="modSp mod">
          <pc:chgData name="BARBULETE Oana (CINEA)" userId="4fffe940-491e-4f4f-b846-4f61e31b2c5a" providerId="ADAL" clId="{B08292C6-6ED6-4652-8441-97F418A38EF3}" dt="2026-01-07T10:51:36.022" v="6" actId="14100"/>
          <pc:sldLayoutMkLst>
            <pc:docMk/>
            <pc:sldMasterMk cId="2832630470" sldId="2147483840"/>
            <pc:sldLayoutMk cId="976134716" sldId="2147483844"/>
          </pc:sldLayoutMkLst>
          <pc:spChg chg="mod">
            <ac:chgData name="BARBULETE Oana (CINEA)" userId="4fffe940-491e-4f4f-b846-4f61e31b2c5a" providerId="ADAL" clId="{B08292C6-6ED6-4652-8441-97F418A38EF3}" dt="2026-01-07T10:51:36.022" v="6" actId="14100"/>
            <ac:spMkLst>
              <pc:docMk/>
              <pc:sldMasterMk cId="2832630470" sldId="2147483840"/>
              <pc:sldLayoutMk cId="976134716" sldId="2147483844"/>
              <ac:spMk id="3" creationId="{CC0D563B-B6CD-5028-726D-B8243A64C931}"/>
            </ac:spMkLst>
          </pc:spChg>
        </pc:sldLayoutChg>
        <pc:sldLayoutChg chg="modSp mod">
          <pc:chgData name="BARBULETE Oana (CINEA)" userId="4fffe940-491e-4f4f-b846-4f61e31b2c5a" providerId="ADAL" clId="{B08292C6-6ED6-4652-8441-97F418A38EF3}" dt="2026-01-07T10:51:23.644" v="5" actId="14100"/>
          <pc:sldLayoutMkLst>
            <pc:docMk/>
            <pc:sldMasterMk cId="2832630470" sldId="2147483840"/>
            <pc:sldLayoutMk cId="2514537518" sldId="2147483845"/>
          </pc:sldLayoutMkLst>
          <pc:spChg chg="mod">
            <ac:chgData name="BARBULETE Oana (CINEA)" userId="4fffe940-491e-4f4f-b846-4f61e31b2c5a" providerId="ADAL" clId="{B08292C6-6ED6-4652-8441-97F418A38EF3}" dt="2026-01-07T10:51:23.644" v="5" actId="14100"/>
            <ac:spMkLst>
              <pc:docMk/>
              <pc:sldMasterMk cId="2832630470" sldId="2147483840"/>
              <pc:sldLayoutMk cId="2514537518" sldId="2147483845"/>
              <ac:spMk id="6" creationId="{552DFB19-7884-E9E4-0CE6-443848BD667C}"/>
            </ac:spMkLst>
          </pc:spChg>
        </pc:sldLayoutChg>
        <pc:sldLayoutChg chg="modSp mod">
          <pc:chgData name="BARBULETE Oana (CINEA)" userId="4fffe940-491e-4f4f-b846-4f61e31b2c5a" providerId="ADAL" clId="{B08292C6-6ED6-4652-8441-97F418A38EF3}" dt="2026-01-07T10:50:37.470" v="3" actId="14100"/>
          <pc:sldLayoutMkLst>
            <pc:docMk/>
            <pc:sldMasterMk cId="2832630470" sldId="2147483840"/>
            <pc:sldLayoutMk cId="1277319012" sldId="2147483848"/>
          </pc:sldLayoutMkLst>
          <pc:spChg chg="mod">
            <ac:chgData name="BARBULETE Oana (CINEA)" userId="4fffe940-491e-4f4f-b846-4f61e31b2c5a" providerId="ADAL" clId="{B08292C6-6ED6-4652-8441-97F418A38EF3}" dt="2026-01-07T10:50:37.470" v="3" actId="14100"/>
            <ac:spMkLst>
              <pc:docMk/>
              <pc:sldMasterMk cId="2832630470" sldId="2147483840"/>
              <pc:sldLayoutMk cId="1277319012" sldId="2147483848"/>
              <ac:spMk id="7" creationId="{7D8ACDD4-2CBE-3C42-2CDC-013F33D0318A}"/>
            </ac:spMkLst>
          </pc:spChg>
        </pc:sldLayoutChg>
      </pc:sldMasterChg>
    </pc:docChg>
  </pc:docChgLst>
  <pc:docChgLst>
    <pc:chgData name="GALLONI Susanna (CINEA)" userId="S::susanna.galloni@ec.europa.eu::fded03ff-8355-42d0-ae81-22e3ee3b0a34" providerId="AD" clId="Web-{004268B4-5F02-3920-2A58-9E9D49D4A659}"/>
    <pc:docChg chg="delSld modSld modSection">
      <pc:chgData name="GALLONI Susanna (CINEA)" userId="S::susanna.galloni@ec.europa.eu::fded03ff-8355-42d0-ae81-22e3ee3b0a34" providerId="AD" clId="Web-{004268B4-5F02-3920-2A58-9E9D49D4A659}" dt="2026-01-23T18:09:26.192" v="86" actId="20577"/>
      <pc:docMkLst>
        <pc:docMk/>
      </pc:docMkLst>
      <pc:sldChg chg="modSp">
        <pc:chgData name="GALLONI Susanna (CINEA)" userId="S::susanna.galloni@ec.europa.eu::fded03ff-8355-42d0-ae81-22e3ee3b0a34" providerId="AD" clId="Web-{004268B4-5F02-3920-2A58-9E9D49D4A659}" dt="2026-01-23T18:09:26.192" v="86" actId="20577"/>
        <pc:sldMkLst>
          <pc:docMk/>
          <pc:sldMk cId="3249894663" sldId="2147482309"/>
        </pc:sldMkLst>
        <pc:spChg chg="mod">
          <ac:chgData name="GALLONI Susanna (CINEA)" userId="S::susanna.galloni@ec.europa.eu::fded03ff-8355-42d0-ae81-22e3ee3b0a34" providerId="AD" clId="Web-{004268B4-5F02-3920-2A58-9E9D49D4A659}" dt="2026-01-23T18:03:57.823" v="17" actId="20577"/>
          <ac:spMkLst>
            <pc:docMk/>
            <pc:sldMk cId="3249894663" sldId="2147482309"/>
            <ac:spMk id="2" creationId="{6EEE55B4-06DD-823D-6682-C6C764470514}"/>
          </ac:spMkLst>
        </pc:spChg>
        <pc:spChg chg="mod">
          <ac:chgData name="GALLONI Susanna (CINEA)" userId="S::susanna.galloni@ec.europa.eu::fded03ff-8355-42d0-ae81-22e3ee3b0a34" providerId="AD" clId="Web-{004268B4-5F02-3920-2A58-9E9D49D4A659}" dt="2026-01-23T18:09:26.192" v="86" actId="20577"/>
          <ac:spMkLst>
            <pc:docMk/>
            <pc:sldMk cId="3249894663" sldId="2147482309"/>
            <ac:spMk id="4" creationId="{A2F0CB33-375A-F126-26E3-DD163CE3F9F8}"/>
          </ac:spMkLst>
        </pc:spChg>
      </pc:sldChg>
    </pc:docChg>
  </pc:docChgLst>
  <pc:docChgLst>
    <pc:chgData name="BOTHE Sumira (CINEA)" userId="5f7d2d66-f197-4c66-97f0-90b037840694" providerId="ADAL" clId="{3E3268F5-B11A-47F0-A1A8-CC3F065B6FA5}"/>
    <pc:docChg chg="undo redo custSel addSld delSld modSld sldOrd modSection">
      <pc:chgData name="BOTHE Sumira (CINEA)" userId="5f7d2d66-f197-4c66-97f0-90b037840694" providerId="ADAL" clId="{3E3268F5-B11A-47F0-A1A8-CC3F065B6FA5}" dt="2026-01-14T13:47:35.170" v="1302" actId="114"/>
      <pc:docMkLst>
        <pc:docMk/>
      </pc:docMkLst>
    </pc:docChg>
  </pc:docChgLst>
  <pc:docChgLst>
    <pc:chgData name="BOTHE Sumira (CINEA)" userId="S::sumira.bothe@ec.europa.eu::5f7d2d66-f197-4c66-97f0-90b037840694" providerId="AD" clId="Web-{A10F0DF5-AD5D-0961-1E12-18AB5B6548D4}"/>
    <pc:docChg chg="addSld delSld sldOrd modSection">
      <pc:chgData name="BOTHE Sumira (CINEA)" userId="S::sumira.bothe@ec.europa.eu::5f7d2d66-f197-4c66-97f0-90b037840694" providerId="AD" clId="Web-{A10F0DF5-AD5D-0961-1E12-18AB5B6548D4}" dt="2026-01-14T11:00:06.410" v="3"/>
      <pc:docMkLst>
        <pc:docMk/>
      </pc:docMkLst>
    </pc:docChg>
  </pc:docChgLst>
  <pc:docChgLst>
    <pc:chgData name="STEELE Rowan (CLIMA)" userId="S::rowan.steele@ec.europa.eu::5e2af091-ed61-4381-ad50-4e5c5b04268e" providerId="AD" clId="Web-{187DB5DD-167D-69B8-3D0F-FB82E4B4962F}"/>
    <pc:docChg chg="modSld sldOrd modSection">
      <pc:chgData name="STEELE Rowan (CLIMA)" userId="S::rowan.steele@ec.europa.eu::5e2af091-ed61-4381-ad50-4e5c5b04268e" providerId="AD" clId="Web-{187DB5DD-167D-69B8-3D0F-FB82E4B4962F}" dt="2026-01-26T13:23:15.517" v="27"/>
      <pc:docMkLst>
        <pc:docMk/>
      </pc:docMkLst>
      <pc:sldChg chg="mod modShow">
        <pc:chgData name="STEELE Rowan (CLIMA)" userId="S::rowan.steele@ec.europa.eu::5e2af091-ed61-4381-ad50-4e5c5b04268e" providerId="AD" clId="Web-{187DB5DD-167D-69B8-3D0F-FB82E4B4962F}" dt="2026-01-26T13:22:38.638" v="18"/>
        <pc:sldMkLst>
          <pc:docMk/>
          <pc:sldMk cId="3809266999" sldId="2147481127"/>
        </pc:sldMkLst>
      </pc:sldChg>
      <pc:sldChg chg="mod modShow">
        <pc:chgData name="STEELE Rowan (CLIMA)" userId="S::rowan.steele@ec.europa.eu::5e2af091-ed61-4381-ad50-4e5c5b04268e" providerId="AD" clId="Web-{187DB5DD-167D-69B8-3D0F-FB82E4B4962F}" dt="2026-01-26T13:22:37.076" v="8"/>
        <pc:sldMkLst>
          <pc:docMk/>
          <pc:sldMk cId="484225732" sldId="2147481132"/>
        </pc:sldMkLst>
      </pc:sldChg>
      <pc:sldChg chg="mod modShow">
        <pc:chgData name="STEELE Rowan (CLIMA)" userId="S::rowan.steele@ec.europa.eu::5e2af091-ed61-4381-ad50-4e5c5b04268e" providerId="AD" clId="Web-{187DB5DD-167D-69B8-3D0F-FB82E4B4962F}" dt="2026-01-26T13:21:34.725" v="2"/>
        <pc:sldMkLst>
          <pc:docMk/>
          <pc:sldMk cId="34264854" sldId="2147481178"/>
        </pc:sldMkLst>
      </pc:sldChg>
      <pc:sldChg chg="mod modShow">
        <pc:chgData name="STEELE Rowan (CLIMA)" userId="S::rowan.steele@ec.europa.eu::5e2af091-ed61-4381-ad50-4e5c5b04268e" providerId="AD" clId="Web-{187DB5DD-167D-69B8-3D0F-FB82E4B4962F}" dt="2026-01-26T13:21:34.803" v="3"/>
        <pc:sldMkLst>
          <pc:docMk/>
          <pc:sldMk cId="1290869389" sldId="2147481179"/>
        </pc:sldMkLst>
      </pc:sldChg>
      <pc:sldChg chg="mod modShow">
        <pc:chgData name="STEELE Rowan (CLIMA)" userId="S::rowan.steele@ec.europa.eu::5e2af091-ed61-4381-ad50-4e5c5b04268e" providerId="AD" clId="Web-{187DB5DD-167D-69B8-3D0F-FB82E4B4962F}" dt="2026-01-26T13:21:34.897" v="4"/>
        <pc:sldMkLst>
          <pc:docMk/>
          <pc:sldMk cId="3363351726" sldId="2147481180"/>
        </pc:sldMkLst>
      </pc:sldChg>
      <pc:sldChg chg="mod modShow">
        <pc:chgData name="STEELE Rowan (CLIMA)" userId="S::rowan.steele@ec.europa.eu::5e2af091-ed61-4381-ad50-4e5c5b04268e" providerId="AD" clId="Web-{187DB5DD-167D-69B8-3D0F-FB82E4B4962F}" dt="2026-01-26T13:22:38.310" v="17"/>
        <pc:sldMkLst>
          <pc:docMk/>
          <pc:sldMk cId="742534142" sldId="2147481183"/>
        </pc:sldMkLst>
      </pc:sldChg>
      <pc:sldChg chg="mod modShow">
        <pc:chgData name="STEELE Rowan (CLIMA)" userId="S::rowan.steele@ec.europa.eu::5e2af091-ed61-4381-ad50-4e5c5b04268e" providerId="AD" clId="Web-{187DB5DD-167D-69B8-3D0F-FB82E4B4962F}" dt="2026-01-26T13:22:36.904" v="7"/>
        <pc:sldMkLst>
          <pc:docMk/>
          <pc:sldMk cId="504517861" sldId="2147481191"/>
        </pc:sldMkLst>
      </pc:sldChg>
      <pc:sldChg chg="mod modShow">
        <pc:chgData name="STEELE Rowan (CLIMA)" userId="S::rowan.steele@ec.europa.eu::5e2af091-ed61-4381-ad50-4e5c5b04268e" providerId="AD" clId="Web-{187DB5DD-167D-69B8-3D0F-FB82E4B4962F}" dt="2026-01-26T13:22:38.248" v="16"/>
        <pc:sldMkLst>
          <pc:docMk/>
          <pc:sldMk cId="462257906" sldId="2147481192"/>
        </pc:sldMkLst>
      </pc:sldChg>
      <pc:sldChg chg="mod modShow">
        <pc:chgData name="STEELE Rowan (CLIMA)" userId="S::rowan.steele@ec.europa.eu::5e2af091-ed61-4381-ad50-4e5c5b04268e" providerId="AD" clId="Web-{187DB5DD-167D-69B8-3D0F-FB82E4B4962F}" dt="2026-01-26T13:22:37.779" v="13"/>
        <pc:sldMkLst>
          <pc:docMk/>
          <pc:sldMk cId="2668193332" sldId="2147481196"/>
        </pc:sldMkLst>
      </pc:sldChg>
      <pc:sldChg chg="mod modShow">
        <pc:chgData name="STEELE Rowan (CLIMA)" userId="S::rowan.steele@ec.europa.eu::5e2af091-ed61-4381-ad50-4e5c5b04268e" providerId="AD" clId="Web-{187DB5DD-167D-69B8-3D0F-FB82E4B4962F}" dt="2026-01-26T13:22:37.513" v="11"/>
        <pc:sldMkLst>
          <pc:docMk/>
          <pc:sldMk cId="1198521399" sldId="2147481197"/>
        </pc:sldMkLst>
      </pc:sldChg>
      <pc:sldChg chg="mod modShow">
        <pc:chgData name="STEELE Rowan (CLIMA)" userId="S::rowan.steele@ec.europa.eu::5e2af091-ed61-4381-ad50-4e5c5b04268e" providerId="AD" clId="Web-{187DB5DD-167D-69B8-3D0F-FB82E4B4962F}" dt="2026-01-26T13:22:37.607" v="12"/>
        <pc:sldMkLst>
          <pc:docMk/>
          <pc:sldMk cId="3379739142" sldId="2147481199"/>
        </pc:sldMkLst>
      </pc:sldChg>
      <pc:sldChg chg="mod modShow">
        <pc:chgData name="STEELE Rowan (CLIMA)" userId="S::rowan.steele@ec.europa.eu::5e2af091-ed61-4381-ad50-4e5c5b04268e" providerId="AD" clId="Web-{187DB5DD-167D-69B8-3D0F-FB82E4B4962F}" dt="2026-01-26T13:21:18.004" v="0"/>
        <pc:sldMkLst>
          <pc:docMk/>
          <pc:sldMk cId="3979740463" sldId="2147481209"/>
        </pc:sldMkLst>
      </pc:sldChg>
      <pc:sldChg chg="mod modShow">
        <pc:chgData name="STEELE Rowan (CLIMA)" userId="S::rowan.steele@ec.europa.eu::5e2af091-ed61-4381-ad50-4e5c5b04268e" providerId="AD" clId="Web-{187DB5DD-167D-69B8-3D0F-FB82E4B4962F}" dt="2026-01-26T13:22:37.341" v="10"/>
        <pc:sldMkLst>
          <pc:docMk/>
          <pc:sldMk cId="2176688564" sldId="2147481214"/>
        </pc:sldMkLst>
      </pc:sldChg>
      <pc:sldChg chg="mod modShow">
        <pc:chgData name="STEELE Rowan (CLIMA)" userId="S::rowan.steele@ec.europa.eu::5e2af091-ed61-4381-ad50-4e5c5b04268e" providerId="AD" clId="Web-{187DB5DD-167D-69B8-3D0F-FB82E4B4962F}" dt="2026-01-26T13:21:34.975" v="5"/>
        <pc:sldMkLst>
          <pc:docMk/>
          <pc:sldMk cId="1713588321" sldId="2147481215"/>
        </pc:sldMkLst>
      </pc:sldChg>
      <pc:sldChg chg="mod modShow">
        <pc:chgData name="STEELE Rowan (CLIMA)" userId="S::rowan.steele@ec.europa.eu::5e2af091-ed61-4381-ad50-4e5c5b04268e" providerId="AD" clId="Web-{187DB5DD-167D-69B8-3D0F-FB82E4B4962F}" dt="2026-01-26T13:21:34.647" v="1"/>
        <pc:sldMkLst>
          <pc:docMk/>
          <pc:sldMk cId="2717921268" sldId="2147481216"/>
        </pc:sldMkLst>
      </pc:sldChg>
      <pc:sldChg chg="mod modShow">
        <pc:chgData name="STEELE Rowan (CLIMA)" userId="S::rowan.steele@ec.europa.eu::5e2af091-ed61-4381-ad50-4e5c5b04268e" providerId="AD" clId="Web-{187DB5DD-167D-69B8-3D0F-FB82E4B4962F}" dt="2026-01-26T13:22:37.247" v="9"/>
        <pc:sldMkLst>
          <pc:docMk/>
          <pc:sldMk cId="2828382883" sldId="2147481217"/>
        </pc:sldMkLst>
      </pc:sldChg>
      <pc:sldChg chg="mod modShow">
        <pc:chgData name="STEELE Rowan (CLIMA)" userId="S::rowan.steele@ec.europa.eu::5e2af091-ed61-4381-ad50-4e5c5b04268e" providerId="AD" clId="Web-{187DB5DD-167D-69B8-3D0F-FB82E4B4962F}" dt="2026-01-26T13:22:37.935" v="14"/>
        <pc:sldMkLst>
          <pc:docMk/>
          <pc:sldMk cId="1158616285" sldId="2147482212"/>
        </pc:sldMkLst>
      </pc:sldChg>
      <pc:sldChg chg="mod modShow">
        <pc:chgData name="STEELE Rowan (CLIMA)" userId="S::rowan.steele@ec.europa.eu::5e2af091-ed61-4381-ad50-4e5c5b04268e" providerId="AD" clId="Web-{187DB5DD-167D-69B8-3D0F-FB82E4B4962F}" dt="2026-01-26T13:22:19.964" v="6"/>
        <pc:sldMkLst>
          <pc:docMk/>
          <pc:sldMk cId="3420632609" sldId="2147482242"/>
        </pc:sldMkLst>
      </pc:sldChg>
      <pc:sldChg chg="mod modShow">
        <pc:chgData name="STEELE Rowan (CLIMA)" userId="S::rowan.steele@ec.europa.eu::5e2af091-ed61-4381-ad50-4e5c5b04268e" providerId="AD" clId="Web-{187DB5DD-167D-69B8-3D0F-FB82E4B4962F}" dt="2026-01-26T13:22:38.076" v="15"/>
        <pc:sldMkLst>
          <pc:docMk/>
          <pc:sldMk cId="3228912230" sldId="2147482251"/>
        </pc:sldMkLst>
      </pc:sldChg>
    </pc:docChg>
  </pc:docChgLst>
  <pc:docChgLst>
    <pc:chgData name="STEELE Rowan (CLIMA)" userId="5e2af091-ed61-4381-ad50-4e5c5b04268e" providerId="ADAL" clId="{BFC82143-D03B-4183-8D18-C40DB3EB8E38}"/>
    <pc:docChg chg="undo custSel addSld delSld modSld sldOrd delMainMaster delSection modSection">
      <pc:chgData name="STEELE Rowan (CLIMA)" userId="5e2af091-ed61-4381-ad50-4e5c5b04268e" providerId="ADAL" clId="{BFC82143-D03B-4183-8D18-C40DB3EB8E38}" dt="2026-01-28T15:42:50.531" v="107" actId="47"/>
      <pc:docMkLst>
        <pc:docMk/>
      </pc:docMkLst>
      <pc:sldChg chg="del">
        <pc:chgData name="STEELE Rowan (CLIMA)" userId="5e2af091-ed61-4381-ad50-4e5c5b04268e" providerId="ADAL" clId="{BFC82143-D03B-4183-8D18-C40DB3EB8E38}" dt="2026-01-28T15:34:22.017" v="80" actId="47"/>
        <pc:sldMkLst>
          <pc:docMk/>
          <pc:sldMk cId="133890543" sldId="353"/>
        </pc:sldMkLst>
      </pc:sldChg>
      <pc:sldChg chg="del">
        <pc:chgData name="STEELE Rowan (CLIMA)" userId="5e2af091-ed61-4381-ad50-4e5c5b04268e" providerId="ADAL" clId="{BFC82143-D03B-4183-8D18-C40DB3EB8E38}" dt="2026-01-28T15:34:22.017" v="80" actId="47"/>
        <pc:sldMkLst>
          <pc:docMk/>
          <pc:sldMk cId="3858853485" sldId="357"/>
        </pc:sldMkLst>
      </pc:sldChg>
      <pc:sldChg chg="del">
        <pc:chgData name="STEELE Rowan (CLIMA)" userId="5e2af091-ed61-4381-ad50-4e5c5b04268e" providerId="ADAL" clId="{BFC82143-D03B-4183-8D18-C40DB3EB8E38}" dt="2026-01-28T15:36:02.047" v="94" actId="47"/>
        <pc:sldMkLst>
          <pc:docMk/>
          <pc:sldMk cId="425512565" sldId="500"/>
        </pc:sldMkLst>
      </pc:sldChg>
      <pc:sldChg chg="del">
        <pc:chgData name="STEELE Rowan (CLIMA)" userId="5e2af091-ed61-4381-ad50-4e5c5b04268e" providerId="ADAL" clId="{BFC82143-D03B-4183-8D18-C40DB3EB8E38}" dt="2026-01-28T15:35:26.157" v="89" actId="47"/>
        <pc:sldMkLst>
          <pc:docMk/>
          <pc:sldMk cId="234945909" sldId="584"/>
        </pc:sldMkLst>
      </pc:sldChg>
      <pc:sldChg chg="del">
        <pc:chgData name="STEELE Rowan (CLIMA)" userId="5e2af091-ed61-4381-ad50-4e5c5b04268e" providerId="ADAL" clId="{BFC82143-D03B-4183-8D18-C40DB3EB8E38}" dt="2026-01-28T15:35:26.157" v="89" actId="47"/>
        <pc:sldMkLst>
          <pc:docMk/>
          <pc:sldMk cId="1156698739" sldId="2026"/>
        </pc:sldMkLst>
      </pc:sldChg>
      <pc:sldChg chg="del">
        <pc:chgData name="STEELE Rowan (CLIMA)" userId="5e2af091-ed61-4381-ad50-4e5c5b04268e" providerId="ADAL" clId="{BFC82143-D03B-4183-8D18-C40DB3EB8E38}" dt="2026-01-28T15:34:03.680" v="76" actId="47"/>
        <pc:sldMkLst>
          <pc:docMk/>
          <pc:sldMk cId="371101391" sldId="2495"/>
        </pc:sldMkLst>
      </pc:sldChg>
      <pc:sldChg chg="del">
        <pc:chgData name="STEELE Rowan (CLIMA)" userId="5e2af091-ed61-4381-ad50-4e5c5b04268e" providerId="ADAL" clId="{BFC82143-D03B-4183-8D18-C40DB3EB8E38}" dt="2026-01-28T15:34:08.755" v="77" actId="47"/>
        <pc:sldMkLst>
          <pc:docMk/>
          <pc:sldMk cId="1746628154" sldId="2497"/>
        </pc:sldMkLst>
      </pc:sldChg>
      <pc:sldChg chg="del">
        <pc:chgData name="STEELE Rowan (CLIMA)" userId="5e2af091-ed61-4381-ad50-4e5c5b04268e" providerId="ADAL" clId="{BFC82143-D03B-4183-8D18-C40DB3EB8E38}" dt="2026-01-28T15:34:12.533" v="78" actId="47"/>
        <pc:sldMkLst>
          <pc:docMk/>
          <pc:sldMk cId="3083652341" sldId="2502"/>
        </pc:sldMkLst>
      </pc:sldChg>
      <pc:sldChg chg="del">
        <pc:chgData name="STEELE Rowan (CLIMA)" userId="5e2af091-ed61-4381-ad50-4e5c5b04268e" providerId="ADAL" clId="{BFC82143-D03B-4183-8D18-C40DB3EB8E38}" dt="2026-01-28T15:34:12.533" v="78" actId="47"/>
        <pc:sldMkLst>
          <pc:docMk/>
          <pc:sldMk cId="1278859746" sldId="2503"/>
        </pc:sldMkLst>
      </pc:sldChg>
      <pc:sldChg chg="del">
        <pc:chgData name="STEELE Rowan (CLIMA)" userId="5e2af091-ed61-4381-ad50-4e5c5b04268e" providerId="ADAL" clId="{BFC82143-D03B-4183-8D18-C40DB3EB8E38}" dt="2026-01-28T15:34:12.533" v="78" actId="47"/>
        <pc:sldMkLst>
          <pc:docMk/>
          <pc:sldMk cId="3246491433" sldId="2504"/>
        </pc:sldMkLst>
      </pc:sldChg>
      <pc:sldChg chg="del">
        <pc:chgData name="STEELE Rowan (CLIMA)" userId="5e2af091-ed61-4381-ad50-4e5c5b04268e" providerId="ADAL" clId="{BFC82143-D03B-4183-8D18-C40DB3EB8E38}" dt="2026-01-28T15:34:08.755" v="77" actId="47"/>
        <pc:sldMkLst>
          <pc:docMk/>
          <pc:sldMk cId="4073737975" sldId="2508"/>
        </pc:sldMkLst>
      </pc:sldChg>
      <pc:sldChg chg="del">
        <pc:chgData name="STEELE Rowan (CLIMA)" userId="5e2af091-ed61-4381-ad50-4e5c5b04268e" providerId="ADAL" clId="{BFC82143-D03B-4183-8D18-C40DB3EB8E38}" dt="2026-01-28T15:34:08.755" v="77" actId="47"/>
        <pc:sldMkLst>
          <pc:docMk/>
          <pc:sldMk cId="445593270" sldId="2509"/>
        </pc:sldMkLst>
      </pc:sldChg>
      <pc:sldChg chg="del">
        <pc:chgData name="STEELE Rowan (CLIMA)" userId="5e2af091-ed61-4381-ad50-4e5c5b04268e" providerId="ADAL" clId="{BFC82143-D03B-4183-8D18-C40DB3EB8E38}" dt="2026-01-28T15:34:27.548" v="81" actId="47"/>
        <pc:sldMkLst>
          <pc:docMk/>
          <pc:sldMk cId="1099270169" sldId="2529"/>
        </pc:sldMkLst>
      </pc:sldChg>
      <pc:sldChg chg="del">
        <pc:chgData name="STEELE Rowan (CLIMA)" userId="5e2af091-ed61-4381-ad50-4e5c5b04268e" providerId="ADAL" clId="{BFC82143-D03B-4183-8D18-C40DB3EB8E38}" dt="2026-01-28T15:35:26.157" v="89" actId="47"/>
        <pc:sldMkLst>
          <pc:docMk/>
          <pc:sldMk cId="351827234" sldId="2565"/>
        </pc:sldMkLst>
      </pc:sldChg>
      <pc:sldChg chg="del">
        <pc:chgData name="STEELE Rowan (CLIMA)" userId="5e2af091-ed61-4381-ad50-4e5c5b04268e" providerId="ADAL" clId="{BFC82143-D03B-4183-8D18-C40DB3EB8E38}" dt="2026-01-28T15:35:32.634" v="90" actId="47"/>
        <pc:sldMkLst>
          <pc:docMk/>
          <pc:sldMk cId="3954549479" sldId="2147481019"/>
        </pc:sldMkLst>
      </pc:sldChg>
      <pc:sldChg chg="del">
        <pc:chgData name="STEELE Rowan (CLIMA)" userId="5e2af091-ed61-4381-ad50-4e5c5b04268e" providerId="ADAL" clId="{BFC82143-D03B-4183-8D18-C40DB3EB8E38}" dt="2026-01-28T15:35:32.634" v="90" actId="47"/>
        <pc:sldMkLst>
          <pc:docMk/>
          <pc:sldMk cId="3384508576" sldId="2147481021"/>
        </pc:sldMkLst>
      </pc:sldChg>
      <pc:sldChg chg="del">
        <pc:chgData name="STEELE Rowan (CLIMA)" userId="5e2af091-ed61-4381-ad50-4e5c5b04268e" providerId="ADAL" clId="{BFC82143-D03B-4183-8D18-C40DB3EB8E38}" dt="2026-01-28T15:35:32.634" v="90" actId="47"/>
        <pc:sldMkLst>
          <pc:docMk/>
          <pc:sldMk cId="3635293481" sldId="2147481022"/>
        </pc:sldMkLst>
      </pc:sldChg>
      <pc:sldChg chg="del">
        <pc:chgData name="STEELE Rowan (CLIMA)" userId="5e2af091-ed61-4381-ad50-4e5c5b04268e" providerId="ADAL" clId="{BFC82143-D03B-4183-8D18-C40DB3EB8E38}" dt="2026-01-28T15:35:32.634" v="90" actId="47"/>
        <pc:sldMkLst>
          <pc:docMk/>
          <pc:sldMk cId="442467123" sldId="2147481023"/>
        </pc:sldMkLst>
      </pc:sldChg>
      <pc:sldChg chg="del">
        <pc:chgData name="STEELE Rowan (CLIMA)" userId="5e2af091-ed61-4381-ad50-4e5c5b04268e" providerId="ADAL" clId="{BFC82143-D03B-4183-8D18-C40DB3EB8E38}" dt="2026-01-28T15:35:32.634" v="90" actId="47"/>
        <pc:sldMkLst>
          <pc:docMk/>
          <pc:sldMk cId="163918721" sldId="2147481025"/>
        </pc:sldMkLst>
      </pc:sldChg>
      <pc:sldChg chg="del">
        <pc:chgData name="STEELE Rowan (CLIMA)" userId="5e2af091-ed61-4381-ad50-4e5c5b04268e" providerId="ADAL" clId="{BFC82143-D03B-4183-8D18-C40DB3EB8E38}" dt="2026-01-28T15:37:10.137" v="104" actId="47"/>
        <pc:sldMkLst>
          <pc:docMk/>
          <pc:sldMk cId="4090146559" sldId="2147481095"/>
        </pc:sldMkLst>
      </pc:sldChg>
      <pc:sldChg chg="del">
        <pc:chgData name="STEELE Rowan (CLIMA)" userId="5e2af091-ed61-4381-ad50-4e5c5b04268e" providerId="ADAL" clId="{BFC82143-D03B-4183-8D18-C40DB3EB8E38}" dt="2026-01-28T15:37:10.137" v="104" actId="47"/>
        <pc:sldMkLst>
          <pc:docMk/>
          <pc:sldMk cId="3237362313" sldId="2147481099"/>
        </pc:sldMkLst>
      </pc:sldChg>
      <pc:sldChg chg="del">
        <pc:chgData name="STEELE Rowan (CLIMA)" userId="5e2af091-ed61-4381-ad50-4e5c5b04268e" providerId="ADAL" clId="{BFC82143-D03B-4183-8D18-C40DB3EB8E38}" dt="2026-01-28T15:36:13.387" v="95" actId="47"/>
        <pc:sldMkLst>
          <pc:docMk/>
          <pc:sldMk cId="3554407539" sldId="2147481105"/>
        </pc:sldMkLst>
      </pc:sldChg>
      <pc:sldChg chg="del">
        <pc:chgData name="STEELE Rowan (CLIMA)" userId="5e2af091-ed61-4381-ad50-4e5c5b04268e" providerId="ADAL" clId="{BFC82143-D03B-4183-8D18-C40DB3EB8E38}" dt="2026-01-28T15:35:45.480" v="92" actId="47"/>
        <pc:sldMkLst>
          <pc:docMk/>
          <pc:sldMk cId="2960553888" sldId="2147481120"/>
        </pc:sldMkLst>
      </pc:sldChg>
      <pc:sldChg chg="del">
        <pc:chgData name="STEELE Rowan (CLIMA)" userId="5e2af091-ed61-4381-ad50-4e5c5b04268e" providerId="ADAL" clId="{BFC82143-D03B-4183-8D18-C40DB3EB8E38}" dt="2026-01-28T15:37:10.137" v="104" actId="47"/>
        <pc:sldMkLst>
          <pc:docMk/>
          <pc:sldMk cId="3073019385" sldId="2147481125"/>
        </pc:sldMkLst>
      </pc:sldChg>
      <pc:sldChg chg="del">
        <pc:chgData name="STEELE Rowan (CLIMA)" userId="5e2af091-ed61-4381-ad50-4e5c5b04268e" providerId="ADAL" clId="{BFC82143-D03B-4183-8D18-C40DB3EB8E38}" dt="2026-01-28T15:37:10.137" v="104" actId="47"/>
        <pc:sldMkLst>
          <pc:docMk/>
          <pc:sldMk cId="1859674891" sldId="2147481126"/>
        </pc:sldMkLst>
      </pc:sldChg>
      <pc:sldChg chg="del">
        <pc:chgData name="STEELE Rowan (CLIMA)" userId="5e2af091-ed61-4381-ad50-4e5c5b04268e" providerId="ADAL" clId="{BFC82143-D03B-4183-8D18-C40DB3EB8E38}" dt="2026-01-28T15:36:30.961" v="97" actId="47"/>
        <pc:sldMkLst>
          <pc:docMk/>
          <pc:sldMk cId="3809266999" sldId="2147481127"/>
        </pc:sldMkLst>
      </pc:sldChg>
      <pc:sldChg chg="del">
        <pc:chgData name="STEELE Rowan (CLIMA)" userId="5e2af091-ed61-4381-ad50-4e5c5b04268e" providerId="ADAL" clId="{BFC82143-D03B-4183-8D18-C40DB3EB8E38}" dt="2026-01-28T15:36:30.961" v="97" actId="47"/>
        <pc:sldMkLst>
          <pc:docMk/>
          <pc:sldMk cId="484225732" sldId="2147481132"/>
        </pc:sldMkLst>
      </pc:sldChg>
      <pc:sldChg chg="del">
        <pc:chgData name="STEELE Rowan (CLIMA)" userId="5e2af091-ed61-4381-ad50-4e5c5b04268e" providerId="ADAL" clId="{BFC82143-D03B-4183-8D18-C40DB3EB8E38}" dt="2026-01-28T15:37:10.137" v="104" actId="47"/>
        <pc:sldMkLst>
          <pc:docMk/>
          <pc:sldMk cId="741377333" sldId="2147481134"/>
        </pc:sldMkLst>
      </pc:sldChg>
      <pc:sldChg chg="modSp mod">
        <pc:chgData name="STEELE Rowan (CLIMA)" userId="5e2af091-ed61-4381-ad50-4e5c5b04268e" providerId="ADAL" clId="{BFC82143-D03B-4183-8D18-C40DB3EB8E38}" dt="2026-01-27T15:58:22.615" v="73" actId="948"/>
        <pc:sldMkLst>
          <pc:docMk/>
          <pc:sldMk cId="2761866424" sldId="2147481138"/>
        </pc:sldMkLst>
        <pc:spChg chg="mod">
          <ac:chgData name="STEELE Rowan (CLIMA)" userId="5e2af091-ed61-4381-ad50-4e5c5b04268e" providerId="ADAL" clId="{BFC82143-D03B-4183-8D18-C40DB3EB8E38}" dt="2026-01-27T15:58:22.615" v="73" actId="948"/>
          <ac:spMkLst>
            <pc:docMk/>
            <pc:sldMk cId="2761866424" sldId="2147481138"/>
            <ac:spMk id="2" creationId="{D255D5A0-5941-FC21-6B43-3DDF80C1FA0F}"/>
          </ac:spMkLst>
        </pc:spChg>
      </pc:sldChg>
      <pc:sldChg chg="del">
        <pc:chgData name="STEELE Rowan (CLIMA)" userId="5e2af091-ed61-4381-ad50-4e5c5b04268e" providerId="ADAL" clId="{BFC82143-D03B-4183-8D18-C40DB3EB8E38}" dt="2026-01-28T15:37:10.137" v="104" actId="47"/>
        <pc:sldMkLst>
          <pc:docMk/>
          <pc:sldMk cId="1215902397" sldId="2147481139"/>
        </pc:sldMkLst>
      </pc:sldChg>
      <pc:sldChg chg="del">
        <pc:chgData name="STEELE Rowan (CLIMA)" userId="5e2af091-ed61-4381-ad50-4e5c5b04268e" providerId="ADAL" clId="{BFC82143-D03B-4183-8D18-C40DB3EB8E38}" dt="2026-01-28T15:37:10.137" v="104" actId="47"/>
        <pc:sldMkLst>
          <pc:docMk/>
          <pc:sldMk cId="1304265022" sldId="2147481149"/>
        </pc:sldMkLst>
      </pc:sldChg>
      <pc:sldChg chg="del">
        <pc:chgData name="STEELE Rowan (CLIMA)" userId="5e2af091-ed61-4381-ad50-4e5c5b04268e" providerId="ADAL" clId="{BFC82143-D03B-4183-8D18-C40DB3EB8E38}" dt="2026-01-28T15:37:10.137" v="104" actId="47"/>
        <pc:sldMkLst>
          <pc:docMk/>
          <pc:sldMk cId="2383781616" sldId="2147481150"/>
        </pc:sldMkLst>
      </pc:sldChg>
      <pc:sldChg chg="del">
        <pc:chgData name="STEELE Rowan (CLIMA)" userId="5e2af091-ed61-4381-ad50-4e5c5b04268e" providerId="ADAL" clId="{BFC82143-D03B-4183-8D18-C40DB3EB8E38}" dt="2026-01-28T15:37:10.137" v="104" actId="47"/>
        <pc:sldMkLst>
          <pc:docMk/>
          <pc:sldMk cId="464907051" sldId="2147481152"/>
        </pc:sldMkLst>
      </pc:sldChg>
      <pc:sldChg chg="del">
        <pc:chgData name="STEELE Rowan (CLIMA)" userId="5e2af091-ed61-4381-ad50-4e5c5b04268e" providerId="ADAL" clId="{BFC82143-D03B-4183-8D18-C40DB3EB8E38}" dt="2026-01-28T15:37:10.137" v="104" actId="47"/>
        <pc:sldMkLst>
          <pc:docMk/>
          <pc:sldMk cId="3294119560" sldId="2147481155"/>
        </pc:sldMkLst>
      </pc:sldChg>
      <pc:sldChg chg="del">
        <pc:chgData name="STEELE Rowan (CLIMA)" userId="5e2af091-ed61-4381-ad50-4e5c5b04268e" providerId="ADAL" clId="{BFC82143-D03B-4183-8D18-C40DB3EB8E38}" dt="2026-01-28T15:37:10.137" v="104" actId="47"/>
        <pc:sldMkLst>
          <pc:docMk/>
          <pc:sldMk cId="163042036" sldId="2147481158"/>
        </pc:sldMkLst>
      </pc:sldChg>
      <pc:sldChg chg="del">
        <pc:chgData name="STEELE Rowan (CLIMA)" userId="5e2af091-ed61-4381-ad50-4e5c5b04268e" providerId="ADAL" clId="{BFC82143-D03B-4183-8D18-C40DB3EB8E38}" dt="2026-01-28T15:37:10.137" v="104" actId="47"/>
        <pc:sldMkLst>
          <pc:docMk/>
          <pc:sldMk cId="3770439903" sldId="2147481163"/>
        </pc:sldMkLst>
      </pc:sldChg>
      <pc:sldChg chg="del">
        <pc:chgData name="STEELE Rowan (CLIMA)" userId="5e2af091-ed61-4381-ad50-4e5c5b04268e" providerId="ADAL" clId="{BFC82143-D03B-4183-8D18-C40DB3EB8E38}" dt="2026-01-28T15:37:10.137" v="104" actId="47"/>
        <pc:sldMkLst>
          <pc:docMk/>
          <pc:sldMk cId="2776231726" sldId="2147481166"/>
        </pc:sldMkLst>
      </pc:sldChg>
      <pc:sldChg chg="addSp delSp modSp mod">
        <pc:chgData name="STEELE Rowan (CLIMA)" userId="5e2af091-ed61-4381-ad50-4e5c5b04268e" providerId="ADAL" clId="{BFC82143-D03B-4183-8D18-C40DB3EB8E38}" dt="2026-01-27T15:59:07.362" v="74" actId="478"/>
        <pc:sldMkLst>
          <pc:docMk/>
          <pc:sldMk cId="2151505878" sldId="2147481167"/>
        </pc:sldMkLst>
        <pc:spChg chg="add mod">
          <ac:chgData name="STEELE Rowan (CLIMA)" userId="5e2af091-ed61-4381-ad50-4e5c5b04268e" providerId="ADAL" clId="{BFC82143-D03B-4183-8D18-C40DB3EB8E38}" dt="2026-01-27T15:59:07.362" v="74" actId="478"/>
          <ac:spMkLst>
            <pc:docMk/>
            <pc:sldMk cId="2151505878" sldId="2147481167"/>
            <ac:spMk id="3" creationId="{EB6BEA7D-819D-F9DB-2B63-E8DDC330E462}"/>
          </ac:spMkLst>
        </pc:spChg>
        <pc:spChg chg="del">
          <ac:chgData name="STEELE Rowan (CLIMA)" userId="5e2af091-ed61-4381-ad50-4e5c5b04268e" providerId="ADAL" clId="{BFC82143-D03B-4183-8D18-C40DB3EB8E38}" dt="2026-01-27T15:59:07.362" v="74" actId="478"/>
          <ac:spMkLst>
            <pc:docMk/>
            <pc:sldMk cId="2151505878" sldId="2147481167"/>
            <ac:spMk id="5" creationId="{D2D42838-6494-B810-C56A-3AD28D3F097C}"/>
          </ac:spMkLst>
        </pc:spChg>
      </pc:sldChg>
      <pc:sldChg chg="del">
        <pc:chgData name="STEELE Rowan (CLIMA)" userId="5e2af091-ed61-4381-ad50-4e5c5b04268e" providerId="ADAL" clId="{BFC82143-D03B-4183-8D18-C40DB3EB8E38}" dt="2026-01-28T15:34:39.765" v="83" actId="47"/>
        <pc:sldMkLst>
          <pc:docMk/>
          <pc:sldMk cId="3335588132" sldId="2147481171"/>
        </pc:sldMkLst>
      </pc:sldChg>
      <pc:sldChg chg="del">
        <pc:chgData name="STEELE Rowan (CLIMA)" userId="5e2af091-ed61-4381-ad50-4e5c5b04268e" providerId="ADAL" clId="{BFC82143-D03B-4183-8D18-C40DB3EB8E38}" dt="2026-01-28T15:37:10.137" v="104" actId="47"/>
        <pc:sldMkLst>
          <pc:docMk/>
          <pc:sldMk cId="3473136258" sldId="2147481172"/>
        </pc:sldMkLst>
      </pc:sldChg>
      <pc:sldChg chg="del">
        <pc:chgData name="STEELE Rowan (CLIMA)" userId="5e2af091-ed61-4381-ad50-4e5c5b04268e" providerId="ADAL" clId="{BFC82143-D03B-4183-8D18-C40DB3EB8E38}" dt="2026-01-28T15:37:10.137" v="104" actId="47"/>
        <pc:sldMkLst>
          <pc:docMk/>
          <pc:sldMk cId="2724023190" sldId="2147481173"/>
        </pc:sldMkLst>
      </pc:sldChg>
      <pc:sldChg chg="del">
        <pc:chgData name="STEELE Rowan (CLIMA)" userId="5e2af091-ed61-4381-ad50-4e5c5b04268e" providerId="ADAL" clId="{BFC82143-D03B-4183-8D18-C40DB3EB8E38}" dt="2026-01-28T15:37:10.137" v="104" actId="47"/>
        <pc:sldMkLst>
          <pc:docMk/>
          <pc:sldMk cId="412978280" sldId="2147481174"/>
        </pc:sldMkLst>
      </pc:sldChg>
      <pc:sldChg chg="del">
        <pc:chgData name="STEELE Rowan (CLIMA)" userId="5e2af091-ed61-4381-ad50-4e5c5b04268e" providerId="ADAL" clId="{BFC82143-D03B-4183-8D18-C40DB3EB8E38}" dt="2026-01-28T15:37:10.137" v="104" actId="47"/>
        <pc:sldMkLst>
          <pc:docMk/>
          <pc:sldMk cId="4069103552" sldId="2147481177"/>
        </pc:sldMkLst>
      </pc:sldChg>
      <pc:sldChg chg="del">
        <pc:chgData name="STEELE Rowan (CLIMA)" userId="5e2af091-ed61-4381-ad50-4e5c5b04268e" providerId="ADAL" clId="{BFC82143-D03B-4183-8D18-C40DB3EB8E38}" dt="2026-01-28T15:36:30.961" v="97" actId="47"/>
        <pc:sldMkLst>
          <pc:docMk/>
          <pc:sldMk cId="34264854" sldId="2147481178"/>
        </pc:sldMkLst>
      </pc:sldChg>
      <pc:sldChg chg="del">
        <pc:chgData name="STEELE Rowan (CLIMA)" userId="5e2af091-ed61-4381-ad50-4e5c5b04268e" providerId="ADAL" clId="{BFC82143-D03B-4183-8D18-C40DB3EB8E38}" dt="2026-01-28T15:36:30.961" v="97" actId="47"/>
        <pc:sldMkLst>
          <pc:docMk/>
          <pc:sldMk cId="1290869389" sldId="2147481179"/>
        </pc:sldMkLst>
      </pc:sldChg>
      <pc:sldChg chg="del">
        <pc:chgData name="STEELE Rowan (CLIMA)" userId="5e2af091-ed61-4381-ad50-4e5c5b04268e" providerId="ADAL" clId="{BFC82143-D03B-4183-8D18-C40DB3EB8E38}" dt="2026-01-28T15:36:30.961" v="97" actId="47"/>
        <pc:sldMkLst>
          <pc:docMk/>
          <pc:sldMk cId="3363351726" sldId="2147481180"/>
        </pc:sldMkLst>
      </pc:sldChg>
      <pc:sldChg chg="del">
        <pc:chgData name="STEELE Rowan (CLIMA)" userId="5e2af091-ed61-4381-ad50-4e5c5b04268e" providerId="ADAL" clId="{BFC82143-D03B-4183-8D18-C40DB3EB8E38}" dt="2026-01-28T15:34:33.279" v="82" actId="47"/>
        <pc:sldMkLst>
          <pc:docMk/>
          <pc:sldMk cId="1963749116" sldId="2147481181"/>
        </pc:sldMkLst>
      </pc:sldChg>
      <pc:sldChg chg="del">
        <pc:chgData name="STEELE Rowan (CLIMA)" userId="5e2af091-ed61-4381-ad50-4e5c5b04268e" providerId="ADAL" clId="{BFC82143-D03B-4183-8D18-C40DB3EB8E38}" dt="2026-01-28T15:37:10.137" v="104" actId="47"/>
        <pc:sldMkLst>
          <pc:docMk/>
          <pc:sldMk cId="3040337961" sldId="2147481182"/>
        </pc:sldMkLst>
      </pc:sldChg>
      <pc:sldChg chg="del">
        <pc:chgData name="STEELE Rowan (CLIMA)" userId="5e2af091-ed61-4381-ad50-4e5c5b04268e" providerId="ADAL" clId="{BFC82143-D03B-4183-8D18-C40DB3EB8E38}" dt="2026-01-28T15:36:30.961" v="97" actId="47"/>
        <pc:sldMkLst>
          <pc:docMk/>
          <pc:sldMk cId="742534142" sldId="2147481183"/>
        </pc:sldMkLst>
      </pc:sldChg>
      <pc:sldChg chg="del">
        <pc:chgData name="STEELE Rowan (CLIMA)" userId="5e2af091-ed61-4381-ad50-4e5c5b04268e" providerId="ADAL" clId="{BFC82143-D03B-4183-8D18-C40DB3EB8E38}" dt="2026-01-28T15:34:53.977" v="85" actId="47"/>
        <pc:sldMkLst>
          <pc:docMk/>
          <pc:sldMk cId="1104134698" sldId="2147481185"/>
        </pc:sldMkLst>
      </pc:sldChg>
      <pc:sldChg chg="del">
        <pc:chgData name="STEELE Rowan (CLIMA)" userId="5e2af091-ed61-4381-ad50-4e5c5b04268e" providerId="ADAL" clId="{BFC82143-D03B-4183-8D18-C40DB3EB8E38}" dt="2026-01-28T15:36:30.961" v="97" actId="47"/>
        <pc:sldMkLst>
          <pc:docMk/>
          <pc:sldMk cId="1628683871" sldId="2147481186"/>
        </pc:sldMkLst>
      </pc:sldChg>
      <pc:sldChg chg="del">
        <pc:chgData name="STEELE Rowan (CLIMA)" userId="5e2af091-ed61-4381-ad50-4e5c5b04268e" providerId="ADAL" clId="{BFC82143-D03B-4183-8D18-C40DB3EB8E38}" dt="2026-01-28T15:37:10.137" v="104" actId="47"/>
        <pc:sldMkLst>
          <pc:docMk/>
          <pc:sldMk cId="1136837157" sldId="2147481188"/>
        </pc:sldMkLst>
      </pc:sldChg>
      <pc:sldChg chg="del">
        <pc:chgData name="STEELE Rowan (CLIMA)" userId="5e2af091-ed61-4381-ad50-4e5c5b04268e" providerId="ADAL" clId="{BFC82143-D03B-4183-8D18-C40DB3EB8E38}" dt="2026-01-28T15:34:17.683" v="79" actId="47"/>
        <pc:sldMkLst>
          <pc:docMk/>
          <pc:sldMk cId="974676622" sldId="2147481190"/>
        </pc:sldMkLst>
      </pc:sldChg>
      <pc:sldChg chg="del">
        <pc:chgData name="STEELE Rowan (CLIMA)" userId="5e2af091-ed61-4381-ad50-4e5c5b04268e" providerId="ADAL" clId="{BFC82143-D03B-4183-8D18-C40DB3EB8E38}" dt="2026-01-28T15:36:30.961" v="97" actId="47"/>
        <pc:sldMkLst>
          <pc:docMk/>
          <pc:sldMk cId="504517861" sldId="2147481191"/>
        </pc:sldMkLst>
      </pc:sldChg>
      <pc:sldChg chg="del">
        <pc:chgData name="STEELE Rowan (CLIMA)" userId="5e2af091-ed61-4381-ad50-4e5c5b04268e" providerId="ADAL" clId="{BFC82143-D03B-4183-8D18-C40DB3EB8E38}" dt="2026-01-28T15:36:30.961" v="97" actId="47"/>
        <pc:sldMkLst>
          <pc:docMk/>
          <pc:sldMk cId="462257906" sldId="2147481192"/>
        </pc:sldMkLst>
      </pc:sldChg>
      <pc:sldChg chg="del">
        <pc:chgData name="STEELE Rowan (CLIMA)" userId="5e2af091-ed61-4381-ad50-4e5c5b04268e" providerId="ADAL" clId="{BFC82143-D03B-4183-8D18-C40DB3EB8E38}" dt="2026-01-28T15:37:10.137" v="104" actId="47"/>
        <pc:sldMkLst>
          <pc:docMk/>
          <pc:sldMk cId="2050069185" sldId="2147481193"/>
        </pc:sldMkLst>
      </pc:sldChg>
      <pc:sldChg chg="del">
        <pc:chgData name="STEELE Rowan (CLIMA)" userId="5e2af091-ed61-4381-ad50-4e5c5b04268e" providerId="ADAL" clId="{BFC82143-D03B-4183-8D18-C40DB3EB8E38}" dt="2026-01-28T15:36:30.961" v="97" actId="47"/>
        <pc:sldMkLst>
          <pc:docMk/>
          <pc:sldMk cId="2668193332" sldId="2147481196"/>
        </pc:sldMkLst>
      </pc:sldChg>
      <pc:sldChg chg="del">
        <pc:chgData name="STEELE Rowan (CLIMA)" userId="5e2af091-ed61-4381-ad50-4e5c5b04268e" providerId="ADAL" clId="{BFC82143-D03B-4183-8D18-C40DB3EB8E38}" dt="2026-01-28T15:36:30.961" v="97" actId="47"/>
        <pc:sldMkLst>
          <pc:docMk/>
          <pc:sldMk cId="1198521399" sldId="2147481197"/>
        </pc:sldMkLst>
      </pc:sldChg>
      <pc:sldChg chg="del">
        <pc:chgData name="STEELE Rowan (CLIMA)" userId="5e2af091-ed61-4381-ad50-4e5c5b04268e" providerId="ADAL" clId="{BFC82143-D03B-4183-8D18-C40DB3EB8E38}" dt="2026-01-28T15:36:30.961" v="97" actId="47"/>
        <pc:sldMkLst>
          <pc:docMk/>
          <pc:sldMk cId="3379739142" sldId="2147481199"/>
        </pc:sldMkLst>
      </pc:sldChg>
      <pc:sldChg chg="del">
        <pc:chgData name="STEELE Rowan (CLIMA)" userId="5e2af091-ed61-4381-ad50-4e5c5b04268e" providerId="ADAL" clId="{BFC82143-D03B-4183-8D18-C40DB3EB8E38}" dt="2026-01-28T15:36:30.961" v="97" actId="47"/>
        <pc:sldMkLst>
          <pc:docMk/>
          <pc:sldMk cId="3979740463" sldId="2147481209"/>
        </pc:sldMkLst>
      </pc:sldChg>
      <pc:sldChg chg="del">
        <pc:chgData name="STEELE Rowan (CLIMA)" userId="5e2af091-ed61-4381-ad50-4e5c5b04268e" providerId="ADAL" clId="{BFC82143-D03B-4183-8D18-C40DB3EB8E38}" dt="2026-01-28T15:36:30.961" v="97" actId="47"/>
        <pc:sldMkLst>
          <pc:docMk/>
          <pc:sldMk cId="2176688564" sldId="2147481214"/>
        </pc:sldMkLst>
      </pc:sldChg>
      <pc:sldChg chg="del">
        <pc:chgData name="STEELE Rowan (CLIMA)" userId="5e2af091-ed61-4381-ad50-4e5c5b04268e" providerId="ADAL" clId="{BFC82143-D03B-4183-8D18-C40DB3EB8E38}" dt="2026-01-28T15:36:30.961" v="97" actId="47"/>
        <pc:sldMkLst>
          <pc:docMk/>
          <pc:sldMk cId="1713588321" sldId="2147481215"/>
        </pc:sldMkLst>
      </pc:sldChg>
      <pc:sldChg chg="del">
        <pc:chgData name="STEELE Rowan (CLIMA)" userId="5e2af091-ed61-4381-ad50-4e5c5b04268e" providerId="ADAL" clId="{BFC82143-D03B-4183-8D18-C40DB3EB8E38}" dt="2026-01-28T15:36:30.961" v="97" actId="47"/>
        <pc:sldMkLst>
          <pc:docMk/>
          <pc:sldMk cId="2717921268" sldId="2147481216"/>
        </pc:sldMkLst>
      </pc:sldChg>
      <pc:sldChg chg="del">
        <pc:chgData name="STEELE Rowan (CLIMA)" userId="5e2af091-ed61-4381-ad50-4e5c5b04268e" providerId="ADAL" clId="{BFC82143-D03B-4183-8D18-C40DB3EB8E38}" dt="2026-01-28T15:36:30.961" v="97" actId="47"/>
        <pc:sldMkLst>
          <pc:docMk/>
          <pc:sldMk cId="2828382883" sldId="2147481217"/>
        </pc:sldMkLst>
      </pc:sldChg>
      <pc:sldChg chg="del">
        <pc:chgData name="STEELE Rowan (CLIMA)" userId="5e2af091-ed61-4381-ad50-4e5c5b04268e" providerId="ADAL" clId="{BFC82143-D03B-4183-8D18-C40DB3EB8E38}" dt="2026-01-28T15:36:30.961" v="97" actId="47"/>
        <pc:sldMkLst>
          <pc:docMk/>
          <pc:sldMk cId="3486718640" sldId="2147481218"/>
        </pc:sldMkLst>
      </pc:sldChg>
      <pc:sldChg chg="del">
        <pc:chgData name="STEELE Rowan (CLIMA)" userId="5e2af091-ed61-4381-ad50-4e5c5b04268e" providerId="ADAL" clId="{BFC82143-D03B-4183-8D18-C40DB3EB8E38}" dt="2026-01-28T15:35:09.406" v="86" actId="47"/>
        <pc:sldMkLst>
          <pc:docMk/>
          <pc:sldMk cId="1790350907" sldId="2147481265"/>
        </pc:sldMkLst>
      </pc:sldChg>
      <pc:sldChg chg="del">
        <pc:chgData name="STEELE Rowan (CLIMA)" userId="5e2af091-ed61-4381-ad50-4e5c5b04268e" providerId="ADAL" clId="{BFC82143-D03B-4183-8D18-C40DB3EB8E38}" dt="2026-01-28T15:35:09.406" v="86" actId="47"/>
        <pc:sldMkLst>
          <pc:docMk/>
          <pc:sldMk cId="4026063881" sldId="2147481266"/>
        </pc:sldMkLst>
      </pc:sldChg>
      <pc:sldChg chg="del">
        <pc:chgData name="STEELE Rowan (CLIMA)" userId="5e2af091-ed61-4381-ad50-4e5c5b04268e" providerId="ADAL" clId="{BFC82143-D03B-4183-8D18-C40DB3EB8E38}" dt="2026-01-28T15:35:09.406" v="86" actId="47"/>
        <pc:sldMkLst>
          <pc:docMk/>
          <pc:sldMk cId="2517319418" sldId="2147481268"/>
        </pc:sldMkLst>
      </pc:sldChg>
      <pc:sldChg chg="del">
        <pc:chgData name="STEELE Rowan (CLIMA)" userId="5e2af091-ed61-4381-ad50-4e5c5b04268e" providerId="ADAL" clId="{BFC82143-D03B-4183-8D18-C40DB3EB8E38}" dt="2026-01-28T15:35:09.406" v="86" actId="47"/>
        <pc:sldMkLst>
          <pc:docMk/>
          <pc:sldMk cId="2483291529" sldId="2147481269"/>
        </pc:sldMkLst>
      </pc:sldChg>
      <pc:sldChg chg="del">
        <pc:chgData name="STEELE Rowan (CLIMA)" userId="5e2af091-ed61-4381-ad50-4e5c5b04268e" providerId="ADAL" clId="{BFC82143-D03B-4183-8D18-C40DB3EB8E38}" dt="2026-01-28T15:35:13.359" v="87" actId="47"/>
        <pc:sldMkLst>
          <pc:docMk/>
          <pc:sldMk cId="1789818617" sldId="2147481274"/>
        </pc:sldMkLst>
      </pc:sldChg>
      <pc:sldChg chg="del">
        <pc:chgData name="STEELE Rowan (CLIMA)" userId="5e2af091-ed61-4381-ad50-4e5c5b04268e" providerId="ADAL" clId="{BFC82143-D03B-4183-8D18-C40DB3EB8E38}" dt="2026-01-28T15:35:26.157" v="89" actId="47"/>
        <pc:sldMkLst>
          <pc:docMk/>
          <pc:sldMk cId="3421022619" sldId="2147481282"/>
        </pc:sldMkLst>
      </pc:sldChg>
      <pc:sldChg chg="del">
        <pc:chgData name="STEELE Rowan (CLIMA)" userId="5e2af091-ed61-4381-ad50-4e5c5b04268e" providerId="ADAL" clId="{BFC82143-D03B-4183-8D18-C40DB3EB8E38}" dt="2026-01-28T15:35:26.157" v="89" actId="47"/>
        <pc:sldMkLst>
          <pc:docMk/>
          <pc:sldMk cId="1340458694" sldId="2147481291"/>
        </pc:sldMkLst>
      </pc:sldChg>
      <pc:sldChg chg="del">
        <pc:chgData name="STEELE Rowan (CLIMA)" userId="5e2af091-ed61-4381-ad50-4e5c5b04268e" providerId="ADAL" clId="{BFC82143-D03B-4183-8D18-C40DB3EB8E38}" dt="2026-01-28T15:35:26.157" v="89" actId="47"/>
        <pc:sldMkLst>
          <pc:docMk/>
          <pc:sldMk cId="3438619530" sldId="2147481293"/>
        </pc:sldMkLst>
      </pc:sldChg>
      <pc:sldChg chg="del">
        <pc:chgData name="STEELE Rowan (CLIMA)" userId="5e2af091-ed61-4381-ad50-4e5c5b04268e" providerId="ADAL" clId="{BFC82143-D03B-4183-8D18-C40DB3EB8E38}" dt="2026-01-28T15:35:26.157" v="89" actId="47"/>
        <pc:sldMkLst>
          <pc:docMk/>
          <pc:sldMk cId="437212535" sldId="2147481295"/>
        </pc:sldMkLst>
      </pc:sldChg>
      <pc:sldChg chg="del">
        <pc:chgData name="STEELE Rowan (CLIMA)" userId="5e2af091-ed61-4381-ad50-4e5c5b04268e" providerId="ADAL" clId="{BFC82143-D03B-4183-8D18-C40DB3EB8E38}" dt="2026-01-28T15:34:03.680" v="76" actId="47"/>
        <pc:sldMkLst>
          <pc:docMk/>
          <pc:sldMk cId="418119664" sldId="2147481298"/>
        </pc:sldMkLst>
      </pc:sldChg>
      <pc:sldChg chg="del">
        <pc:chgData name="STEELE Rowan (CLIMA)" userId="5e2af091-ed61-4381-ad50-4e5c5b04268e" providerId="ADAL" clId="{BFC82143-D03B-4183-8D18-C40DB3EB8E38}" dt="2026-01-28T15:35:15.946" v="88" actId="47"/>
        <pc:sldMkLst>
          <pc:docMk/>
          <pc:sldMk cId="746448180" sldId="2147481416"/>
        </pc:sldMkLst>
      </pc:sldChg>
      <pc:sldChg chg="del">
        <pc:chgData name="STEELE Rowan (CLIMA)" userId="5e2af091-ed61-4381-ad50-4e5c5b04268e" providerId="ADAL" clId="{BFC82143-D03B-4183-8D18-C40DB3EB8E38}" dt="2026-01-28T15:35:37.061" v="91" actId="47"/>
        <pc:sldMkLst>
          <pc:docMk/>
          <pc:sldMk cId="3676429797" sldId="2147481421"/>
        </pc:sldMkLst>
      </pc:sldChg>
      <pc:sldChg chg="del">
        <pc:chgData name="STEELE Rowan (CLIMA)" userId="5e2af091-ed61-4381-ad50-4e5c5b04268e" providerId="ADAL" clId="{BFC82143-D03B-4183-8D18-C40DB3EB8E38}" dt="2026-01-28T15:34:27.548" v="81" actId="47"/>
        <pc:sldMkLst>
          <pc:docMk/>
          <pc:sldMk cId="3191495034" sldId="2147481422"/>
        </pc:sldMkLst>
      </pc:sldChg>
      <pc:sldChg chg="del">
        <pc:chgData name="STEELE Rowan (CLIMA)" userId="5e2af091-ed61-4381-ad50-4e5c5b04268e" providerId="ADAL" clId="{BFC82143-D03B-4183-8D18-C40DB3EB8E38}" dt="2026-01-28T15:34:17.683" v="79" actId="47"/>
        <pc:sldMkLst>
          <pc:docMk/>
          <pc:sldMk cId="389688776" sldId="2147481434"/>
        </pc:sldMkLst>
      </pc:sldChg>
      <pc:sldChg chg="del">
        <pc:chgData name="STEELE Rowan (CLIMA)" userId="5e2af091-ed61-4381-ad50-4e5c5b04268e" providerId="ADAL" clId="{BFC82143-D03B-4183-8D18-C40DB3EB8E38}" dt="2026-01-28T15:35:09.406" v="86" actId="47"/>
        <pc:sldMkLst>
          <pc:docMk/>
          <pc:sldMk cId="3436909634" sldId="2147481454"/>
        </pc:sldMkLst>
      </pc:sldChg>
      <pc:sldChg chg="del">
        <pc:chgData name="STEELE Rowan (CLIMA)" userId="5e2af091-ed61-4381-ad50-4e5c5b04268e" providerId="ADAL" clId="{BFC82143-D03B-4183-8D18-C40DB3EB8E38}" dt="2026-01-28T15:35:26.157" v="89" actId="47"/>
        <pc:sldMkLst>
          <pc:docMk/>
          <pc:sldMk cId="2308209676" sldId="2147481455"/>
        </pc:sldMkLst>
      </pc:sldChg>
      <pc:sldChg chg="del">
        <pc:chgData name="STEELE Rowan (CLIMA)" userId="5e2af091-ed61-4381-ad50-4e5c5b04268e" providerId="ADAL" clId="{BFC82143-D03B-4183-8D18-C40DB3EB8E38}" dt="2026-01-28T15:35:32.634" v="90" actId="47"/>
        <pc:sldMkLst>
          <pc:docMk/>
          <pc:sldMk cId="3167834687" sldId="2147481479"/>
        </pc:sldMkLst>
      </pc:sldChg>
      <pc:sldChg chg="del">
        <pc:chgData name="STEELE Rowan (CLIMA)" userId="5e2af091-ed61-4381-ad50-4e5c5b04268e" providerId="ADAL" clId="{BFC82143-D03B-4183-8D18-C40DB3EB8E38}" dt="2026-01-28T15:35:26.157" v="89" actId="47"/>
        <pc:sldMkLst>
          <pc:docMk/>
          <pc:sldMk cId="1193117644" sldId="2147481483"/>
        </pc:sldMkLst>
      </pc:sldChg>
      <pc:sldChg chg="del">
        <pc:chgData name="STEELE Rowan (CLIMA)" userId="5e2af091-ed61-4381-ad50-4e5c5b04268e" providerId="ADAL" clId="{BFC82143-D03B-4183-8D18-C40DB3EB8E38}" dt="2026-01-28T15:35:26.157" v="89" actId="47"/>
        <pc:sldMkLst>
          <pc:docMk/>
          <pc:sldMk cId="2305212892" sldId="2147481485"/>
        </pc:sldMkLst>
      </pc:sldChg>
      <pc:sldChg chg="del">
        <pc:chgData name="STEELE Rowan (CLIMA)" userId="5e2af091-ed61-4381-ad50-4e5c5b04268e" providerId="ADAL" clId="{BFC82143-D03B-4183-8D18-C40DB3EB8E38}" dt="2026-01-28T15:37:10.137" v="104" actId="47"/>
        <pc:sldMkLst>
          <pc:docMk/>
          <pc:sldMk cId="2986916425" sldId="2147481541"/>
        </pc:sldMkLst>
      </pc:sldChg>
      <pc:sldChg chg="del">
        <pc:chgData name="STEELE Rowan (CLIMA)" userId="5e2af091-ed61-4381-ad50-4e5c5b04268e" providerId="ADAL" clId="{BFC82143-D03B-4183-8D18-C40DB3EB8E38}" dt="2026-01-27T15:51:10.102" v="39" actId="2696"/>
        <pc:sldMkLst>
          <pc:docMk/>
          <pc:sldMk cId="2826749059" sldId="2147481726"/>
        </pc:sldMkLst>
      </pc:sldChg>
      <pc:sldChg chg="add">
        <pc:chgData name="STEELE Rowan (CLIMA)" userId="5e2af091-ed61-4381-ad50-4e5c5b04268e" providerId="ADAL" clId="{BFC82143-D03B-4183-8D18-C40DB3EB8E38}" dt="2026-01-27T15:51:12.864" v="40"/>
        <pc:sldMkLst>
          <pc:docMk/>
          <pc:sldMk cId="3131398077" sldId="2147481726"/>
        </pc:sldMkLst>
      </pc:sldChg>
      <pc:sldChg chg="add">
        <pc:chgData name="STEELE Rowan (CLIMA)" userId="5e2af091-ed61-4381-ad50-4e5c5b04268e" providerId="ADAL" clId="{BFC82143-D03B-4183-8D18-C40DB3EB8E38}" dt="2026-01-27T15:51:12.864" v="40"/>
        <pc:sldMkLst>
          <pc:docMk/>
          <pc:sldMk cId="1662966484" sldId="2147481727"/>
        </pc:sldMkLst>
      </pc:sldChg>
      <pc:sldChg chg="del">
        <pc:chgData name="STEELE Rowan (CLIMA)" userId="5e2af091-ed61-4381-ad50-4e5c5b04268e" providerId="ADAL" clId="{BFC82143-D03B-4183-8D18-C40DB3EB8E38}" dt="2026-01-27T15:51:10.102" v="39" actId="2696"/>
        <pc:sldMkLst>
          <pc:docMk/>
          <pc:sldMk cId="2277082450" sldId="2147481727"/>
        </pc:sldMkLst>
      </pc:sldChg>
      <pc:sldChg chg="ord">
        <pc:chgData name="STEELE Rowan (CLIMA)" userId="5e2af091-ed61-4381-ad50-4e5c5b04268e" providerId="ADAL" clId="{BFC82143-D03B-4183-8D18-C40DB3EB8E38}" dt="2026-01-26T14:34:30.210" v="1"/>
        <pc:sldMkLst>
          <pc:docMk/>
          <pc:sldMk cId="925310342" sldId="2147481728"/>
        </pc:sldMkLst>
      </pc:sldChg>
      <pc:sldChg chg="del">
        <pc:chgData name="STEELE Rowan (CLIMA)" userId="5e2af091-ed61-4381-ad50-4e5c5b04268e" providerId="ADAL" clId="{BFC82143-D03B-4183-8D18-C40DB3EB8E38}" dt="2026-01-28T15:37:10.137" v="104" actId="47"/>
        <pc:sldMkLst>
          <pc:docMk/>
          <pc:sldMk cId="3982027625" sldId="2147481733"/>
        </pc:sldMkLst>
      </pc:sldChg>
      <pc:sldChg chg="add">
        <pc:chgData name="STEELE Rowan (CLIMA)" userId="5e2af091-ed61-4381-ad50-4e5c5b04268e" providerId="ADAL" clId="{BFC82143-D03B-4183-8D18-C40DB3EB8E38}" dt="2026-01-27T15:51:12.864" v="40"/>
        <pc:sldMkLst>
          <pc:docMk/>
          <pc:sldMk cId="791784433" sldId="2147481735"/>
        </pc:sldMkLst>
      </pc:sldChg>
      <pc:sldChg chg="del">
        <pc:chgData name="STEELE Rowan (CLIMA)" userId="5e2af091-ed61-4381-ad50-4e5c5b04268e" providerId="ADAL" clId="{BFC82143-D03B-4183-8D18-C40DB3EB8E38}" dt="2026-01-27T15:51:10.102" v="39" actId="2696"/>
        <pc:sldMkLst>
          <pc:docMk/>
          <pc:sldMk cId="2235717145" sldId="2147481735"/>
        </pc:sldMkLst>
      </pc:sldChg>
      <pc:sldChg chg="del">
        <pc:chgData name="STEELE Rowan (CLIMA)" userId="5e2af091-ed61-4381-ad50-4e5c5b04268e" providerId="ADAL" clId="{BFC82143-D03B-4183-8D18-C40DB3EB8E38}" dt="2026-01-28T15:37:10.137" v="104" actId="47"/>
        <pc:sldMkLst>
          <pc:docMk/>
          <pc:sldMk cId="3989094909" sldId="2147481737"/>
        </pc:sldMkLst>
      </pc:sldChg>
      <pc:sldChg chg="del">
        <pc:chgData name="STEELE Rowan (CLIMA)" userId="5e2af091-ed61-4381-ad50-4e5c5b04268e" providerId="ADAL" clId="{BFC82143-D03B-4183-8D18-C40DB3EB8E38}" dt="2026-01-28T15:34:46.955" v="84" actId="47"/>
        <pc:sldMkLst>
          <pc:docMk/>
          <pc:sldMk cId="1300250294" sldId="2147481741"/>
        </pc:sldMkLst>
      </pc:sldChg>
      <pc:sldChg chg="del">
        <pc:chgData name="STEELE Rowan (CLIMA)" userId="5e2af091-ed61-4381-ad50-4e5c5b04268e" providerId="ADAL" clId="{BFC82143-D03B-4183-8D18-C40DB3EB8E38}" dt="2026-01-28T15:37:10.137" v="104" actId="47"/>
        <pc:sldMkLst>
          <pc:docMk/>
          <pc:sldMk cId="464621054" sldId="2147481742"/>
        </pc:sldMkLst>
      </pc:sldChg>
      <pc:sldChg chg="del">
        <pc:chgData name="STEELE Rowan (CLIMA)" userId="5e2af091-ed61-4381-ad50-4e5c5b04268e" providerId="ADAL" clId="{BFC82143-D03B-4183-8D18-C40DB3EB8E38}" dt="2026-01-28T15:34:46.955" v="84" actId="47"/>
        <pc:sldMkLst>
          <pc:docMk/>
          <pc:sldMk cId="2846797892" sldId="2147481744"/>
        </pc:sldMkLst>
      </pc:sldChg>
      <pc:sldChg chg="del">
        <pc:chgData name="STEELE Rowan (CLIMA)" userId="5e2af091-ed61-4381-ad50-4e5c5b04268e" providerId="ADAL" clId="{BFC82143-D03B-4183-8D18-C40DB3EB8E38}" dt="2026-01-28T15:34:27.548" v="81" actId="47"/>
        <pc:sldMkLst>
          <pc:docMk/>
          <pc:sldMk cId="2148821758" sldId="2147481745"/>
        </pc:sldMkLst>
      </pc:sldChg>
      <pc:sldChg chg="del">
        <pc:chgData name="STEELE Rowan (CLIMA)" userId="5e2af091-ed61-4381-ad50-4e5c5b04268e" providerId="ADAL" clId="{BFC82143-D03B-4183-8D18-C40DB3EB8E38}" dt="2026-01-28T15:37:10.137" v="104" actId="47"/>
        <pc:sldMkLst>
          <pc:docMk/>
          <pc:sldMk cId="1179524224" sldId="2147481752"/>
        </pc:sldMkLst>
      </pc:sldChg>
      <pc:sldChg chg="del">
        <pc:chgData name="STEELE Rowan (CLIMA)" userId="5e2af091-ed61-4381-ad50-4e5c5b04268e" providerId="ADAL" clId="{BFC82143-D03B-4183-8D18-C40DB3EB8E38}" dt="2026-01-28T15:35:48.130" v="93" actId="47"/>
        <pc:sldMkLst>
          <pc:docMk/>
          <pc:sldMk cId="2375519386" sldId="2147481753"/>
        </pc:sldMkLst>
      </pc:sldChg>
      <pc:sldChg chg="del">
        <pc:chgData name="STEELE Rowan (CLIMA)" userId="5e2af091-ed61-4381-ad50-4e5c5b04268e" providerId="ADAL" clId="{BFC82143-D03B-4183-8D18-C40DB3EB8E38}" dt="2026-01-28T15:36:30.961" v="97" actId="47"/>
        <pc:sldMkLst>
          <pc:docMk/>
          <pc:sldMk cId="1701539355" sldId="2147482199"/>
        </pc:sldMkLst>
      </pc:sldChg>
      <pc:sldChg chg="del">
        <pc:chgData name="STEELE Rowan (CLIMA)" userId="5e2af091-ed61-4381-ad50-4e5c5b04268e" providerId="ADAL" clId="{BFC82143-D03B-4183-8D18-C40DB3EB8E38}" dt="2026-01-28T15:36:30.961" v="97" actId="47"/>
        <pc:sldMkLst>
          <pc:docMk/>
          <pc:sldMk cId="1158616285" sldId="2147482212"/>
        </pc:sldMkLst>
      </pc:sldChg>
      <pc:sldChg chg="del">
        <pc:chgData name="STEELE Rowan (CLIMA)" userId="5e2af091-ed61-4381-ad50-4e5c5b04268e" providerId="ADAL" clId="{BFC82143-D03B-4183-8D18-C40DB3EB8E38}" dt="2026-01-28T15:36:16.303" v="96" actId="47"/>
        <pc:sldMkLst>
          <pc:docMk/>
          <pc:sldMk cId="4115088594" sldId="2147482240"/>
        </pc:sldMkLst>
      </pc:sldChg>
      <pc:sldChg chg="del">
        <pc:chgData name="STEELE Rowan (CLIMA)" userId="5e2af091-ed61-4381-ad50-4e5c5b04268e" providerId="ADAL" clId="{BFC82143-D03B-4183-8D18-C40DB3EB8E38}" dt="2026-01-28T15:36:30.961" v="97" actId="47"/>
        <pc:sldMkLst>
          <pc:docMk/>
          <pc:sldMk cId="3420632609" sldId="2147482242"/>
        </pc:sldMkLst>
      </pc:sldChg>
      <pc:sldChg chg="del">
        <pc:chgData name="STEELE Rowan (CLIMA)" userId="5e2af091-ed61-4381-ad50-4e5c5b04268e" providerId="ADAL" clId="{BFC82143-D03B-4183-8D18-C40DB3EB8E38}" dt="2026-01-28T15:36:30.961" v="97" actId="47"/>
        <pc:sldMkLst>
          <pc:docMk/>
          <pc:sldMk cId="3228912230" sldId="2147482251"/>
        </pc:sldMkLst>
      </pc:sldChg>
      <pc:sldChg chg="del">
        <pc:chgData name="STEELE Rowan (CLIMA)" userId="5e2af091-ed61-4381-ad50-4e5c5b04268e" providerId="ADAL" clId="{BFC82143-D03B-4183-8D18-C40DB3EB8E38}" dt="2026-01-28T15:42:46.314" v="106" actId="47"/>
        <pc:sldMkLst>
          <pc:docMk/>
          <pc:sldMk cId="3305403200" sldId="2147482262"/>
        </pc:sldMkLst>
      </pc:sldChg>
      <pc:sldChg chg="del">
        <pc:chgData name="STEELE Rowan (CLIMA)" userId="5e2af091-ed61-4381-ad50-4e5c5b04268e" providerId="ADAL" clId="{BFC82143-D03B-4183-8D18-C40DB3EB8E38}" dt="2026-01-28T15:42:31.629" v="105" actId="47"/>
        <pc:sldMkLst>
          <pc:docMk/>
          <pc:sldMk cId="3162675037" sldId="2147482265"/>
        </pc:sldMkLst>
      </pc:sldChg>
      <pc:sldChg chg="del">
        <pc:chgData name="STEELE Rowan (CLIMA)" userId="5e2af091-ed61-4381-ad50-4e5c5b04268e" providerId="ADAL" clId="{BFC82143-D03B-4183-8D18-C40DB3EB8E38}" dt="2026-01-28T15:42:50.531" v="107" actId="47"/>
        <pc:sldMkLst>
          <pc:docMk/>
          <pc:sldMk cId="1379041947" sldId="2147482271"/>
        </pc:sldMkLst>
      </pc:sldChg>
      <pc:sldChg chg="modSp mod">
        <pc:chgData name="STEELE Rowan (CLIMA)" userId="5e2af091-ed61-4381-ad50-4e5c5b04268e" providerId="ADAL" clId="{BFC82143-D03B-4183-8D18-C40DB3EB8E38}" dt="2026-01-26T14:41:57.267" v="38" actId="20577"/>
        <pc:sldMkLst>
          <pc:docMk/>
          <pc:sldMk cId="3249894663" sldId="2147482309"/>
        </pc:sldMkLst>
        <pc:spChg chg="mod">
          <ac:chgData name="STEELE Rowan (CLIMA)" userId="5e2af091-ed61-4381-ad50-4e5c5b04268e" providerId="ADAL" clId="{BFC82143-D03B-4183-8D18-C40DB3EB8E38}" dt="2026-01-26T14:41:57.267" v="38" actId="20577"/>
          <ac:spMkLst>
            <pc:docMk/>
            <pc:sldMk cId="3249894663" sldId="2147482309"/>
            <ac:spMk id="4" creationId="{A2F0CB33-375A-F126-26E3-DD163CE3F9F8}"/>
          </ac:spMkLst>
        </pc:spChg>
      </pc:sldChg>
      <pc:sldChg chg="del">
        <pc:chgData name="STEELE Rowan (CLIMA)" userId="5e2af091-ed61-4381-ad50-4e5c5b04268e" providerId="ADAL" clId="{BFC82143-D03B-4183-8D18-C40DB3EB8E38}" dt="2026-01-28T15:33:55.565" v="75" actId="47"/>
        <pc:sldMkLst>
          <pc:docMk/>
          <pc:sldMk cId="3778993382" sldId="2147482314"/>
        </pc:sldMkLst>
      </pc:sldChg>
      <pc:sldChg chg="del">
        <pc:chgData name="STEELE Rowan (CLIMA)" userId="5e2af091-ed61-4381-ad50-4e5c5b04268e" providerId="ADAL" clId="{BFC82143-D03B-4183-8D18-C40DB3EB8E38}" dt="2026-01-28T15:37:10.137" v="104" actId="47"/>
        <pc:sldMkLst>
          <pc:docMk/>
          <pc:sldMk cId="3572262530" sldId="2147482317"/>
        </pc:sldMkLst>
      </pc:sldChg>
      <pc:sldChg chg="del">
        <pc:chgData name="STEELE Rowan (CLIMA)" userId="5e2af091-ed61-4381-ad50-4e5c5b04268e" providerId="ADAL" clId="{BFC82143-D03B-4183-8D18-C40DB3EB8E38}" dt="2026-01-28T15:37:10.137" v="104" actId="47"/>
        <pc:sldMkLst>
          <pc:docMk/>
          <pc:sldMk cId="2626285849" sldId="2147482318"/>
        </pc:sldMkLst>
      </pc:sldChg>
      <pc:sldChg chg="del">
        <pc:chgData name="STEELE Rowan (CLIMA)" userId="5e2af091-ed61-4381-ad50-4e5c5b04268e" providerId="ADAL" clId="{BFC82143-D03B-4183-8D18-C40DB3EB8E38}" dt="2026-01-28T15:37:10.137" v="104" actId="47"/>
        <pc:sldMkLst>
          <pc:docMk/>
          <pc:sldMk cId="2825673233" sldId="2147482319"/>
        </pc:sldMkLst>
      </pc:sldChg>
      <pc:sldChg chg="del">
        <pc:chgData name="STEELE Rowan (CLIMA)" userId="5e2af091-ed61-4381-ad50-4e5c5b04268e" providerId="ADAL" clId="{BFC82143-D03B-4183-8D18-C40DB3EB8E38}" dt="2026-01-28T15:37:10.137" v="104" actId="47"/>
        <pc:sldMkLst>
          <pc:docMk/>
          <pc:sldMk cId="3121438260" sldId="2147482320"/>
        </pc:sldMkLst>
      </pc:sldChg>
      <pc:sldChg chg="del">
        <pc:chgData name="STEELE Rowan (CLIMA)" userId="5e2af091-ed61-4381-ad50-4e5c5b04268e" providerId="ADAL" clId="{BFC82143-D03B-4183-8D18-C40DB3EB8E38}" dt="2026-01-28T15:37:10.137" v="104" actId="47"/>
        <pc:sldMkLst>
          <pc:docMk/>
          <pc:sldMk cId="2858044844" sldId="2147482321"/>
        </pc:sldMkLst>
      </pc:sldChg>
      <pc:sldChg chg="del">
        <pc:chgData name="STEELE Rowan (CLIMA)" userId="5e2af091-ed61-4381-ad50-4e5c5b04268e" providerId="ADAL" clId="{BFC82143-D03B-4183-8D18-C40DB3EB8E38}" dt="2026-01-28T15:37:10.137" v="104" actId="47"/>
        <pc:sldMkLst>
          <pc:docMk/>
          <pc:sldMk cId="1046777340" sldId="2147482323"/>
        </pc:sldMkLst>
      </pc:sldChg>
      <pc:sldChg chg="del">
        <pc:chgData name="STEELE Rowan (CLIMA)" userId="5e2af091-ed61-4381-ad50-4e5c5b04268e" providerId="ADAL" clId="{BFC82143-D03B-4183-8D18-C40DB3EB8E38}" dt="2026-01-28T15:37:10.137" v="104" actId="47"/>
        <pc:sldMkLst>
          <pc:docMk/>
          <pc:sldMk cId="4146722435" sldId="2147482326"/>
        </pc:sldMkLst>
      </pc:sldChg>
      <pc:sldChg chg="del">
        <pc:chgData name="STEELE Rowan (CLIMA)" userId="5e2af091-ed61-4381-ad50-4e5c5b04268e" providerId="ADAL" clId="{BFC82143-D03B-4183-8D18-C40DB3EB8E38}" dt="2026-01-28T15:34:27.548" v="81" actId="47"/>
        <pc:sldMkLst>
          <pc:docMk/>
          <pc:sldMk cId="954135360" sldId="2147482342"/>
        </pc:sldMkLst>
      </pc:sldChg>
      <pc:sldChg chg="del">
        <pc:chgData name="STEELE Rowan (CLIMA)" userId="5e2af091-ed61-4381-ad50-4e5c5b04268e" providerId="ADAL" clId="{BFC82143-D03B-4183-8D18-C40DB3EB8E38}" dt="2026-01-28T15:34:27.548" v="81" actId="47"/>
        <pc:sldMkLst>
          <pc:docMk/>
          <pc:sldMk cId="3229278082" sldId="2147482343"/>
        </pc:sldMkLst>
      </pc:sldChg>
      <pc:sldChg chg="del">
        <pc:chgData name="STEELE Rowan (CLIMA)" userId="5e2af091-ed61-4381-ad50-4e5c5b04268e" providerId="ADAL" clId="{BFC82143-D03B-4183-8D18-C40DB3EB8E38}" dt="2026-01-28T15:34:46.955" v="84" actId="47"/>
        <pc:sldMkLst>
          <pc:docMk/>
          <pc:sldMk cId="1166568668" sldId="2147482348"/>
        </pc:sldMkLst>
      </pc:sldChg>
      <pc:sldChg chg="del">
        <pc:chgData name="STEELE Rowan (CLIMA)" userId="5e2af091-ed61-4381-ad50-4e5c5b04268e" providerId="ADAL" clId="{BFC82143-D03B-4183-8D18-C40DB3EB8E38}" dt="2026-01-28T15:34:46.955" v="84" actId="47"/>
        <pc:sldMkLst>
          <pc:docMk/>
          <pc:sldMk cId="1215482796" sldId="2147482349"/>
        </pc:sldMkLst>
      </pc:sldChg>
      <pc:sldChg chg="del">
        <pc:chgData name="STEELE Rowan (CLIMA)" userId="5e2af091-ed61-4381-ad50-4e5c5b04268e" providerId="ADAL" clId="{BFC82143-D03B-4183-8D18-C40DB3EB8E38}" dt="2026-01-28T15:34:46.955" v="84" actId="47"/>
        <pc:sldMkLst>
          <pc:docMk/>
          <pc:sldMk cId="257489825" sldId="2147482351"/>
        </pc:sldMkLst>
      </pc:sldChg>
      <pc:sldChg chg="del">
        <pc:chgData name="STEELE Rowan (CLIMA)" userId="5e2af091-ed61-4381-ad50-4e5c5b04268e" providerId="ADAL" clId="{BFC82143-D03B-4183-8D18-C40DB3EB8E38}" dt="2026-01-28T15:37:10.137" v="104" actId="47"/>
        <pc:sldMkLst>
          <pc:docMk/>
          <pc:sldMk cId="331231201" sldId="2147482371"/>
        </pc:sldMkLst>
      </pc:sldChg>
      <pc:sldChg chg="del">
        <pc:chgData name="STEELE Rowan (CLIMA)" userId="5e2af091-ed61-4381-ad50-4e5c5b04268e" providerId="ADAL" clId="{BFC82143-D03B-4183-8D18-C40DB3EB8E38}" dt="2026-01-28T15:37:10.137" v="104" actId="47"/>
        <pc:sldMkLst>
          <pc:docMk/>
          <pc:sldMk cId="2113353239" sldId="2147482372"/>
        </pc:sldMkLst>
      </pc:sldChg>
      <pc:sldChg chg="del">
        <pc:chgData name="STEELE Rowan (CLIMA)" userId="5e2af091-ed61-4381-ad50-4e5c5b04268e" providerId="ADAL" clId="{BFC82143-D03B-4183-8D18-C40DB3EB8E38}" dt="2026-01-28T15:37:10.137" v="104" actId="47"/>
        <pc:sldMkLst>
          <pc:docMk/>
          <pc:sldMk cId="3403565273" sldId="2147482373"/>
        </pc:sldMkLst>
      </pc:sldChg>
      <pc:sldMasterChg chg="delSldLayout">
        <pc:chgData name="STEELE Rowan (CLIMA)" userId="5e2af091-ed61-4381-ad50-4e5c5b04268e" providerId="ADAL" clId="{BFC82143-D03B-4183-8D18-C40DB3EB8E38}" dt="2026-01-28T15:35:45.480" v="92" actId="47"/>
        <pc:sldMasterMkLst>
          <pc:docMk/>
          <pc:sldMasterMk cId="2832630470" sldId="2147483840"/>
        </pc:sldMasterMkLst>
        <pc:sldLayoutChg chg="del">
          <pc:chgData name="STEELE Rowan (CLIMA)" userId="5e2af091-ed61-4381-ad50-4e5c5b04268e" providerId="ADAL" clId="{BFC82143-D03B-4183-8D18-C40DB3EB8E38}" dt="2026-01-28T15:35:45.480" v="92" actId="47"/>
          <pc:sldLayoutMkLst>
            <pc:docMk/>
            <pc:sldMasterMk cId="2832630470" sldId="2147483840"/>
            <pc:sldLayoutMk cId="456346486" sldId="2147483851"/>
          </pc:sldLayoutMkLst>
        </pc:sldLayoutChg>
      </pc:sldMasterChg>
      <pc:sldMasterChg chg="del delSldLayout">
        <pc:chgData name="STEELE Rowan (CLIMA)" userId="5e2af091-ed61-4381-ad50-4e5c5b04268e" providerId="ADAL" clId="{BFC82143-D03B-4183-8D18-C40DB3EB8E38}" dt="2026-01-28T15:36:30.961" v="97" actId="47"/>
        <pc:sldMasterMkLst>
          <pc:docMk/>
          <pc:sldMasterMk cId="1647691732" sldId="2147483855"/>
        </pc:sldMasterMkLst>
        <pc:sldLayoutChg chg="del">
          <pc:chgData name="STEELE Rowan (CLIMA)" userId="5e2af091-ed61-4381-ad50-4e5c5b04268e" providerId="ADAL" clId="{BFC82143-D03B-4183-8D18-C40DB3EB8E38}" dt="2026-01-28T15:36:30.961" v="97" actId="47"/>
          <pc:sldLayoutMkLst>
            <pc:docMk/>
            <pc:sldMasterMk cId="1647691732" sldId="2147483855"/>
            <pc:sldLayoutMk cId="3998869689" sldId="2147483856"/>
          </pc:sldLayoutMkLst>
        </pc:sldLayoutChg>
        <pc:sldLayoutChg chg="del">
          <pc:chgData name="STEELE Rowan (CLIMA)" userId="5e2af091-ed61-4381-ad50-4e5c5b04268e" providerId="ADAL" clId="{BFC82143-D03B-4183-8D18-C40DB3EB8E38}" dt="2026-01-28T15:36:30.961" v="97" actId="47"/>
          <pc:sldLayoutMkLst>
            <pc:docMk/>
            <pc:sldMasterMk cId="1647691732" sldId="2147483855"/>
            <pc:sldLayoutMk cId="3289661976" sldId="2147483857"/>
          </pc:sldLayoutMkLst>
        </pc:sldLayoutChg>
        <pc:sldLayoutChg chg="del">
          <pc:chgData name="STEELE Rowan (CLIMA)" userId="5e2af091-ed61-4381-ad50-4e5c5b04268e" providerId="ADAL" clId="{BFC82143-D03B-4183-8D18-C40DB3EB8E38}" dt="2026-01-28T15:36:30.961" v="97" actId="47"/>
          <pc:sldLayoutMkLst>
            <pc:docMk/>
            <pc:sldMasterMk cId="1647691732" sldId="2147483855"/>
            <pc:sldLayoutMk cId="1856391749" sldId="2147483858"/>
          </pc:sldLayoutMkLst>
        </pc:sldLayoutChg>
        <pc:sldLayoutChg chg="del">
          <pc:chgData name="STEELE Rowan (CLIMA)" userId="5e2af091-ed61-4381-ad50-4e5c5b04268e" providerId="ADAL" clId="{BFC82143-D03B-4183-8D18-C40DB3EB8E38}" dt="2026-01-28T15:36:30.961" v="97" actId="47"/>
          <pc:sldLayoutMkLst>
            <pc:docMk/>
            <pc:sldMasterMk cId="1647691732" sldId="2147483855"/>
            <pc:sldLayoutMk cId="1428586027" sldId="2147483859"/>
          </pc:sldLayoutMkLst>
        </pc:sldLayoutChg>
        <pc:sldLayoutChg chg="del">
          <pc:chgData name="STEELE Rowan (CLIMA)" userId="5e2af091-ed61-4381-ad50-4e5c5b04268e" providerId="ADAL" clId="{BFC82143-D03B-4183-8D18-C40DB3EB8E38}" dt="2026-01-28T15:36:30.961" v="97" actId="47"/>
          <pc:sldLayoutMkLst>
            <pc:docMk/>
            <pc:sldMasterMk cId="1647691732" sldId="2147483855"/>
            <pc:sldLayoutMk cId="1418673370" sldId="2147483860"/>
          </pc:sldLayoutMkLst>
        </pc:sldLayoutChg>
        <pc:sldLayoutChg chg="del">
          <pc:chgData name="STEELE Rowan (CLIMA)" userId="5e2af091-ed61-4381-ad50-4e5c5b04268e" providerId="ADAL" clId="{BFC82143-D03B-4183-8D18-C40DB3EB8E38}" dt="2026-01-28T15:36:30.961" v="97" actId="47"/>
          <pc:sldLayoutMkLst>
            <pc:docMk/>
            <pc:sldMasterMk cId="1647691732" sldId="2147483855"/>
            <pc:sldLayoutMk cId="1823985259" sldId="2147483861"/>
          </pc:sldLayoutMkLst>
        </pc:sldLayoutChg>
        <pc:sldLayoutChg chg="del">
          <pc:chgData name="STEELE Rowan (CLIMA)" userId="5e2af091-ed61-4381-ad50-4e5c5b04268e" providerId="ADAL" clId="{BFC82143-D03B-4183-8D18-C40DB3EB8E38}" dt="2026-01-28T15:36:30.961" v="97" actId="47"/>
          <pc:sldLayoutMkLst>
            <pc:docMk/>
            <pc:sldMasterMk cId="1647691732" sldId="2147483855"/>
            <pc:sldLayoutMk cId="2266393897" sldId="2147483862"/>
          </pc:sldLayoutMkLst>
        </pc:sldLayoutChg>
        <pc:sldLayoutChg chg="del">
          <pc:chgData name="STEELE Rowan (CLIMA)" userId="5e2af091-ed61-4381-ad50-4e5c5b04268e" providerId="ADAL" clId="{BFC82143-D03B-4183-8D18-C40DB3EB8E38}" dt="2026-01-28T15:36:30.961" v="97" actId="47"/>
          <pc:sldLayoutMkLst>
            <pc:docMk/>
            <pc:sldMasterMk cId="1647691732" sldId="2147483855"/>
            <pc:sldLayoutMk cId="73003839" sldId="2147483863"/>
          </pc:sldLayoutMkLst>
        </pc:sldLayoutChg>
        <pc:sldLayoutChg chg="del">
          <pc:chgData name="STEELE Rowan (CLIMA)" userId="5e2af091-ed61-4381-ad50-4e5c5b04268e" providerId="ADAL" clId="{BFC82143-D03B-4183-8D18-C40DB3EB8E38}" dt="2026-01-28T15:36:30.961" v="97" actId="47"/>
          <pc:sldLayoutMkLst>
            <pc:docMk/>
            <pc:sldMasterMk cId="1647691732" sldId="2147483855"/>
            <pc:sldLayoutMk cId="2403503719" sldId="2147483864"/>
          </pc:sldLayoutMkLst>
        </pc:sldLayoutChg>
        <pc:sldLayoutChg chg="del">
          <pc:chgData name="STEELE Rowan (CLIMA)" userId="5e2af091-ed61-4381-ad50-4e5c5b04268e" providerId="ADAL" clId="{BFC82143-D03B-4183-8D18-C40DB3EB8E38}" dt="2026-01-28T15:36:30.961" v="97" actId="47"/>
          <pc:sldLayoutMkLst>
            <pc:docMk/>
            <pc:sldMasterMk cId="1647691732" sldId="2147483855"/>
            <pc:sldLayoutMk cId="1667323123" sldId="2147483865"/>
          </pc:sldLayoutMkLst>
        </pc:sldLayoutChg>
        <pc:sldLayoutChg chg="del">
          <pc:chgData name="STEELE Rowan (CLIMA)" userId="5e2af091-ed61-4381-ad50-4e5c5b04268e" providerId="ADAL" clId="{BFC82143-D03B-4183-8D18-C40DB3EB8E38}" dt="2026-01-28T15:36:30.961" v="97" actId="47"/>
          <pc:sldLayoutMkLst>
            <pc:docMk/>
            <pc:sldMasterMk cId="1647691732" sldId="2147483855"/>
            <pc:sldLayoutMk cId="3193496070" sldId="2147483866"/>
          </pc:sldLayoutMkLst>
        </pc:sldLayoutChg>
      </pc:sldMasterChg>
    </pc:docChg>
  </pc:docChgLst>
  <pc:docChgLst>
    <pc:chgData name="GALLONI Susanna (CINEA)" userId="fded03ff-8355-42d0-ae81-22e3ee3b0a34" providerId="ADAL" clId="{6444D3FC-A76C-49A9-AD0B-E2A46683DEF6}"/>
    <pc:docChg chg="undo custSel addSld delSld modSld sldOrd addSection modSection">
      <pc:chgData name="GALLONI Susanna (CINEA)" userId="fded03ff-8355-42d0-ae81-22e3ee3b0a34" providerId="ADAL" clId="{6444D3FC-A76C-49A9-AD0B-E2A46683DEF6}" dt="2026-01-28T10:35:24.901" v="51" actId="729"/>
      <pc:docMkLst>
        <pc:docMk/>
      </pc:docMkLst>
      <pc:sldChg chg="mod modShow">
        <pc:chgData name="GALLONI Susanna (CINEA)" userId="fded03ff-8355-42d0-ae81-22e3ee3b0a34" providerId="ADAL" clId="{6444D3FC-A76C-49A9-AD0B-E2A46683DEF6}" dt="2026-01-26T20:49:24.751" v="21" actId="729"/>
        <pc:sldMkLst>
          <pc:docMk/>
          <pc:sldMk cId="133890543" sldId="353"/>
        </pc:sldMkLst>
      </pc:sldChg>
      <pc:sldChg chg="mod modShow">
        <pc:chgData name="GALLONI Susanna (CINEA)" userId="fded03ff-8355-42d0-ae81-22e3ee3b0a34" providerId="ADAL" clId="{6444D3FC-A76C-49A9-AD0B-E2A46683DEF6}" dt="2026-01-28T09:47:13.392" v="31" actId="729"/>
        <pc:sldMkLst>
          <pc:docMk/>
          <pc:sldMk cId="3858853485" sldId="357"/>
        </pc:sldMkLst>
      </pc:sldChg>
      <pc:sldChg chg="ord">
        <pc:chgData name="GALLONI Susanna (CINEA)" userId="fded03ff-8355-42d0-ae81-22e3ee3b0a34" providerId="ADAL" clId="{6444D3FC-A76C-49A9-AD0B-E2A46683DEF6}" dt="2026-01-26T20:28:14.245" v="10"/>
        <pc:sldMkLst>
          <pc:docMk/>
          <pc:sldMk cId="965058661" sldId="583"/>
        </pc:sldMkLst>
      </pc:sldChg>
      <pc:sldChg chg="ord">
        <pc:chgData name="GALLONI Susanna (CINEA)" userId="fded03ff-8355-42d0-ae81-22e3ee3b0a34" providerId="ADAL" clId="{6444D3FC-A76C-49A9-AD0B-E2A46683DEF6}" dt="2026-01-26T20:28:14.245" v="10"/>
        <pc:sldMkLst>
          <pc:docMk/>
          <pc:sldMk cId="234945909" sldId="584"/>
        </pc:sldMkLst>
      </pc:sldChg>
      <pc:sldChg chg="ord">
        <pc:chgData name="GALLONI Susanna (CINEA)" userId="fded03ff-8355-42d0-ae81-22e3ee3b0a34" providerId="ADAL" clId="{6444D3FC-A76C-49A9-AD0B-E2A46683DEF6}" dt="2026-01-26T20:28:14.245" v="10"/>
        <pc:sldMkLst>
          <pc:docMk/>
          <pc:sldMk cId="4093947581" sldId="625"/>
        </pc:sldMkLst>
      </pc:sldChg>
      <pc:sldChg chg="ord">
        <pc:chgData name="GALLONI Susanna (CINEA)" userId="fded03ff-8355-42d0-ae81-22e3ee3b0a34" providerId="ADAL" clId="{6444D3FC-A76C-49A9-AD0B-E2A46683DEF6}" dt="2026-01-26T20:28:14.245" v="10"/>
        <pc:sldMkLst>
          <pc:docMk/>
          <pc:sldMk cId="1156698739" sldId="2026"/>
        </pc:sldMkLst>
      </pc:sldChg>
      <pc:sldChg chg="ord">
        <pc:chgData name="GALLONI Susanna (CINEA)" userId="fded03ff-8355-42d0-ae81-22e3ee3b0a34" providerId="ADAL" clId="{6444D3FC-A76C-49A9-AD0B-E2A46683DEF6}" dt="2026-01-26T20:28:14.245" v="10"/>
        <pc:sldMkLst>
          <pc:docMk/>
          <pc:sldMk cId="3565693246" sldId="2028"/>
        </pc:sldMkLst>
      </pc:sldChg>
      <pc:sldChg chg="ord">
        <pc:chgData name="GALLONI Susanna (CINEA)" userId="fded03ff-8355-42d0-ae81-22e3ee3b0a34" providerId="ADAL" clId="{6444D3FC-A76C-49A9-AD0B-E2A46683DEF6}" dt="2026-01-26T20:28:14.245" v="10"/>
        <pc:sldMkLst>
          <pc:docMk/>
          <pc:sldMk cId="2521158484" sldId="2044"/>
        </pc:sldMkLst>
      </pc:sldChg>
      <pc:sldChg chg="mod modShow">
        <pc:chgData name="GALLONI Susanna (CINEA)" userId="fded03ff-8355-42d0-ae81-22e3ee3b0a34" providerId="ADAL" clId="{6444D3FC-A76C-49A9-AD0B-E2A46683DEF6}" dt="2026-01-26T20:46:47.481" v="12" actId="729"/>
        <pc:sldMkLst>
          <pc:docMk/>
          <pc:sldMk cId="371101391" sldId="2495"/>
        </pc:sldMkLst>
      </pc:sldChg>
      <pc:sldChg chg="mod modShow">
        <pc:chgData name="GALLONI Susanna (CINEA)" userId="fded03ff-8355-42d0-ae81-22e3ee3b0a34" providerId="ADAL" clId="{6444D3FC-A76C-49A9-AD0B-E2A46683DEF6}" dt="2026-01-26T20:47:32.865" v="15" actId="729"/>
        <pc:sldMkLst>
          <pc:docMk/>
          <pc:sldMk cId="1746628154" sldId="2497"/>
        </pc:sldMkLst>
      </pc:sldChg>
      <pc:sldChg chg="mod modShow">
        <pc:chgData name="GALLONI Susanna (CINEA)" userId="fded03ff-8355-42d0-ae81-22e3ee3b0a34" providerId="ADAL" clId="{6444D3FC-A76C-49A9-AD0B-E2A46683DEF6}" dt="2026-01-26T20:47:58.515" v="16" actId="729"/>
        <pc:sldMkLst>
          <pc:docMk/>
          <pc:sldMk cId="3083652341" sldId="2502"/>
        </pc:sldMkLst>
      </pc:sldChg>
      <pc:sldChg chg="mod modShow">
        <pc:chgData name="GALLONI Susanna (CINEA)" userId="fded03ff-8355-42d0-ae81-22e3ee3b0a34" providerId="ADAL" clId="{6444D3FC-A76C-49A9-AD0B-E2A46683DEF6}" dt="2026-01-26T20:48:03.083" v="17" actId="729"/>
        <pc:sldMkLst>
          <pc:docMk/>
          <pc:sldMk cId="1278859746" sldId="2503"/>
        </pc:sldMkLst>
      </pc:sldChg>
      <pc:sldChg chg="mod modShow">
        <pc:chgData name="GALLONI Susanna (CINEA)" userId="fded03ff-8355-42d0-ae81-22e3ee3b0a34" providerId="ADAL" clId="{6444D3FC-A76C-49A9-AD0B-E2A46683DEF6}" dt="2026-01-26T20:48:11.672" v="18" actId="729"/>
        <pc:sldMkLst>
          <pc:docMk/>
          <pc:sldMk cId="3246491433" sldId="2504"/>
        </pc:sldMkLst>
      </pc:sldChg>
      <pc:sldChg chg="modSp mod">
        <pc:chgData name="GALLONI Susanna (CINEA)" userId="fded03ff-8355-42d0-ae81-22e3ee3b0a34" providerId="ADAL" clId="{6444D3FC-A76C-49A9-AD0B-E2A46683DEF6}" dt="2026-01-28T10:17:39.640" v="41" actId="20577"/>
        <pc:sldMkLst>
          <pc:docMk/>
          <pc:sldMk cId="3436081346" sldId="2505"/>
        </pc:sldMkLst>
        <pc:spChg chg="mod">
          <ac:chgData name="GALLONI Susanna (CINEA)" userId="fded03ff-8355-42d0-ae81-22e3ee3b0a34" providerId="ADAL" clId="{6444D3FC-A76C-49A9-AD0B-E2A46683DEF6}" dt="2026-01-28T10:17:39.640" v="41" actId="20577"/>
          <ac:spMkLst>
            <pc:docMk/>
            <pc:sldMk cId="3436081346" sldId="2505"/>
            <ac:spMk id="2" creationId="{00000000-0000-0000-0000-000000000000}"/>
          </ac:spMkLst>
        </pc:spChg>
      </pc:sldChg>
      <pc:sldChg chg="mod modShow">
        <pc:chgData name="GALLONI Susanna (CINEA)" userId="fded03ff-8355-42d0-ae81-22e3ee3b0a34" providerId="ADAL" clId="{6444D3FC-A76C-49A9-AD0B-E2A46683DEF6}" dt="2026-01-26T20:47:18.233" v="14" actId="729"/>
        <pc:sldMkLst>
          <pc:docMk/>
          <pc:sldMk cId="4073737975" sldId="2508"/>
        </pc:sldMkLst>
      </pc:sldChg>
      <pc:sldChg chg="mod modShow">
        <pc:chgData name="GALLONI Susanna (CINEA)" userId="fded03ff-8355-42d0-ae81-22e3ee3b0a34" providerId="ADAL" clId="{6444D3FC-A76C-49A9-AD0B-E2A46683DEF6}" dt="2026-01-26T20:47:14.574" v="13" actId="729"/>
        <pc:sldMkLst>
          <pc:docMk/>
          <pc:sldMk cId="445593270" sldId="2509"/>
        </pc:sldMkLst>
      </pc:sldChg>
      <pc:sldChg chg="del ord">
        <pc:chgData name="GALLONI Susanna (CINEA)" userId="fded03ff-8355-42d0-ae81-22e3ee3b0a34" providerId="ADAL" clId="{6444D3FC-A76C-49A9-AD0B-E2A46683DEF6}" dt="2026-01-27T06:45:07.272" v="28" actId="2696"/>
        <pc:sldMkLst>
          <pc:docMk/>
          <pc:sldMk cId="120385783" sldId="2515"/>
        </pc:sldMkLst>
      </pc:sldChg>
      <pc:sldChg chg="add">
        <pc:chgData name="GALLONI Susanna (CINEA)" userId="fded03ff-8355-42d0-ae81-22e3ee3b0a34" providerId="ADAL" clId="{6444D3FC-A76C-49A9-AD0B-E2A46683DEF6}" dt="2026-01-27T06:45:18.240" v="29"/>
        <pc:sldMkLst>
          <pc:docMk/>
          <pc:sldMk cId="2710476360" sldId="2515"/>
        </pc:sldMkLst>
      </pc:sldChg>
      <pc:sldChg chg="ord">
        <pc:chgData name="GALLONI Susanna (CINEA)" userId="fded03ff-8355-42d0-ae81-22e3ee3b0a34" providerId="ADAL" clId="{6444D3FC-A76C-49A9-AD0B-E2A46683DEF6}" dt="2026-01-26T20:28:14.245" v="10"/>
        <pc:sldMkLst>
          <pc:docMk/>
          <pc:sldMk cId="351827234" sldId="2565"/>
        </pc:sldMkLst>
      </pc:sldChg>
      <pc:sldChg chg="modSp mod">
        <pc:chgData name="GALLONI Susanna (CINEA)" userId="fded03ff-8355-42d0-ae81-22e3ee3b0a34" providerId="ADAL" clId="{6444D3FC-A76C-49A9-AD0B-E2A46683DEF6}" dt="2026-01-28T10:18:45.743" v="44" actId="115"/>
        <pc:sldMkLst>
          <pc:docMk/>
          <pc:sldMk cId="4270533769" sldId="2608"/>
        </pc:sldMkLst>
        <pc:spChg chg="mod">
          <ac:chgData name="GALLONI Susanna (CINEA)" userId="fded03ff-8355-42d0-ae81-22e3ee3b0a34" providerId="ADAL" clId="{6444D3FC-A76C-49A9-AD0B-E2A46683DEF6}" dt="2026-01-28T10:18:45.743" v="44" actId="115"/>
          <ac:spMkLst>
            <pc:docMk/>
            <pc:sldMk cId="4270533769" sldId="2608"/>
            <ac:spMk id="3" creationId="{DE20BE79-654A-8150-3AC5-8AD0C41460C6}"/>
          </ac:spMkLst>
        </pc:spChg>
      </pc:sldChg>
      <pc:sldChg chg="ord">
        <pc:chgData name="GALLONI Susanna (CINEA)" userId="fded03ff-8355-42d0-ae81-22e3ee3b0a34" providerId="ADAL" clId="{6444D3FC-A76C-49A9-AD0B-E2A46683DEF6}" dt="2026-01-26T20:28:14.245" v="10"/>
        <pc:sldMkLst>
          <pc:docMk/>
          <pc:sldMk cId="3954549479" sldId="2147481019"/>
        </pc:sldMkLst>
      </pc:sldChg>
      <pc:sldChg chg="ord">
        <pc:chgData name="GALLONI Susanna (CINEA)" userId="fded03ff-8355-42d0-ae81-22e3ee3b0a34" providerId="ADAL" clId="{6444D3FC-A76C-49A9-AD0B-E2A46683DEF6}" dt="2026-01-26T20:28:14.245" v="10"/>
        <pc:sldMkLst>
          <pc:docMk/>
          <pc:sldMk cId="3384508576" sldId="2147481021"/>
        </pc:sldMkLst>
      </pc:sldChg>
      <pc:sldChg chg="ord">
        <pc:chgData name="GALLONI Susanna (CINEA)" userId="fded03ff-8355-42d0-ae81-22e3ee3b0a34" providerId="ADAL" clId="{6444D3FC-A76C-49A9-AD0B-E2A46683DEF6}" dt="2026-01-26T20:28:14.245" v="10"/>
        <pc:sldMkLst>
          <pc:docMk/>
          <pc:sldMk cId="3635293481" sldId="2147481022"/>
        </pc:sldMkLst>
      </pc:sldChg>
      <pc:sldChg chg="ord">
        <pc:chgData name="GALLONI Susanna (CINEA)" userId="fded03ff-8355-42d0-ae81-22e3ee3b0a34" providerId="ADAL" clId="{6444D3FC-A76C-49A9-AD0B-E2A46683DEF6}" dt="2026-01-26T20:28:14.245" v="10"/>
        <pc:sldMkLst>
          <pc:docMk/>
          <pc:sldMk cId="442467123" sldId="2147481023"/>
        </pc:sldMkLst>
      </pc:sldChg>
      <pc:sldChg chg="ord">
        <pc:chgData name="GALLONI Susanna (CINEA)" userId="fded03ff-8355-42d0-ae81-22e3ee3b0a34" providerId="ADAL" clId="{6444D3FC-A76C-49A9-AD0B-E2A46683DEF6}" dt="2026-01-26T20:28:14.245" v="10"/>
        <pc:sldMkLst>
          <pc:docMk/>
          <pc:sldMk cId="163918721" sldId="2147481025"/>
        </pc:sldMkLst>
      </pc:sldChg>
      <pc:sldChg chg="mod modShow">
        <pc:chgData name="GALLONI Susanna (CINEA)" userId="fded03ff-8355-42d0-ae81-22e3ee3b0a34" providerId="ADAL" clId="{6444D3FC-A76C-49A9-AD0B-E2A46683DEF6}" dt="2026-01-27T06:41:33.835" v="24" actId="729"/>
        <pc:sldMkLst>
          <pc:docMk/>
          <pc:sldMk cId="3335588132" sldId="2147481171"/>
        </pc:sldMkLst>
      </pc:sldChg>
      <pc:sldChg chg="mod modShow">
        <pc:chgData name="GALLONI Susanna (CINEA)" userId="fded03ff-8355-42d0-ae81-22e3ee3b0a34" providerId="ADAL" clId="{6444D3FC-A76C-49A9-AD0B-E2A46683DEF6}" dt="2026-01-27T06:40:51.248" v="22" actId="729"/>
        <pc:sldMkLst>
          <pc:docMk/>
          <pc:sldMk cId="1963749116" sldId="2147481181"/>
        </pc:sldMkLst>
      </pc:sldChg>
      <pc:sldChg chg="mod modShow">
        <pc:chgData name="GALLONI Susanna (CINEA)" userId="fded03ff-8355-42d0-ae81-22e3ee3b0a34" providerId="ADAL" clId="{6444D3FC-A76C-49A9-AD0B-E2A46683DEF6}" dt="2026-01-27T06:43:52.971" v="27" actId="729"/>
        <pc:sldMkLst>
          <pc:docMk/>
          <pc:sldMk cId="1104134698" sldId="2147481185"/>
        </pc:sldMkLst>
      </pc:sldChg>
      <pc:sldChg chg="mod modShow">
        <pc:chgData name="GALLONI Susanna (CINEA)" userId="fded03ff-8355-42d0-ae81-22e3ee3b0a34" providerId="ADAL" clId="{6444D3FC-A76C-49A9-AD0B-E2A46683DEF6}" dt="2026-01-26T20:48:47.557" v="19" actId="729"/>
        <pc:sldMkLst>
          <pc:docMk/>
          <pc:sldMk cId="974676622" sldId="2147481190"/>
        </pc:sldMkLst>
      </pc:sldChg>
      <pc:sldChg chg="ord">
        <pc:chgData name="GALLONI Susanna (CINEA)" userId="fded03ff-8355-42d0-ae81-22e3ee3b0a34" providerId="ADAL" clId="{6444D3FC-A76C-49A9-AD0B-E2A46683DEF6}" dt="2026-01-26T20:28:14.245" v="10"/>
        <pc:sldMkLst>
          <pc:docMk/>
          <pc:sldMk cId="3421022619" sldId="2147481282"/>
        </pc:sldMkLst>
      </pc:sldChg>
      <pc:sldChg chg="ord">
        <pc:chgData name="GALLONI Susanna (CINEA)" userId="fded03ff-8355-42d0-ae81-22e3ee3b0a34" providerId="ADAL" clId="{6444D3FC-A76C-49A9-AD0B-E2A46683DEF6}" dt="2026-01-26T20:28:14.245" v="10"/>
        <pc:sldMkLst>
          <pc:docMk/>
          <pc:sldMk cId="1340458694" sldId="2147481291"/>
        </pc:sldMkLst>
      </pc:sldChg>
      <pc:sldChg chg="ord">
        <pc:chgData name="GALLONI Susanna (CINEA)" userId="fded03ff-8355-42d0-ae81-22e3ee3b0a34" providerId="ADAL" clId="{6444D3FC-A76C-49A9-AD0B-E2A46683DEF6}" dt="2026-01-26T20:28:14.245" v="10"/>
        <pc:sldMkLst>
          <pc:docMk/>
          <pc:sldMk cId="3438619530" sldId="2147481293"/>
        </pc:sldMkLst>
      </pc:sldChg>
      <pc:sldChg chg="ord">
        <pc:chgData name="GALLONI Susanna (CINEA)" userId="fded03ff-8355-42d0-ae81-22e3ee3b0a34" providerId="ADAL" clId="{6444D3FC-A76C-49A9-AD0B-E2A46683DEF6}" dt="2026-01-26T20:28:14.245" v="10"/>
        <pc:sldMkLst>
          <pc:docMk/>
          <pc:sldMk cId="2095964741" sldId="2147481294"/>
        </pc:sldMkLst>
      </pc:sldChg>
      <pc:sldChg chg="ord">
        <pc:chgData name="GALLONI Susanna (CINEA)" userId="fded03ff-8355-42d0-ae81-22e3ee3b0a34" providerId="ADAL" clId="{6444D3FC-A76C-49A9-AD0B-E2A46683DEF6}" dt="2026-01-26T20:28:14.245" v="10"/>
        <pc:sldMkLst>
          <pc:docMk/>
          <pc:sldMk cId="437212535" sldId="2147481295"/>
        </pc:sldMkLst>
      </pc:sldChg>
      <pc:sldChg chg="mod modShow">
        <pc:chgData name="GALLONI Susanna (CINEA)" userId="fded03ff-8355-42d0-ae81-22e3ee3b0a34" providerId="ADAL" clId="{6444D3FC-A76C-49A9-AD0B-E2A46683DEF6}" dt="2026-01-26T20:46:42.339" v="11" actId="729"/>
        <pc:sldMkLst>
          <pc:docMk/>
          <pc:sldMk cId="418119664" sldId="2147481298"/>
        </pc:sldMkLst>
      </pc:sldChg>
      <pc:sldChg chg="mod modShow">
        <pc:chgData name="GALLONI Susanna (CINEA)" userId="fded03ff-8355-42d0-ae81-22e3ee3b0a34" providerId="ADAL" clId="{6444D3FC-A76C-49A9-AD0B-E2A46683DEF6}" dt="2026-01-27T06:46:14.368" v="30" actId="729"/>
        <pc:sldMkLst>
          <pc:docMk/>
          <pc:sldMk cId="3676429797" sldId="2147481421"/>
        </pc:sldMkLst>
      </pc:sldChg>
      <pc:sldChg chg="mod modShow">
        <pc:chgData name="GALLONI Susanna (CINEA)" userId="fded03ff-8355-42d0-ae81-22e3ee3b0a34" providerId="ADAL" clId="{6444D3FC-A76C-49A9-AD0B-E2A46683DEF6}" dt="2026-01-26T20:49:00.929" v="20" actId="729"/>
        <pc:sldMkLst>
          <pc:docMk/>
          <pc:sldMk cId="389688776" sldId="2147481434"/>
        </pc:sldMkLst>
      </pc:sldChg>
      <pc:sldChg chg="ord">
        <pc:chgData name="GALLONI Susanna (CINEA)" userId="fded03ff-8355-42d0-ae81-22e3ee3b0a34" providerId="ADAL" clId="{6444D3FC-A76C-49A9-AD0B-E2A46683DEF6}" dt="2026-01-26T20:28:14.245" v="10"/>
        <pc:sldMkLst>
          <pc:docMk/>
          <pc:sldMk cId="2308209676" sldId="2147481455"/>
        </pc:sldMkLst>
      </pc:sldChg>
      <pc:sldChg chg="ord">
        <pc:chgData name="GALLONI Susanna (CINEA)" userId="fded03ff-8355-42d0-ae81-22e3ee3b0a34" providerId="ADAL" clId="{6444D3FC-A76C-49A9-AD0B-E2A46683DEF6}" dt="2026-01-26T20:28:14.245" v="10"/>
        <pc:sldMkLst>
          <pc:docMk/>
          <pc:sldMk cId="2084791177" sldId="2147481456"/>
        </pc:sldMkLst>
      </pc:sldChg>
      <pc:sldChg chg="addSp delSp modSp mod">
        <pc:chgData name="GALLONI Susanna (CINEA)" userId="fded03ff-8355-42d0-ae81-22e3ee3b0a34" providerId="ADAL" clId="{6444D3FC-A76C-49A9-AD0B-E2A46683DEF6}" dt="2026-01-27T06:41:05.583" v="23" actId="478"/>
        <pc:sldMkLst>
          <pc:docMk/>
          <pc:sldMk cId="585574688" sldId="2147481460"/>
        </pc:sldMkLst>
        <pc:spChg chg="add mod">
          <ac:chgData name="GALLONI Susanna (CINEA)" userId="fded03ff-8355-42d0-ae81-22e3ee3b0a34" providerId="ADAL" clId="{6444D3FC-A76C-49A9-AD0B-E2A46683DEF6}" dt="2026-01-27T06:41:05.583" v="23" actId="478"/>
          <ac:spMkLst>
            <pc:docMk/>
            <pc:sldMk cId="585574688" sldId="2147481460"/>
            <ac:spMk id="3" creationId="{D9AC07CA-5048-7238-3037-34AFF0C8B93D}"/>
          </ac:spMkLst>
        </pc:spChg>
        <pc:spChg chg="del">
          <ac:chgData name="GALLONI Susanna (CINEA)" userId="fded03ff-8355-42d0-ae81-22e3ee3b0a34" providerId="ADAL" clId="{6444D3FC-A76C-49A9-AD0B-E2A46683DEF6}" dt="2026-01-27T06:41:05.583" v="23" actId="478"/>
          <ac:spMkLst>
            <pc:docMk/>
            <pc:sldMk cId="585574688" sldId="2147481460"/>
            <ac:spMk id="6" creationId="{7C0ADE7C-6EE1-105D-7242-2DF9AAFD2EF8}"/>
          </ac:spMkLst>
        </pc:spChg>
      </pc:sldChg>
      <pc:sldChg chg="ord">
        <pc:chgData name="GALLONI Susanna (CINEA)" userId="fded03ff-8355-42d0-ae81-22e3ee3b0a34" providerId="ADAL" clId="{6444D3FC-A76C-49A9-AD0B-E2A46683DEF6}" dt="2026-01-26T20:28:14.245" v="10"/>
        <pc:sldMkLst>
          <pc:docMk/>
          <pc:sldMk cId="3167834687" sldId="2147481479"/>
        </pc:sldMkLst>
      </pc:sldChg>
      <pc:sldChg chg="del ord">
        <pc:chgData name="GALLONI Susanna (CINEA)" userId="fded03ff-8355-42d0-ae81-22e3ee3b0a34" providerId="ADAL" clId="{6444D3FC-A76C-49A9-AD0B-E2A46683DEF6}" dt="2026-01-27T06:45:07.272" v="28" actId="2696"/>
        <pc:sldMkLst>
          <pc:docMk/>
          <pc:sldMk cId="1031070536" sldId="2147481480"/>
        </pc:sldMkLst>
      </pc:sldChg>
      <pc:sldChg chg="add">
        <pc:chgData name="GALLONI Susanna (CINEA)" userId="fded03ff-8355-42d0-ae81-22e3ee3b0a34" providerId="ADAL" clId="{6444D3FC-A76C-49A9-AD0B-E2A46683DEF6}" dt="2026-01-27T06:45:18.240" v="29"/>
        <pc:sldMkLst>
          <pc:docMk/>
          <pc:sldMk cId="2928204854" sldId="2147481480"/>
        </pc:sldMkLst>
      </pc:sldChg>
      <pc:sldChg chg="add">
        <pc:chgData name="GALLONI Susanna (CINEA)" userId="fded03ff-8355-42d0-ae81-22e3ee3b0a34" providerId="ADAL" clId="{6444D3FC-A76C-49A9-AD0B-E2A46683DEF6}" dt="2026-01-27T06:45:18.240" v="29"/>
        <pc:sldMkLst>
          <pc:docMk/>
          <pc:sldMk cId="2147793266" sldId="2147481481"/>
        </pc:sldMkLst>
      </pc:sldChg>
      <pc:sldChg chg="del ord">
        <pc:chgData name="GALLONI Susanna (CINEA)" userId="fded03ff-8355-42d0-ae81-22e3ee3b0a34" providerId="ADAL" clId="{6444D3FC-A76C-49A9-AD0B-E2A46683DEF6}" dt="2026-01-27T06:45:07.272" v="28" actId="2696"/>
        <pc:sldMkLst>
          <pc:docMk/>
          <pc:sldMk cId="3159103873" sldId="2147481481"/>
        </pc:sldMkLst>
      </pc:sldChg>
      <pc:sldChg chg="ord">
        <pc:chgData name="GALLONI Susanna (CINEA)" userId="fded03ff-8355-42d0-ae81-22e3ee3b0a34" providerId="ADAL" clId="{6444D3FC-A76C-49A9-AD0B-E2A46683DEF6}" dt="2026-01-26T20:28:14.245" v="10"/>
        <pc:sldMkLst>
          <pc:docMk/>
          <pc:sldMk cId="1193117644" sldId="2147481483"/>
        </pc:sldMkLst>
      </pc:sldChg>
      <pc:sldChg chg="ord">
        <pc:chgData name="GALLONI Susanna (CINEA)" userId="fded03ff-8355-42d0-ae81-22e3ee3b0a34" providerId="ADAL" clId="{6444D3FC-A76C-49A9-AD0B-E2A46683DEF6}" dt="2026-01-26T20:28:14.245" v="10"/>
        <pc:sldMkLst>
          <pc:docMk/>
          <pc:sldMk cId="2305212892" sldId="2147481485"/>
        </pc:sldMkLst>
      </pc:sldChg>
      <pc:sldChg chg="mod modShow">
        <pc:chgData name="GALLONI Susanna (CINEA)" userId="fded03ff-8355-42d0-ae81-22e3ee3b0a34" providerId="ADAL" clId="{6444D3FC-A76C-49A9-AD0B-E2A46683DEF6}" dt="2026-01-28T10:35:24.901" v="51" actId="729"/>
        <pc:sldMkLst>
          <pc:docMk/>
          <pc:sldMk cId="1300250294" sldId="2147481741"/>
        </pc:sldMkLst>
      </pc:sldChg>
      <pc:sldChg chg="mod modShow">
        <pc:chgData name="GALLONI Susanna (CINEA)" userId="fded03ff-8355-42d0-ae81-22e3ee3b0a34" providerId="ADAL" clId="{6444D3FC-A76C-49A9-AD0B-E2A46683DEF6}" dt="2026-01-27T06:43:00.994" v="26" actId="729"/>
        <pc:sldMkLst>
          <pc:docMk/>
          <pc:sldMk cId="2846797892" sldId="2147481744"/>
        </pc:sldMkLst>
      </pc:sldChg>
      <pc:sldChg chg="modSp mod">
        <pc:chgData name="GALLONI Susanna (CINEA)" userId="fded03ff-8355-42d0-ae81-22e3ee3b0a34" providerId="ADAL" clId="{6444D3FC-A76C-49A9-AD0B-E2A46683DEF6}" dt="2026-01-28T10:16:19.259" v="36" actId="20577"/>
        <pc:sldMkLst>
          <pc:docMk/>
          <pc:sldMk cId="3764010458" sldId="2147482300"/>
        </pc:sldMkLst>
        <pc:spChg chg="mod">
          <ac:chgData name="GALLONI Susanna (CINEA)" userId="fded03ff-8355-42d0-ae81-22e3ee3b0a34" providerId="ADAL" clId="{6444D3FC-A76C-49A9-AD0B-E2A46683DEF6}" dt="2026-01-28T10:16:19.259" v="36" actId="20577"/>
          <ac:spMkLst>
            <pc:docMk/>
            <pc:sldMk cId="3764010458" sldId="2147482300"/>
            <ac:spMk id="2" creationId="{8AB3F86A-9FEA-01AD-FC6D-E0A262B999E1}"/>
          </ac:spMkLst>
        </pc:spChg>
      </pc:sldChg>
      <pc:sldChg chg="ord">
        <pc:chgData name="GALLONI Susanna (CINEA)" userId="fded03ff-8355-42d0-ae81-22e3ee3b0a34" providerId="ADAL" clId="{6444D3FC-A76C-49A9-AD0B-E2A46683DEF6}" dt="2026-01-26T20:28:14.245" v="10"/>
        <pc:sldMkLst>
          <pc:docMk/>
          <pc:sldMk cId="2379821432" sldId="2147482304"/>
        </pc:sldMkLst>
      </pc:sldChg>
      <pc:sldChg chg="modSp mod">
        <pc:chgData name="GALLONI Susanna (CINEA)" userId="fded03ff-8355-42d0-ae81-22e3ee3b0a34" providerId="ADAL" clId="{6444D3FC-A76C-49A9-AD0B-E2A46683DEF6}" dt="2026-01-28T10:34:49.457" v="47" actId="115"/>
        <pc:sldMkLst>
          <pc:docMk/>
          <pc:sldMk cId="401516844" sldId="2147482347"/>
        </pc:sldMkLst>
        <pc:spChg chg="mod">
          <ac:chgData name="GALLONI Susanna (CINEA)" userId="fded03ff-8355-42d0-ae81-22e3ee3b0a34" providerId="ADAL" clId="{6444D3FC-A76C-49A9-AD0B-E2A46683DEF6}" dt="2026-01-28T10:34:49.457" v="47" actId="115"/>
          <ac:spMkLst>
            <pc:docMk/>
            <pc:sldMk cId="401516844" sldId="2147482347"/>
            <ac:spMk id="4" creationId="{9A104A9A-2E17-62D0-66D9-1D660AF9B145}"/>
          </ac:spMkLst>
        </pc:spChg>
      </pc:sldChg>
      <pc:sldChg chg="addSp delSp modSp mod modShow">
        <pc:chgData name="GALLONI Susanna (CINEA)" userId="fded03ff-8355-42d0-ae81-22e3ee3b0a34" providerId="ADAL" clId="{6444D3FC-A76C-49A9-AD0B-E2A46683DEF6}" dt="2026-01-28T10:35:11.353" v="48" actId="729"/>
        <pc:sldMkLst>
          <pc:docMk/>
          <pc:sldMk cId="1166568668" sldId="2147482348"/>
        </pc:sldMkLst>
        <pc:spChg chg="add mod">
          <ac:chgData name="GALLONI Susanna (CINEA)" userId="fded03ff-8355-42d0-ae81-22e3ee3b0a34" providerId="ADAL" clId="{6444D3FC-A76C-49A9-AD0B-E2A46683DEF6}" dt="2026-01-27T06:42:20.786" v="25" actId="478"/>
          <ac:spMkLst>
            <pc:docMk/>
            <pc:sldMk cId="1166568668" sldId="2147482348"/>
            <ac:spMk id="3" creationId="{468AED10-352B-4435-F312-35CDF9F793D4}"/>
          </ac:spMkLst>
        </pc:spChg>
        <pc:spChg chg="del">
          <ac:chgData name="GALLONI Susanna (CINEA)" userId="fded03ff-8355-42d0-ae81-22e3ee3b0a34" providerId="ADAL" clId="{6444D3FC-A76C-49A9-AD0B-E2A46683DEF6}" dt="2026-01-27T06:42:20.786" v="25" actId="478"/>
          <ac:spMkLst>
            <pc:docMk/>
            <pc:sldMk cId="1166568668" sldId="2147482348"/>
            <ac:spMk id="9" creationId="{C3407D13-FE98-F0CE-1FA8-2A3B500232D4}"/>
          </ac:spMkLst>
        </pc:spChg>
      </pc:sldChg>
      <pc:sldChg chg="mod modShow">
        <pc:chgData name="GALLONI Susanna (CINEA)" userId="fded03ff-8355-42d0-ae81-22e3ee3b0a34" providerId="ADAL" clId="{6444D3FC-A76C-49A9-AD0B-E2A46683DEF6}" dt="2026-01-28T10:35:15.478" v="49" actId="729"/>
        <pc:sldMkLst>
          <pc:docMk/>
          <pc:sldMk cId="1215482796" sldId="2147482349"/>
        </pc:sldMkLst>
      </pc:sldChg>
      <pc:sldChg chg="mod modShow">
        <pc:chgData name="GALLONI Susanna (CINEA)" userId="fded03ff-8355-42d0-ae81-22e3ee3b0a34" providerId="ADAL" clId="{6444D3FC-A76C-49A9-AD0B-E2A46683DEF6}" dt="2026-01-28T10:35:19.874" v="50" actId="729"/>
        <pc:sldMkLst>
          <pc:docMk/>
          <pc:sldMk cId="257489825" sldId="214748235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eceuropaeu.sharepoint.com/teams/GRP-C4InnovationFund/Shared%20Documents/C4-%20Comm%20Team/1.0_Data_for_Comms/251106_IF_portfolio.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https://eceuropaeu.sharepoint.com/teams/GRP-C4InnovationFund/Shared%20Documents/C4-%20Comm%20Team/1.0_Data_for_Comms/251106_IF_portfolio.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eceuropaeu.sharepoint.com/teams/GRP-C4InnovationFund/Shared%20Documents/C4-%20Comm%20Team/1.0_Data_for_Comms/251106_IF_portfolio.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net1.cec.eu.int\CINEA\Public\Restricted\Financial%20Engineering\IF%20Calls\2025%20NZT\2%20-%20Guidance%20&amp;%20Webminar\0%20-%20Lessons%20Learned%202024\NZT%2025%20InfoDay%20-%20reasons%20to%20fail.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net1.cec.eu.int\CINEA\Public\Restricted\Financial%20Engineering\IF%20Calls\2025%20NZT\2%20-%20Guidance%20&amp;%20Webminar\0%20-%20Lessons%20Learned%202024\NZT%2025%20InfoDay%20-%20reasons%20to%20fail.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6202022774688428E-2"/>
          <c:y val="0.18507345989085239"/>
          <c:w val="0.89915568363631981"/>
          <c:h val="0.65987771630118952"/>
        </c:manualLayout>
      </c:layout>
      <c:barChart>
        <c:barDir val="col"/>
        <c:grouping val="stacked"/>
        <c:varyColors val="0"/>
        <c:ser>
          <c:idx val="1"/>
          <c:order val="0"/>
          <c:tx>
            <c:strRef>
              <c:f>perCountry!$S$4</c:f>
              <c:strCache>
                <c:ptCount val="1"/>
                <c:pt idx="0">
                  <c:v>Ongoing</c:v>
                </c:pt>
              </c:strCache>
            </c:strRef>
          </c:tx>
          <c:spPr>
            <a:solidFill>
              <a:schemeClr val="tx2"/>
            </a:solidFill>
            <a:ln>
              <a:solidFill>
                <a:schemeClr val="tx2"/>
              </a:solidFill>
            </a:ln>
            <a:effectLst/>
          </c:spPr>
          <c:invertIfNegative val="0"/>
          <c:dLbls>
            <c:delete val="1"/>
          </c:dLbls>
          <c:cat>
            <c:strRef>
              <c:f>perCountry!$Q$5:$Q$32</c:f>
              <c:strCache>
                <c:ptCount val="28"/>
                <c:pt idx="0">
                  <c:v>ES</c:v>
                </c:pt>
                <c:pt idx="1">
                  <c:v>FR</c:v>
                </c:pt>
                <c:pt idx="2">
                  <c:v>IT</c:v>
                </c:pt>
                <c:pt idx="3">
                  <c:v>DE</c:v>
                </c:pt>
                <c:pt idx="4">
                  <c:v>NO</c:v>
                </c:pt>
                <c:pt idx="5">
                  <c:v>BE</c:v>
                </c:pt>
                <c:pt idx="6">
                  <c:v>NL</c:v>
                </c:pt>
                <c:pt idx="7">
                  <c:v>SE</c:v>
                </c:pt>
                <c:pt idx="8">
                  <c:v>DK</c:v>
                </c:pt>
                <c:pt idx="9">
                  <c:v>PL</c:v>
                </c:pt>
                <c:pt idx="10">
                  <c:v>FI</c:v>
                </c:pt>
                <c:pt idx="11">
                  <c:v>PT</c:v>
                </c:pt>
                <c:pt idx="12">
                  <c:v>EL</c:v>
                </c:pt>
                <c:pt idx="13">
                  <c:v>AT</c:v>
                </c:pt>
                <c:pt idx="14">
                  <c:v>CZ</c:v>
                </c:pt>
                <c:pt idx="15">
                  <c:v>HR</c:v>
                </c:pt>
                <c:pt idx="16">
                  <c:v>EE</c:v>
                </c:pt>
                <c:pt idx="17">
                  <c:v>LT</c:v>
                </c:pt>
                <c:pt idx="18">
                  <c:v>HU</c:v>
                </c:pt>
                <c:pt idx="19">
                  <c:v>IS</c:v>
                </c:pt>
                <c:pt idx="20">
                  <c:v>IR</c:v>
                </c:pt>
                <c:pt idx="21">
                  <c:v>SI</c:v>
                </c:pt>
                <c:pt idx="22">
                  <c:v>SK</c:v>
                </c:pt>
                <c:pt idx="23">
                  <c:v>LV</c:v>
                </c:pt>
                <c:pt idx="24">
                  <c:v>LU</c:v>
                </c:pt>
                <c:pt idx="25">
                  <c:v>BG</c:v>
                </c:pt>
                <c:pt idx="26">
                  <c:v>CY</c:v>
                </c:pt>
                <c:pt idx="27">
                  <c:v>RO</c:v>
                </c:pt>
              </c:strCache>
            </c:strRef>
          </c:cat>
          <c:val>
            <c:numRef>
              <c:f>perCountry!$S$41:$S$68</c:f>
              <c:numCache>
                <c:formatCode>_-[$€-2]\ * #,##0_-;\-[$€-2]\ * #,##0_-;_-[$€-2]\ * "-"??_-;_-@_-</c:formatCode>
                <c:ptCount val="28"/>
                <c:pt idx="0">
                  <c:v>1035092726.47</c:v>
                </c:pt>
                <c:pt idx="1">
                  <c:v>1268483931.1000001</c:v>
                </c:pt>
                <c:pt idx="2">
                  <c:v>298848929.77999997</c:v>
                </c:pt>
                <c:pt idx="3">
                  <c:v>1786884316.6100001</c:v>
                </c:pt>
                <c:pt idx="4">
                  <c:v>987251131.98000002</c:v>
                </c:pt>
                <c:pt idx="5">
                  <c:v>1434721506.5999999</c:v>
                </c:pt>
                <c:pt idx="6">
                  <c:v>798062983</c:v>
                </c:pt>
                <c:pt idx="7">
                  <c:v>1202066020.98</c:v>
                </c:pt>
                <c:pt idx="8">
                  <c:v>592388051.76999998</c:v>
                </c:pt>
                <c:pt idx="9">
                  <c:v>428707836.42000002</c:v>
                </c:pt>
                <c:pt idx="10">
                  <c:v>173628375.06</c:v>
                </c:pt>
                <c:pt idx="11">
                  <c:v>467525527.67000002</c:v>
                </c:pt>
                <c:pt idx="12">
                  <c:v>542258842.49000001</c:v>
                </c:pt>
                <c:pt idx="13">
                  <c:v>149919684.53</c:v>
                </c:pt>
                <c:pt idx="14">
                  <c:v>20321973.800000001</c:v>
                </c:pt>
                <c:pt idx="15">
                  <c:v>128956183</c:v>
                </c:pt>
                <c:pt idx="16">
                  <c:v>24932000</c:v>
                </c:pt>
                <c:pt idx="17">
                  <c:v>2614114</c:v>
                </c:pt>
                <c:pt idx="18">
                  <c:v>50665901</c:v>
                </c:pt>
                <c:pt idx="19">
                  <c:v>118867988</c:v>
                </c:pt>
                <c:pt idx="20">
                  <c:v>39475000</c:v>
                </c:pt>
                <c:pt idx="21">
                  <c:v>2238000</c:v>
                </c:pt>
                <c:pt idx="22">
                  <c:v>21500000</c:v>
                </c:pt>
                <c:pt idx="23">
                  <c:v>4416000</c:v>
                </c:pt>
                <c:pt idx="24">
                  <c:v>12694904</c:v>
                </c:pt>
                <c:pt idx="25">
                  <c:v>189694949</c:v>
                </c:pt>
                <c:pt idx="26">
                  <c:v>4499877</c:v>
                </c:pt>
                <c:pt idx="27">
                  <c:v>0</c:v>
                </c:pt>
              </c:numCache>
            </c:numRef>
          </c:val>
          <c:extLst>
            <c:ext xmlns:c16="http://schemas.microsoft.com/office/drawing/2014/chart" uri="{C3380CC4-5D6E-409C-BE32-E72D297353CC}">
              <c16:uniqueId val="{00000000-3FDA-4128-8A1C-C70FD6B795A3}"/>
            </c:ext>
          </c:extLst>
        </c:ser>
        <c:ser>
          <c:idx val="0"/>
          <c:order val="1"/>
          <c:tx>
            <c:strRef>
              <c:f>perCountry!$R$4</c:f>
              <c:strCache>
                <c:ptCount val="1"/>
                <c:pt idx="0">
                  <c:v>GAP </c:v>
                </c:pt>
              </c:strCache>
            </c:strRef>
          </c:tx>
          <c:spPr>
            <a:solidFill>
              <a:schemeClr val="accent4"/>
            </a:solidFill>
            <a:ln>
              <a:solidFill>
                <a:schemeClr val="tx2"/>
              </a:solidFill>
            </a:ln>
            <a:effectLst/>
          </c:spPr>
          <c:invertIfNegative val="0"/>
          <c:dLbls>
            <c:delete val="1"/>
          </c:dLbls>
          <c:cat>
            <c:strRef>
              <c:f>perCountry!$Q$5:$Q$32</c:f>
              <c:strCache>
                <c:ptCount val="28"/>
                <c:pt idx="0">
                  <c:v>ES</c:v>
                </c:pt>
                <c:pt idx="1">
                  <c:v>FR</c:v>
                </c:pt>
                <c:pt idx="2">
                  <c:v>IT</c:v>
                </c:pt>
                <c:pt idx="3">
                  <c:v>DE</c:v>
                </c:pt>
                <c:pt idx="4">
                  <c:v>NO</c:v>
                </c:pt>
                <c:pt idx="5">
                  <c:v>BE</c:v>
                </c:pt>
                <c:pt idx="6">
                  <c:v>NL</c:v>
                </c:pt>
                <c:pt idx="7">
                  <c:v>SE</c:v>
                </c:pt>
                <c:pt idx="8">
                  <c:v>DK</c:v>
                </c:pt>
                <c:pt idx="9">
                  <c:v>PL</c:v>
                </c:pt>
                <c:pt idx="10">
                  <c:v>FI</c:v>
                </c:pt>
                <c:pt idx="11">
                  <c:v>PT</c:v>
                </c:pt>
                <c:pt idx="12">
                  <c:v>EL</c:v>
                </c:pt>
                <c:pt idx="13">
                  <c:v>AT</c:v>
                </c:pt>
                <c:pt idx="14">
                  <c:v>CZ</c:v>
                </c:pt>
                <c:pt idx="15">
                  <c:v>HR</c:v>
                </c:pt>
                <c:pt idx="16">
                  <c:v>EE</c:v>
                </c:pt>
                <c:pt idx="17">
                  <c:v>LT</c:v>
                </c:pt>
                <c:pt idx="18">
                  <c:v>HU</c:v>
                </c:pt>
                <c:pt idx="19">
                  <c:v>IS</c:v>
                </c:pt>
                <c:pt idx="20">
                  <c:v>IR</c:v>
                </c:pt>
                <c:pt idx="21">
                  <c:v>SI</c:v>
                </c:pt>
                <c:pt idx="22">
                  <c:v>SK</c:v>
                </c:pt>
                <c:pt idx="23">
                  <c:v>LV</c:v>
                </c:pt>
                <c:pt idx="24">
                  <c:v>LU</c:v>
                </c:pt>
                <c:pt idx="25">
                  <c:v>BG</c:v>
                </c:pt>
                <c:pt idx="26">
                  <c:v>CY</c:v>
                </c:pt>
                <c:pt idx="27">
                  <c:v>RO</c:v>
                </c:pt>
              </c:strCache>
            </c:strRef>
          </c:cat>
          <c:val>
            <c:numRef>
              <c:f>perCountry!$R$41:$R$68</c:f>
              <c:numCache>
                <c:formatCode>_-[$€-2]\ * #,##0_-;\-[$€-2]\ * #,##0_-;_-[$€-2]\ * "-"??_-;_-@_-</c:formatCode>
                <c:ptCount val="28"/>
                <c:pt idx="0">
                  <c:v>920887688.15931344</c:v>
                </c:pt>
                <c:pt idx="1">
                  <c:v>668284706.62000012</c:v>
                </c:pt>
                <c:pt idx="2">
                  <c:v>263340360</c:v>
                </c:pt>
                <c:pt idx="3">
                  <c:v>319999242</c:v>
                </c:pt>
                <c:pt idx="4">
                  <c:v>225997425.19999999</c:v>
                </c:pt>
                <c:pt idx="5">
                  <c:v>225809400</c:v>
                </c:pt>
                <c:pt idx="6">
                  <c:v>66373721.520497099</c:v>
                </c:pt>
                <c:pt idx="7">
                  <c:v>93380000</c:v>
                </c:pt>
                <c:pt idx="8">
                  <c:v>203285000</c:v>
                </c:pt>
                <c:pt idx="9">
                  <c:v>179999150</c:v>
                </c:pt>
                <c:pt idx="10">
                  <c:v>259170257.57999998</c:v>
                </c:pt>
                <c:pt idx="11">
                  <c:v>158140648.72053111</c:v>
                </c:pt>
                <c:pt idx="12">
                  <c:v>198744484.91217899</c:v>
                </c:pt>
                <c:pt idx="13">
                  <c:v>13240890</c:v>
                </c:pt>
                <c:pt idx="14">
                  <c:v>31212600</c:v>
                </c:pt>
                <c:pt idx="16">
                  <c:v>8600000</c:v>
                </c:pt>
                <c:pt idx="17">
                  <c:v>29580000</c:v>
                </c:pt>
                <c:pt idx="27">
                  <c:v>146415990</c:v>
                </c:pt>
              </c:numCache>
            </c:numRef>
          </c:val>
          <c:extLst>
            <c:ext xmlns:c16="http://schemas.microsoft.com/office/drawing/2014/chart" uri="{C3380CC4-5D6E-409C-BE32-E72D297353CC}">
              <c16:uniqueId val="{00000001-3FDA-4128-8A1C-C70FD6B795A3}"/>
            </c:ext>
          </c:extLst>
        </c:ser>
        <c:ser>
          <c:idx val="2"/>
          <c:order val="2"/>
          <c:tx>
            <c:strRef>
              <c:f>perCountry!$T$40</c:f>
              <c:strCache>
                <c:ptCount val="1"/>
                <c:pt idx="0">
                  <c:v>Labels</c:v>
                </c:pt>
              </c:strCache>
            </c:strRef>
          </c:tx>
          <c:spPr>
            <a:solidFill>
              <a:schemeClr val="accent3"/>
            </a:solidFill>
            <a:ln>
              <a:noFill/>
            </a:ln>
            <a:effectLst/>
          </c:spPr>
          <c:invertIfNegative val="0"/>
          <c:dLbls>
            <c:dLbl>
              <c:idx val="0"/>
              <c:tx>
                <c:rich>
                  <a:bodyPr/>
                  <a:lstStyle/>
                  <a:p>
                    <a:fld id="{AA433AEF-BA11-4499-90F1-BA4AA448C08B}" type="CELLRANGE">
                      <a:rPr lang="en-US"/>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75E-4DA1-9BE3-B62342F5E803}"/>
                </c:ext>
              </c:extLst>
            </c:dLbl>
            <c:dLbl>
              <c:idx val="1"/>
              <c:layout>
                <c:manualLayout>
                  <c:x val="0"/>
                  <c:y val="-0.104259953356655"/>
                </c:manualLayout>
              </c:layout>
              <c:tx>
                <c:rich>
                  <a:bodyPr/>
                  <a:lstStyle/>
                  <a:p>
                    <a:fld id="{759E9749-8AF5-4F09-83C0-D0F955F03900}" type="CELLRANGE">
                      <a:rPr lang="en-US"/>
                      <a:pPr/>
                      <a:t>[CELLRANGE]</a:t>
                    </a:fld>
                    <a:endParaRPr lang="en-I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E75E-4DA1-9BE3-B62342F5E803}"/>
                </c:ext>
              </c:extLst>
            </c:dLbl>
            <c:dLbl>
              <c:idx val="2"/>
              <c:tx>
                <c:rich>
                  <a:bodyPr/>
                  <a:lstStyle/>
                  <a:p>
                    <a:fld id="{5DA0C343-0045-49DE-8C25-B4DB47EB4B94}"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E75E-4DA1-9BE3-B62342F5E803}"/>
                </c:ext>
              </c:extLst>
            </c:dLbl>
            <c:dLbl>
              <c:idx val="3"/>
              <c:tx>
                <c:rich>
                  <a:bodyPr/>
                  <a:lstStyle/>
                  <a:p>
                    <a:fld id="{C6E007C5-0286-4248-B721-70240F0D14FA}"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E75E-4DA1-9BE3-B62342F5E803}"/>
                </c:ext>
              </c:extLst>
            </c:dLbl>
            <c:dLbl>
              <c:idx val="4"/>
              <c:tx>
                <c:rich>
                  <a:bodyPr/>
                  <a:lstStyle/>
                  <a:p>
                    <a:fld id="{5D3848E2-5358-4952-A5CF-F7BD9380446E}"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E75E-4DA1-9BE3-B62342F5E803}"/>
                </c:ext>
              </c:extLst>
            </c:dLbl>
            <c:dLbl>
              <c:idx val="5"/>
              <c:tx>
                <c:rich>
                  <a:bodyPr/>
                  <a:lstStyle/>
                  <a:p>
                    <a:fld id="{B48F603D-8A49-43C1-901E-840FFF01DB50}"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E75E-4DA1-9BE3-B62342F5E803}"/>
                </c:ext>
              </c:extLst>
            </c:dLbl>
            <c:dLbl>
              <c:idx val="6"/>
              <c:tx>
                <c:rich>
                  <a:bodyPr/>
                  <a:lstStyle/>
                  <a:p>
                    <a:fld id="{9C0AB2AE-BCAA-40C5-B0B0-22E90366F40F}"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E75E-4DA1-9BE3-B62342F5E803}"/>
                </c:ext>
              </c:extLst>
            </c:dLbl>
            <c:dLbl>
              <c:idx val="7"/>
              <c:tx>
                <c:rich>
                  <a:bodyPr/>
                  <a:lstStyle/>
                  <a:p>
                    <a:fld id="{B76C9AF9-9FC4-47C0-A8C3-E0919B9DE95B}"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E75E-4DA1-9BE3-B62342F5E803}"/>
                </c:ext>
              </c:extLst>
            </c:dLbl>
            <c:dLbl>
              <c:idx val="8"/>
              <c:layout>
                <c:manualLayout>
                  <c:x val="-4.5913663433815012E-17"/>
                  <c:y val="-6.9029014257779103E-2"/>
                </c:manualLayout>
              </c:layout>
              <c:tx>
                <c:rich>
                  <a:bodyPr/>
                  <a:lstStyle/>
                  <a:p>
                    <a:fld id="{0EF1AF12-0C02-4E54-A899-640B0E896DEC}" type="CELLRANGE">
                      <a:rPr lang="en-US"/>
                      <a:pPr/>
                      <a:t>[CELLRANGE]</a:t>
                    </a:fld>
                    <a:endParaRPr lang="en-I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E75E-4DA1-9BE3-B62342F5E803}"/>
                </c:ext>
              </c:extLst>
            </c:dLbl>
            <c:dLbl>
              <c:idx val="9"/>
              <c:tx>
                <c:rich>
                  <a:bodyPr/>
                  <a:lstStyle/>
                  <a:p>
                    <a:fld id="{DD756EBA-8C0E-4381-B96B-FB2FA687979B}"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E75E-4DA1-9BE3-B62342F5E803}"/>
                </c:ext>
              </c:extLst>
            </c:dLbl>
            <c:dLbl>
              <c:idx val="10"/>
              <c:tx>
                <c:rich>
                  <a:bodyPr/>
                  <a:lstStyle/>
                  <a:p>
                    <a:fld id="{A1F737C5-C0F4-4401-8DA0-B0C4B9660D7D}"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E75E-4DA1-9BE3-B62342F5E803}"/>
                </c:ext>
              </c:extLst>
            </c:dLbl>
            <c:dLbl>
              <c:idx val="11"/>
              <c:tx>
                <c:rich>
                  <a:bodyPr/>
                  <a:lstStyle/>
                  <a:p>
                    <a:fld id="{7E2EEA58-E041-48F6-8413-34C322835E56}"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E75E-4DA1-9BE3-B62342F5E803}"/>
                </c:ext>
              </c:extLst>
            </c:dLbl>
            <c:dLbl>
              <c:idx val="12"/>
              <c:layout>
                <c:manualLayout>
                  <c:x val="5.0088211453497783E-3"/>
                  <c:y val="-7.4023877807545935E-2"/>
                </c:manualLayout>
              </c:layout>
              <c:tx>
                <c:rich>
                  <a:bodyPr/>
                  <a:lstStyle/>
                  <a:p>
                    <a:fld id="{924F1219-695A-441F-A2A1-F711961C9BD5}" type="CELLRANGE">
                      <a:rPr lang="en-US"/>
                      <a:pPr/>
                      <a:t>[CELLRANGE]</a:t>
                    </a:fld>
                    <a:endParaRPr lang="en-I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E75E-4DA1-9BE3-B62342F5E803}"/>
                </c:ext>
              </c:extLst>
            </c:dLbl>
            <c:dLbl>
              <c:idx val="13"/>
              <c:tx>
                <c:rich>
                  <a:bodyPr/>
                  <a:lstStyle/>
                  <a:p>
                    <a:fld id="{242785D5-4E7D-4E92-B796-6D9F9A84AB77}"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E75E-4DA1-9BE3-B62342F5E803}"/>
                </c:ext>
              </c:extLst>
            </c:dLbl>
            <c:dLbl>
              <c:idx val="14"/>
              <c:tx>
                <c:rich>
                  <a:bodyPr/>
                  <a:lstStyle/>
                  <a:p>
                    <a:fld id="{1D574235-28CA-4656-BCAA-101CB4D5EBCF}"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E75E-4DA1-9BE3-B62342F5E803}"/>
                </c:ext>
              </c:extLst>
            </c:dLbl>
            <c:dLbl>
              <c:idx val="15"/>
              <c:layout>
                <c:manualLayout>
                  <c:x val="0"/>
                  <c:y val="-8.4013604907079806E-2"/>
                </c:manualLayout>
              </c:layout>
              <c:tx>
                <c:rich>
                  <a:bodyPr/>
                  <a:lstStyle/>
                  <a:p>
                    <a:fld id="{91C90444-E057-4F91-B277-34459252D46F}" type="CELLRANGE">
                      <a:rPr lang="en-US"/>
                      <a:pPr/>
                      <a:t>[CELLRANGE]</a:t>
                    </a:fld>
                    <a:endParaRPr lang="en-I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E75E-4DA1-9BE3-B62342F5E803}"/>
                </c:ext>
              </c:extLst>
            </c:dLbl>
            <c:dLbl>
              <c:idx val="16"/>
              <c:tx>
                <c:rich>
                  <a:bodyPr/>
                  <a:lstStyle/>
                  <a:p>
                    <a:fld id="{153B8953-B5D7-48C9-BAE6-2B311FC78214}"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E75E-4DA1-9BE3-B62342F5E803}"/>
                </c:ext>
              </c:extLst>
            </c:dLbl>
            <c:dLbl>
              <c:idx val="17"/>
              <c:layout>
                <c:manualLayout>
                  <c:x val="-9.1827326867630023E-17"/>
                  <c:y val="-8.4013604907079806E-2"/>
                </c:manualLayout>
              </c:layout>
              <c:tx>
                <c:rich>
                  <a:bodyPr/>
                  <a:lstStyle/>
                  <a:p>
                    <a:fld id="{9C2F5BAE-F378-46A8-97BF-245DD0CF0020}" type="CELLRANGE">
                      <a:rPr lang="en-US"/>
                      <a:pPr/>
                      <a:t>[CELLRANGE]</a:t>
                    </a:fld>
                    <a:endParaRPr lang="en-I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E75E-4DA1-9BE3-B62342F5E803}"/>
                </c:ext>
              </c:extLst>
            </c:dLbl>
            <c:dLbl>
              <c:idx val="18"/>
              <c:tx>
                <c:rich>
                  <a:bodyPr/>
                  <a:lstStyle/>
                  <a:p>
                    <a:fld id="{E5874348-2A8A-4071-B399-4290ABD7E2D1}"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E75E-4DA1-9BE3-B62342F5E803}"/>
                </c:ext>
              </c:extLst>
            </c:dLbl>
            <c:dLbl>
              <c:idx val="19"/>
              <c:layout>
                <c:manualLayout>
                  <c:x val="-9.1827326867630023E-17"/>
                  <c:y val="-8.9008468456846832E-2"/>
                </c:manualLayout>
              </c:layout>
              <c:tx>
                <c:rich>
                  <a:bodyPr/>
                  <a:lstStyle/>
                  <a:p>
                    <a:fld id="{7AC6BFE9-4C8B-4366-A355-0ECFABA1B760}" type="CELLRANGE">
                      <a:rPr lang="en-US"/>
                      <a:pPr/>
                      <a:t>[CELLRANGE]</a:t>
                    </a:fld>
                    <a:endParaRPr lang="en-IE"/>
                  </a:p>
                </c:rich>
              </c:tx>
              <c:dLblPos val="ct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E75E-4DA1-9BE3-B62342F5E803}"/>
                </c:ext>
              </c:extLst>
            </c:dLbl>
            <c:dLbl>
              <c:idx val="20"/>
              <c:tx>
                <c:rich>
                  <a:bodyPr/>
                  <a:lstStyle/>
                  <a:p>
                    <a:fld id="{3D388888-2E85-4705-8678-286FA6D7CE45}"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E75E-4DA1-9BE3-B62342F5E803}"/>
                </c:ext>
              </c:extLst>
            </c:dLbl>
            <c:dLbl>
              <c:idx val="21"/>
              <c:tx>
                <c:rich>
                  <a:bodyPr/>
                  <a:lstStyle/>
                  <a:p>
                    <a:fld id="{0DF2A34A-2A1C-4271-88C4-278784BD9693}"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E75E-4DA1-9BE3-B62342F5E803}"/>
                </c:ext>
              </c:extLst>
            </c:dLbl>
            <c:dLbl>
              <c:idx val="22"/>
              <c:tx>
                <c:rich>
                  <a:bodyPr/>
                  <a:lstStyle/>
                  <a:p>
                    <a:fld id="{30BA2497-AAF6-4B7A-AC09-9A32CA7F454F}"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E75E-4DA1-9BE3-B62342F5E803}"/>
                </c:ext>
              </c:extLst>
            </c:dLbl>
            <c:dLbl>
              <c:idx val="23"/>
              <c:tx>
                <c:rich>
                  <a:bodyPr/>
                  <a:lstStyle/>
                  <a:p>
                    <a:fld id="{F6E7A96C-486F-402F-8D73-5A58C39339AD}"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E75E-4DA1-9BE3-B62342F5E803}"/>
                </c:ext>
              </c:extLst>
            </c:dLbl>
            <c:dLbl>
              <c:idx val="24"/>
              <c:tx>
                <c:rich>
                  <a:bodyPr/>
                  <a:lstStyle/>
                  <a:p>
                    <a:fld id="{848B1A80-7754-460C-ACF1-743468AB78E7}"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E75E-4DA1-9BE3-B62342F5E803}"/>
                </c:ext>
              </c:extLst>
            </c:dLbl>
            <c:dLbl>
              <c:idx val="25"/>
              <c:tx>
                <c:rich>
                  <a:bodyPr/>
                  <a:lstStyle/>
                  <a:p>
                    <a:fld id="{C466AFCA-68F2-4468-8615-4355E302FB8D}"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E75E-4DA1-9BE3-B62342F5E803}"/>
                </c:ext>
              </c:extLst>
            </c:dLbl>
            <c:dLbl>
              <c:idx val="26"/>
              <c:tx>
                <c:rich>
                  <a:bodyPr/>
                  <a:lstStyle/>
                  <a:p>
                    <a:fld id="{9728B99B-E5F8-4DE5-A588-A1BDF0A533C9}"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E75E-4DA1-9BE3-B62342F5E803}"/>
                </c:ext>
              </c:extLst>
            </c:dLbl>
            <c:dLbl>
              <c:idx val="27"/>
              <c:tx>
                <c:rich>
                  <a:bodyPr/>
                  <a:lstStyle/>
                  <a:p>
                    <a:fld id="{8E4A31B8-CA5E-44B4-95FC-E0644ABFE5B3}"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B-E75E-4DA1-9BE3-B62342F5E803}"/>
                </c:ext>
              </c:extLst>
            </c:dLbl>
            <c:spPr>
              <a:noFill/>
              <a:ln>
                <a:noFill/>
              </a:ln>
              <a:effectLst/>
            </c:spPr>
            <c:txPr>
              <a:bodyPr rot="0" spcFirstLastPara="1" vertOverflow="ellipsis" vert="horz" wrap="square" anchor="ctr" anchorCtr="1"/>
              <a:lstStyle/>
              <a:p>
                <a:pPr>
                  <a:defRPr sz="1000" b="1" i="0" u="none" strike="noStrike" kern="1200" baseline="0">
                    <a:solidFill>
                      <a:schemeClr val="accent1"/>
                    </a:solidFill>
                    <a:latin typeface="EC Square Sans Cond Pro" panose="020B0506040000020004" pitchFamily="34" charset="0"/>
                    <a:ea typeface="+mn-ea"/>
                    <a:cs typeface="+mn-cs"/>
                  </a:defRPr>
                </a:pPr>
                <a:endParaRPr lang="en-US"/>
              </a:p>
            </c:txPr>
            <c:dLblPos val="inBase"/>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perCountry!$Q$5:$Q$32</c:f>
              <c:strCache>
                <c:ptCount val="28"/>
                <c:pt idx="0">
                  <c:v>ES</c:v>
                </c:pt>
                <c:pt idx="1">
                  <c:v>FR</c:v>
                </c:pt>
                <c:pt idx="2">
                  <c:v>IT</c:v>
                </c:pt>
                <c:pt idx="3">
                  <c:v>DE</c:v>
                </c:pt>
                <c:pt idx="4">
                  <c:v>NO</c:v>
                </c:pt>
                <c:pt idx="5">
                  <c:v>BE</c:v>
                </c:pt>
                <c:pt idx="6">
                  <c:v>NL</c:v>
                </c:pt>
                <c:pt idx="7">
                  <c:v>SE</c:v>
                </c:pt>
                <c:pt idx="8">
                  <c:v>DK</c:v>
                </c:pt>
                <c:pt idx="9">
                  <c:v>PL</c:v>
                </c:pt>
                <c:pt idx="10">
                  <c:v>FI</c:v>
                </c:pt>
                <c:pt idx="11">
                  <c:v>PT</c:v>
                </c:pt>
                <c:pt idx="12">
                  <c:v>EL</c:v>
                </c:pt>
                <c:pt idx="13">
                  <c:v>AT</c:v>
                </c:pt>
                <c:pt idx="14">
                  <c:v>CZ</c:v>
                </c:pt>
                <c:pt idx="15">
                  <c:v>HR</c:v>
                </c:pt>
                <c:pt idx="16">
                  <c:v>EE</c:v>
                </c:pt>
                <c:pt idx="17">
                  <c:v>LT</c:v>
                </c:pt>
                <c:pt idx="18">
                  <c:v>HU</c:v>
                </c:pt>
                <c:pt idx="19">
                  <c:v>IS</c:v>
                </c:pt>
                <c:pt idx="20">
                  <c:v>IR</c:v>
                </c:pt>
                <c:pt idx="21">
                  <c:v>SI</c:v>
                </c:pt>
                <c:pt idx="22">
                  <c:v>SK</c:v>
                </c:pt>
                <c:pt idx="23">
                  <c:v>LV</c:v>
                </c:pt>
                <c:pt idx="24">
                  <c:v>LU</c:v>
                </c:pt>
                <c:pt idx="25">
                  <c:v>BG</c:v>
                </c:pt>
                <c:pt idx="26">
                  <c:v>CY</c:v>
                </c:pt>
                <c:pt idx="27">
                  <c:v>RO</c:v>
                </c:pt>
              </c:strCache>
            </c:strRef>
          </c:cat>
          <c:val>
            <c:numRef>
              <c:f>perCountry!$T$41:$T$68</c:f>
              <c:numCache>
                <c:formatCode>#,##0\ "€"</c:formatCode>
                <c:ptCount val="28"/>
                <c:pt idx="0">
                  <c:v>10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pt idx="18">
                  <c:v>18</c:v>
                </c:pt>
                <c:pt idx="19">
                  <c:v>19</c:v>
                </c:pt>
                <c:pt idx="20">
                  <c:v>20</c:v>
                </c:pt>
                <c:pt idx="21">
                  <c:v>21</c:v>
                </c:pt>
                <c:pt idx="22">
                  <c:v>22</c:v>
                </c:pt>
                <c:pt idx="23">
                  <c:v>23</c:v>
                </c:pt>
                <c:pt idx="24">
                  <c:v>24</c:v>
                </c:pt>
                <c:pt idx="25">
                  <c:v>25</c:v>
                </c:pt>
                <c:pt idx="26">
                  <c:v>26</c:v>
                </c:pt>
                <c:pt idx="27">
                  <c:v>27</c:v>
                </c:pt>
              </c:numCache>
            </c:numRef>
          </c:val>
          <c:extLst>
            <c:ext xmlns:c15="http://schemas.microsoft.com/office/drawing/2012/chart" uri="{02D57815-91ED-43cb-92C2-25804820EDAC}">
              <c15:datalabelsRange>
                <c15:f>perCountry!$U$41:$U$68</c15:f>
                <c15:dlblRangeCache>
                  <c:ptCount val="28"/>
                  <c:pt idx="0">
                    <c:v>€1956 M</c:v>
                  </c:pt>
                  <c:pt idx="1">
                    <c:v>€1937 M</c:v>
                  </c:pt>
                  <c:pt idx="2">
                    <c:v>€562 M</c:v>
                  </c:pt>
                  <c:pt idx="3">
                    <c:v>€2107 M</c:v>
                  </c:pt>
                  <c:pt idx="4">
                    <c:v>€1213 M</c:v>
                  </c:pt>
                  <c:pt idx="5">
                    <c:v>€1661 M</c:v>
                  </c:pt>
                  <c:pt idx="6">
                    <c:v>€864 M</c:v>
                  </c:pt>
                  <c:pt idx="7">
                    <c:v>€1295 M</c:v>
                  </c:pt>
                  <c:pt idx="8">
                    <c:v>€796 M</c:v>
                  </c:pt>
                  <c:pt idx="9">
                    <c:v>€609 M</c:v>
                  </c:pt>
                  <c:pt idx="10">
                    <c:v>€433 M</c:v>
                  </c:pt>
                  <c:pt idx="11">
                    <c:v>€626 M</c:v>
                  </c:pt>
                  <c:pt idx="12">
                    <c:v>€741 M</c:v>
                  </c:pt>
                  <c:pt idx="13">
                    <c:v>€163 M</c:v>
                  </c:pt>
                  <c:pt idx="14">
                    <c:v>€52 M</c:v>
                  </c:pt>
                  <c:pt idx="15">
                    <c:v>€129 M</c:v>
                  </c:pt>
                  <c:pt idx="16">
                    <c:v>€34 M</c:v>
                  </c:pt>
                  <c:pt idx="17">
                    <c:v>€32 M</c:v>
                  </c:pt>
                  <c:pt idx="18">
                    <c:v>€51 M</c:v>
                  </c:pt>
                  <c:pt idx="19">
                    <c:v>€119 M</c:v>
                  </c:pt>
                  <c:pt idx="20">
                    <c:v>€39 M</c:v>
                  </c:pt>
                  <c:pt idx="21">
                    <c:v>€2 M</c:v>
                  </c:pt>
                  <c:pt idx="22">
                    <c:v>€22 M</c:v>
                  </c:pt>
                  <c:pt idx="23">
                    <c:v>€4 M</c:v>
                  </c:pt>
                  <c:pt idx="24">
                    <c:v>€13 M</c:v>
                  </c:pt>
                  <c:pt idx="25">
                    <c:v>€190 M</c:v>
                  </c:pt>
                  <c:pt idx="26">
                    <c:v>€4 M</c:v>
                  </c:pt>
                  <c:pt idx="27">
                    <c:v>€146 M</c:v>
                  </c:pt>
                </c15:dlblRangeCache>
              </c15:datalabelsRange>
            </c:ext>
            <c:ext xmlns:c16="http://schemas.microsoft.com/office/drawing/2014/chart" uri="{C3380CC4-5D6E-409C-BE32-E72D297353CC}">
              <c16:uniqueId val="{0000001E-3FDA-4128-8A1C-C70FD6B795A3}"/>
            </c:ext>
          </c:extLst>
        </c:ser>
        <c:dLbls>
          <c:dLblPos val="ctr"/>
          <c:showLegendKey val="0"/>
          <c:showVal val="1"/>
          <c:showCatName val="0"/>
          <c:showSerName val="0"/>
          <c:showPercent val="0"/>
          <c:showBubbleSize val="0"/>
        </c:dLbls>
        <c:gapWidth val="50"/>
        <c:overlap val="100"/>
        <c:axId val="1622583728"/>
        <c:axId val="1622584688"/>
      </c:barChart>
      <c:catAx>
        <c:axId val="1622583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EC Square Sans Cond Pro" panose="020B0506040000020004" pitchFamily="34" charset="0"/>
                <a:ea typeface="+mn-ea"/>
                <a:cs typeface="+mn-cs"/>
              </a:defRPr>
            </a:pPr>
            <a:endParaRPr lang="en-US"/>
          </a:p>
        </c:txPr>
        <c:crossAx val="1622584688"/>
        <c:crosses val="autoZero"/>
        <c:auto val="1"/>
        <c:lblAlgn val="ctr"/>
        <c:lblOffset val="100"/>
        <c:noMultiLvlLbl val="0"/>
      </c:catAx>
      <c:valAx>
        <c:axId val="1622584688"/>
        <c:scaling>
          <c:orientation val="minMax"/>
        </c:scaling>
        <c:delete val="0"/>
        <c:axPos val="l"/>
        <c:majorGridlines>
          <c:spPr>
            <a:ln w="9525" cap="flat" cmpd="sng" algn="ctr">
              <a:solidFill>
                <a:schemeClr val="bg1">
                  <a:lumMod val="95000"/>
                </a:schemeClr>
              </a:solidFill>
              <a:round/>
            </a:ln>
            <a:effectLst/>
          </c:spPr>
        </c:majorGridlines>
        <c:numFmt formatCode="_-[$€-2]\ * #,##0_-;\-[$€-2]\ * #,##0_-;_-[$€-2]\ * &quot;-&quot;??_-;_-@_-"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EC Square Sans Cond Pro" panose="020B0506040000020004" pitchFamily="34" charset="0"/>
                <a:ea typeface="+mn-ea"/>
                <a:cs typeface="+mn-cs"/>
              </a:defRPr>
            </a:pPr>
            <a:endParaRPr lang="en-US"/>
          </a:p>
        </c:txPr>
        <c:crossAx val="1622583728"/>
        <c:crosses val="autoZero"/>
        <c:crossBetween val="between"/>
        <c:dispUnits>
          <c:builtInUnit val="millions"/>
          <c:dispUnitsLbl>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EC Square Sans Cond Pro" panose="020B0506040000020004" pitchFamily="34" charset="0"/>
                    <a:ea typeface="+mn-ea"/>
                    <a:cs typeface="+mn-cs"/>
                  </a:defRPr>
                </a:pPr>
                <a:endParaRPr lang="en-US"/>
              </a:p>
            </c:txPr>
          </c:dispUnitsLbl>
        </c:dispUnits>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EC Square Sans Cond Pro" panose="020B05060400000200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475872547576817E-2"/>
          <c:y val="9.3286719752504868E-2"/>
          <c:w val="0.97048254904846365"/>
          <c:h val="0.74252077348890089"/>
        </c:manualLayout>
      </c:layout>
      <c:barChart>
        <c:barDir val="col"/>
        <c:grouping val="stacked"/>
        <c:varyColors val="0"/>
        <c:ser>
          <c:idx val="1"/>
          <c:order val="0"/>
          <c:tx>
            <c:strRef>
              <c:f>perCountry!$S$4</c:f>
              <c:strCache>
                <c:ptCount val="1"/>
                <c:pt idx="0">
                  <c:v>Ongoing</c:v>
                </c:pt>
              </c:strCache>
            </c:strRef>
          </c:tx>
          <c:spPr>
            <a:solidFill>
              <a:schemeClr val="tx2"/>
            </a:solidFill>
            <a:ln>
              <a:solidFill>
                <a:schemeClr val="tx2"/>
              </a:solidFill>
            </a:ln>
            <a:effectLst/>
          </c:spPr>
          <c:invertIfNegative val="0"/>
          <c:dLbls>
            <c:dLbl>
              <c:idx val="15"/>
              <c:delete val="1"/>
              <c:extLst>
                <c:ext xmlns:c15="http://schemas.microsoft.com/office/drawing/2012/chart" uri="{CE6537A1-D6FC-4f65-9D91-7224C49458BB}"/>
                <c:ext xmlns:c16="http://schemas.microsoft.com/office/drawing/2014/chart" uri="{C3380CC4-5D6E-409C-BE32-E72D297353CC}">
                  <c16:uniqueId val="{00000000-B5AE-4AE2-9732-332BC1BB0CCF}"/>
                </c:ext>
              </c:extLst>
            </c:dLbl>
            <c:dLbl>
              <c:idx val="18"/>
              <c:delete val="1"/>
              <c:extLst>
                <c:ext xmlns:c15="http://schemas.microsoft.com/office/drawing/2012/chart" uri="{CE6537A1-D6FC-4f65-9D91-7224C49458BB}"/>
                <c:ext xmlns:c16="http://schemas.microsoft.com/office/drawing/2014/chart" uri="{C3380CC4-5D6E-409C-BE32-E72D297353CC}">
                  <c16:uniqueId val="{00000001-B5AE-4AE2-9732-332BC1BB0CCF}"/>
                </c:ext>
              </c:extLst>
            </c:dLbl>
            <c:dLbl>
              <c:idx val="19"/>
              <c:delete val="1"/>
              <c:extLst>
                <c:ext xmlns:c15="http://schemas.microsoft.com/office/drawing/2012/chart" uri="{CE6537A1-D6FC-4f65-9D91-7224C49458BB}"/>
                <c:ext xmlns:c16="http://schemas.microsoft.com/office/drawing/2014/chart" uri="{C3380CC4-5D6E-409C-BE32-E72D297353CC}">
                  <c16:uniqueId val="{00000002-B5AE-4AE2-9732-332BC1BB0CCF}"/>
                </c:ext>
              </c:extLst>
            </c:dLbl>
            <c:dLbl>
              <c:idx val="20"/>
              <c:delete val="1"/>
              <c:extLst>
                <c:ext xmlns:c15="http://schemas.microsoft.com/office/drawing/2012/chart" uri="{CE6537A1-D6FC-4f65-9D91-7224C49458BB}"/>
                <c:ext xmlns:c16="http://schemas.microsoft.com/office/drawing/2014/chart" uri="{C3380CC4-5D6E-409C-BE32-E72D297353CC}">
                  <c16:uniqueId val="{00000003-B5AE-4AE2-9732-332BC1BB0CCF}"/>
                </c:ext>
              </c:extLst>
            </c:dLbl>
            <c:dLbl>
              <c:idx val="21"/>
              <c:delete val="1"/>
              <c:extLst>
                <c:ext xmlns:c15="http://schemas.microsoft.com/office/drawing/2012/chart" uri="{CE6537A1-D6FC-4f65-9D91-7224C49458BB}"/>
                <c:ext xmlns:c16="http://schemas.microsoft.com/office/drawing/2014/chart" uri="{C3380CC4-5D6E-409C-BE32-E72D297353CC}">
                  <c16:uniqueId val="{00000004-B5AE-4AE2-9732-332BC1BB0CCF}"/>
                </c:ext>
              </c:extLst>
            </c:dLbl>
            <c:dLbl>
              <c:idx val="22"/>
              <c:delete val="1"/>
              <c:extLst>
                <c:ext xmlns:c15="http://schemas.microsoft.com/office/drawing/2012/chart" uri="{CE6537A1-D6FC-4f65-9D91-7224C49458BB}"/>
                <c:ext xmlns:c16="http://schemas.microsoft.com/office/drawing/2014/chart" uri="{C3380CC4-5D6E-409C-BE32-E72D297353CC}">
                  <c16:uniqueId val="{00000005-B5AE-4AE2-9732-332BC1BB0CCF}"/>
                </c:ext>
              </c:extLst>
            </c:dLbl>
            <c:dLbl>
              <c:idx val="23"/>
              <c:delete val="1"/>
              <c:extLst>
                <c:ext xmlns:c15="http://schemas.microsoft.com/office/drawing/2012/chart" uri="{CE6537A1-D6FC-4f65-9D91-7224C49458BB}"/>
                <c:ext xmlns:c16="http://schemas.microsoft.com/office/drawing/2014/chart" uri="{C3380CC4-5D6E-409C-BE32-E72D297353CC}">
                  <c16:uniqueId val="{00000006-B5AE-4AE2-9732-332BC1BB0CCF}"/>
                </c:ext>
              </c:extLst>
            </c:dLbl>
            <c:dLbl>
              <c:idx val="24"/>
              <c:delete val="1"/>
              <c:extLst>
                <c:ext xmlns:c15="http://schemas.microsoft.com/office/drawing/2012/chart" uri="{CE6537A1-D6FC-4f65-9D91-7224C49458BB}"/>
                <c:ext xmlns:c16="http://schemas.microsoft.com/office/drawing/2014/chart" uri="{C3380CC4-5D6E-409C-BE32-E72D297353CC}">
                  <c16:uniqueId val="{00000007-B5AE-4AE2-9732-332BC1BB0CCF}"/>
                </c:ext>
              </c:extLst>
            </c:dLbl>
            <c:dLbl>
              <c:idx val="25"/>
              <c:delete val="1"/>
              <c:extLst>
                <c:ext xmlns:c15="http://schemas.microsoft.com/office/drawing/2012/chart" uri="{CE6537A1-D6FC-4f65-9D91-7224C49458BB}"/>
                <c:ext xmlns:c16="http://schemas.microsoft.com/office/drawing/2014/chart" uri="{C3380CC4-5D6E-409C-BE32-E72D297353CC}">
                  <c16:uniqueId val="{00000008-B5AE-4AE2-9732-332BC1BB0CCF}"/>
                </c:ext>
              </c:extLst>
            </c:dLbl>
            <c:dLbl>
              <c:idx val="26"/>
              <c:delete val="1"/>
              <c:extLst>
                <c:ext xmlns:c15="http://schemas.microsoft.com/office/drawing/2012/chart" uri="{CE6537A1-D6FC-4f65-9D91-7224C49458BB}"/>
                <c:ext xmlns:c16="http://schemas.microsoft.com/office/drawing/2014/chart" uri="{C3380CC4-5D6E-409C-BE32-E72D297353CC}">
                  <c16:uniqueId val="{00000009-B5AE-4AE2-9732-332BC1BB0CCF}"/>
                </c:ext>
              </c:extLst>
            </c:dLbl>
            <c:spPr>
              <a:noFill/>
              <a:ln>
                <a:noFill/>
              </a:ln>
              <a:effectLst/>
            </c:spPr>
            <c:txPr>
              <a:bodyPr rot="0" spcFirstLastPara="1" vertOverflow="ellipsis" vert="horz" wrap="square" anchor="ctr" anchorCtr="1"/>
              <a:lstStyle/>
              <a:p>
                <a:pPr>
                  <a:defRPr sz="1000" b="0" i="0" u="none" strike="noStrike" kern="1200" baseline="0">
                    <a:solidFill>
                      <a:schemeClr val="accent4"/>
                    </a:solidFill>
                    <a:latin typeface="EC Square Sans Cond Pro" panose="020B05060400000200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perCountry!$Q$5:$Q$32</c:f>
              <c:strCache>
                <c:ptCount val="28"/>
                <c:pt idx="0">
                  <c:v>ES</c:v>
                </c:pt>
                <c:pt idx="1">
                  <c:v>FR</c:v>
                </c:pt>
                <c:pt idx="2">
                  <c:v>IT</c:v>
                </c:pt>
                <c:pt idx="3">
                  <c:v>DE</c:v>
                </c:pt>
                <c:pt idx="4">
                  <c:v>NO</c:v>
                </c:pt>
                <c:pt idx="5">
                  <c:v>BE</c:v>
                </c:pt>
                <c:pt idx="6">
                  <c:v>NL</c:v>
                </c:pt>
                <c:pt idx="7">
                  <c:v>SE</c:v>
                </c:pt>
                <c:pt idx="8">
                  <c:v>DK</c:v>
                </c:pt>
                <c:pt idx="9">
                  <c:v>PL</c:v>
                </c:pt>
                <c:pt idx="10">
                  <c:v>FI</c:v>
                </c:pt>
                <c:pt idx="11">
                  <c:v>PT</c:v>
                </c:pt>
                <c:pt idx="12">
                  <c:v>EL</c:v>
                </c:pt>
                <c:pt idx="13">
                  <c:v>AT</c:v>
                </c:pt>
                <c:pt idx="14">
                  <c:v>CZ</c:v>
                </c:pt>
                <c:pt idx="15">
                  <c:v>HR</c:v>
                </c:pt>
                <c:pt idx="16">
                  <c:v>EE</c:v>
                </c:pt>
                <c:pt idx="17">
                  <c:v>LT</c:v>
                </c:pt>
                <c:pt idx="18">
                  <c:v>HU</c:v>
                </c:pt>
                <c:pt idx="19">
                  <c:v>IS</c:v>
                </c:pt>
                <c:pt idx="20">
                  <c:v>IR</c:v>
                </c:pt>
                <c:pt idx="21">
                  <c:v>SI</c:v>
                </c:pt>
                <c:pt idx="22">
                  <c:v>SK</c:v>
                </c:pt>
                <c:pt idx="23">
                  <c:v>LV</c:v>
                </c:pt>
                <c:pt idx="24">
                  <c:v>LU</c:v>
                </c:pt>
                <c:pt idx="25">
                  <c:v>BG</c:v>
                </c:pt>
                <c:pt idx="26">
                  <c:v>CY</c:v>
                </c:pt>
                <c:pt idx="27">
                  <c:v>RO</c:v>
                </c:pt>
              </c:strCache>
            </c:strRef>
          </c:cat>
          <c:val>
            <c:numRef>
              <c:f>perCountry!$S$5:$S$32</c:f>
              <c:numCache>
                <c:formatCode>General</c:formatCode>
                <c:ptCount val="28"/>
                <c:pt idx="0">
                  <c:v>26</c:v>
                </c:pt>
                <c:pt idx="1">
                  <c:v>24</c:v>
                </c:pt>
                <c:pt idx="2">
                  <c:v>20</c:v>
                </c:pt>
                <c:pt idx="3">
                  <c:v>20</c:v>
                </c:pt>
                <c:pt idx="4">
                  <c:v>13</c:v>
                </c:pt>
                <c:pt idx="5">
                  <c:v>13</c:v>
                </c:pt>
                <c:pt idx="6">
                  <c:v>13</c:v>
                </c:pt>
                <c:pt idx="7">
                  <c:v>13</c:v>
                </c:pt>
                <c:pt idx="8">
                  <c:v>10</c:v>
                </c:pt>
                <c:pt idx="9">
                  <c:v>7</c:v>
                </c:pt>
                <c:pt idx="10">
                  <c:v>3</c:v>
                </c:pt>
                <c:pt idx="11">
                  <c:v>6</c:v>
                </c:pt>
                <c:pt idx="12">
                  <c:v>6</c:v>
                </c:pt>
                <c:pt idx="13">
                  <c:v>4</c:v>
                </c:pt>
                <c:pt idx="14">
                  <c:v>3</c:v>
                </c:pt>
                <c:pt idx="15">
                  <c:v>3</c:v>
                </c:pt>
                <c:pt idx="16">
                  <c:v>1</c:v>
                </c:pt>
                <c:pt idx="17">
                  <c:v>1</c:v>
                </c:pt>
                <c:pt idx="18">
                  <c:v>2</c:v>
                </c:pt>
                <c:pt idx="19">
                  <c:v>2</c:v>
                </c:pt>
                <c:pt idx="20">
                  <c:v>1</c:v>
                </c:pt>
                <c:pt idx="21">
                  <c:v>1</c:v>
                </c:pt>
                <c:pt idx="22">
                  <c:v>1</c:v>
                </c:pt>
                <c:pt idx="23">
                  <c:v>1</c:v>
                </c:pt>
                <c:pt idx="24">
                  <c:v>1</c:v>
                </c:pt>
                <c:pt idx="25">
                  <c:v>1</c:v>
                </c:pt>
                <c:pt idx="26">
                  <c:v>1</c:v>
                </c:pt>
              </c:numCache>
            </c:numRef>
          </c:val>
          <c:extLst>
            <c:ext xmlns:c16="http://schemas.microsoft.com/office/drawing/2014/chart" uri="{C3380CC4-5D6E-409C-BE32-E72D297353CC}">
              <c16:uniqueId val="{0000000A-B5AE-4AE2-9732-332BC1BB0CCF}"/>
            </c:ext>
          </c:extLst>
        </c:ser>
        <c:ser>
          <c:idx val="0"/>
          <c:order val="1"/>
          <c:tx>
            <c:strRef>
              <c:f>perCountry!$R$4</c:f>
              <c:strCache>
                <c:ptCount val="1"/>
                <c:pt idx="0">
                  <c:v>GAP </c:v>
                </c:pt>
              </c:strCache>
            </c:strRef>
          </c:tx>
          <c:spPr>
            <a:solidFill>
              <a:schemeClr val="accent4"/>
            </a:solidFill>
            <a:ln>
              <a:solidFill>
                <a:schemeClr val="tx2"/>
              </a:solidFill>
            </a:ln>
            <a:effectLst/>
          </c:spPr>
          <c:invertIfNegative val="0"/>
          <c:dLbls>
            <c:dLbl>
              <c:idx val="27"/>
              <c:delete val="1"/>
              <c:extLst>
                <c:ext xmlns:c15="http://schemas.microsoft.com/office/drawing/2012/chart" uri="{CE6537A1-D6FC-4f65-9D91-7224C49458BB}"/>
                <c:ext xmlns:c16="http://schemas.microsoft.com/office/drawing/2014/chart" uri="{C3380CC4-5D6E-409C-BE32-E72D297353CC}">
                  <c16:uniqueId val="{0000000B-B5AE-4AE2-9732-332BC1BB0CCF}"/>
                </c:ext>
              </c:extLst>
            </c:dLbl>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EC Square Sans Cond Pro" panose="020B05060400000200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perCountry!$Q$5:$Q$32</c:f>
              <c:strCache>
                <c:ptCount val="28"/>
                <c:pt idx="0">
                  <c:v>ES</c:v>
                </c:pt>
                <c:pt idx="1">
                  <c:v>FR</c:v>
                </c:pt>
                <c:pt idx="2">
                  <c:v>IT</c:v>
                </c:pt>
                <c:pt idx="3">
                  <c:v>DE</c:v>
                </c:pt>
                <c:pt idx="4">
                  <c:v>NO</c:v>
                </c:pt>
                <c:pt idx="5">
                  <c:v>BE</c:v>
                </c:pt>
                <c:pt idx="6">
                  <c:v>NL</c:v>
                </c:pt>
                <c:pt idx="7">
                  <c:v>SE</c:v>
                </c:pt>
                <c:pt idx="8">
                  <c:v>DK</c:v>
                </c:pt>
                <c:pt idx="9">
                  <c:v>PL</c:v>
                </c:pt>
                <c:pt idx="10">
                  <c:v>FI</c:v>
                </c:pt>
                <c:pt idx="11">
                  <c:v>PT</c:v>
                </c:pt>
                <c:pt idx="12">
                  <c:v>EL</c:v>
                </c:pt>
                <c:pt idx="13">
                  <c:v>AT</c:v>
                </c:pt>
                <c:pt idx="14">
                  <c:v>CZ</c:v>
                </c:pt>
                <c:pt idx="15">
                  <c:v>HR</c:v>
                </c:pt>
                <c:pt idx="16">
                  <c:v>EE</c:v>
                </c:pt>
                <c:pt idx="17">
                  <c:v>LT</c:v>
                </c:pt>
                <c:pt idx="18">
                  <c:v>HU</c:v>
                </c:pt>
                <c:pt idx="19">
                  <c:v>IS</c:v>
                </c:pt>
                <c:pt idx="20">
                  <c:v>IR</c:v>
                </c:pt>
                <c:pt idx="21">
                  <c:v>SI</c:v>
                </c:pt>
                <c:pt idx="22">
                  <c:v>SK</c:v>
                </c:pt>
                <c:pt idx="23">
                  <c:v>LV</c:v>
                </c:pt>
                <c:pt idx="24">
                  <c:v>LU</c:v>
                </c:pt>
                <c:pt idx="25">
                  <c:v>BG</c:v>
                </c:pt>
                <c:pt idx="26">
                  <c:v>CY</c:v>
                </c:pt>
                <c:pt idx="27">
                  <c:v>RO</c:v>
                </c:pt>
              </c:strCache>
            </c:strRef>
          </c:cat>
          <c:val>
            <c:numRef>
              <c:f>perCountry!$R$5:$R$32</c:f>
              <c:numCache>
                <c:formatCode>General</c:formatCode>
                <c:ptCount val="28"/>
                <c:pt idx="0">
                  <c:v>18</c:v>
                </c:pt>
                <c:pt idx="1">
                  <c:v>14</c:v>
                </c:pt>
                <c:pt idx="2">
                  <c:v>4</c:v>
                </c:pt>
                <c:pt idx="3">
                  <c:v>3</c:v>
                </c:pt>
                <c:pt idx="4">
                  <c:v>8</c:v>
                </c:pt>
                <c:pt idx="5">
                  <c:v>5</c:v>
                </c:pt>
                <c:pt idx="6">
                  <c:v>3</c:v>
                </c:pt>
                <c:pt idx="7">
                  <c:v>3</c:v>
                </c:pt>
                <c:pt idx="8">
                  <c:v>3</c:v>
                </c:pt>
                <c:pt idx="9">
                  <c:v>3</c:v>
                </c:pt>
                <c:pt idx="10">
                  <c:v>6</c:v>
                </c:pt>
                <c:pt idx="11">
                  <c:v>2</c:v>
                </c:pt>
                <c:pt idx="12">
                  <c:v>2</c:v>
                </c:pt>
                <c:pt idx="13">
                  <c:v>1</c:v>
                </c:pt>
                <c:pt idx="14">
                  <c:v>1</c:v>
                </c:pt>
                <c:pt idx="16">
                  <c:v>1</c:v>
                </c:pt>
                <c:pt idx="17">
                  <c:v>1</c:v>
                </c:pt>
                <c:pt idx="27">
                  <c:v>1</c:v>
                </c:pt>
              </c:numCache>
            </c:numRef>
          </c:val>
          <c:extLst>
            <c:ext xmlns:c16="http://schemas.microsoft.com/office/drawing/2014/chart" uri="{C3380CC4-5D6E-409C-BE32-E72D297353CC}">
              <c16:uniqueId val="{0000000C-B5AE-4AE2-9732-332BC1BB0CCF}"/>
            </c:ext>
          </c:extLst>
        </c:ser>
        <c:ser>
          <c:idx val="2"/>
          <c:order val="2"/>
          <c:tx>
            <c:strRef>
              <c:f>perCountry!$T$4</c:f>
              <c:strCache>
                <c:ptCount val="1"/>
                <c:pt idx="0">
                  <c:v>Labels</c:v>
                </c:pt>
              </c:strCache>
            </c:strRef>
          </c:tx>
          <c:spPr>
            <a:solidFill>
              <a:schemeClr val="accent3"/>
            </a:solidFill>
            <a:ln>
              <a:noFill/>
            </a:ln>
            <a:effectLst/>
          </c:spPr>
          <c:invertIfNegative val="0"/>
          <c:dLbls>
            <c:dLbl>
              <c:idx val="0"/>
              <c:tx>
                <c:rich>
                  <a:bodyPr/>
                  <a:lstStyle/>
                  <a:p>
                    <a:fld id="{DD2A4C7A-5436-4A0B-85C5-64F36F213C12}" type="CELLRANGE">
                      <a:rPr lang="en-US"/>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B5AE-4AE2-9732-332BC1BB0CCF}"/>
                </c:ext>
              </c:extLst>
            </c:dLbl>
            <c:dLbl>
              <c:idx val="1"/>
              <c:tx>
                <c:rich>
                  <a:bodyPr/>
                  <a:lstStyle/>
                  <a:p>
                    <a:fld id="{78791756-4B3D-4B96-8F1E-10B41F19FF64}"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B5AE-4AE2-9732-332BC1BB0CCF}"/>
                </c:ext>
              </c:extLst>
            </c:dLbl>
            <c:dLbl>
              <c:idx val="2"/>
              <c:tx>
                <c:rich>
                  <a:bodyPr/>
                  <a:lstStyle/>
                  <a:p>
                    <a:fld id="{8C097C4E-580A-48B3-AAA7-722650762CD1}"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B5AE-4AE2-9732-332BC1BB0CCF}"/>
                </c:ext>
              </c:extLst>
            </c:dLbl>
            <c:dLbl>
              <c:idx val="3"/>
              <c:tx>
                <c:rich>
                  <a:bodyPr/>
                  <a:lstStyle/>
                  <a:p>
                    <a:fld id="{2B8CAEDC-8FC4-4E60-9C0C-75ED555D51DE}"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B5AE-4AE2-9732-332BC1BB0CCF}"/>
                </c:ext>
              </c:extLst>
            </c:dLbl>
            <c:dLbl>
              <c:idx val="4"/>
              <c:tx>
                <c:rich>
                  <a:bodyPr/>
                  <a:lstStyle/>
                  <a:p>
                    <a:fld id="{B399C6C1-BD96-4BDE-B670-96A97AE1D255}"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B5AE-4AE2-9732-332BC1BB0CCF}"/>
                </c:ext>
              </c:extLst>
            </c:dLbl>
            <c:dLbl>
              <c:idx val="5"/>
              <c:tx>
                <c:rich>
                  <a:bodyPr/>
                  <a:lstStyle/>
                  <a:p>
                    <a:fld id="{ED9D2FBA-E8B6-4BE5-B1C7-455F36E2883A}"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B5AE-4AE2-9732-332BC1BB0CCF}"/>
                </c:ext>
              </c:extLst>
            </c:dLbl>
            <c:dLbl>
              <c:idx val="6"/>
              <c:tx>
                <c:rich>
                  <a:bodyPr/>
                  <a:lstStyle/>
                  <a:p>
                    <a:fld id="{4BD48734-6AFA-451C-9BEC-5B1F5C156D88}"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B5AE-4AE2-9732-332BC1BB0CCF}"/>
                </c:ext>
              </c:extLst>
            </c:dLbl>
            <c:dLbl>
              <c:idx val="7"/>
              <c:tx>
                <c:rich>
                  <a:bodyPr/>
                  <a:lstStyle/>
                  <a:p>
                    <a:fld id="{7BEE2084-7DD7-40B4-B8D2-A24C1FA5C274}"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B5AE-4AE2-9732-332BC1BB0CCF}"/>
                </c:ext>
              </c:extLst>
            </c:dLbl>
            <c:dLbl>
              <c:idx val="8"/>
              <c:tx>
                <c:rich>
                  <a:bodyPr/>
                  <a:lstStyle/>
                  <a:p>
                    <a:fld id="{3AFB4922-B236-4BA4-B620-8B017F91FF2F}"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B5AE-4AE2-9732-332BC1BB0CCF}"/>
                </c:ext>
              </c:extLst>
            </c:dLbl>
            <c:dLbl>
              <c:idx val="9"/>
              <c:tx>
                <c:rich>
                  <a:bodyPr/>
                  <a:lstStyle/>
                  <a:p>
                    <a:fld id="{0DDC08D2-0426-4532-B6FC-1B5126D18317}"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B5AE-4AE2-9732-332BC1BB0CCF}"/>
                </c:ext>
              </c:extLst>
            </c:dLbl>
            <c:dLbl>
              <c:idx val="10"/>
              <c:tx>
                <c:rich>
                  <a:bodyPr/>
                  <a:lstStyle/>
                  <a:p>
                    <a:fld id="{BCC2D0DD-EF4C-43F7-ACC8-7F4FF1D6A68F}"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B5AE-4AE2-9732-332BC1BB0CCF}"/>
                </c:ext>
              </c:extLst>
            </c:dLbl>
            <c:dLbl>
              <c:idx val="11"/>
              <c:tx>
                <c:rich>
                  <a:bodyPr/>
                  <a:lstStyle/>
                  <a:p>
                    <a:fld id="{8368EAA6-6F16-4DFB-BD75-B045B51F400C}"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8-B5AE-4AE2-9732-332BC1BB0CCF}"/>
                </c:ext>
              </c:extLst>
            </c:dLbl>
            <c:dLbl>
              <c:idx val="12"/>
              <c:tx>
                <c:rich>
                  <a:bodyPr/>
                  <a:lstStyle/>
                  <a:p>
                    <a:fld id="{233741B4-5731-4ECC-BE94-DF47D5EBF33E}"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B5AE-4AE2-9732-332BC1BB0CCF}"/>
                </c:ext>
              </c:extLst>
            </c:dLbl>
            <c:dLbl>
              <c:idx val="13"/>
              <c:tx>
                <c:rich>
                  <a:bodyPr/>
                  <a:lstStyle/>
                  <a:p>
                    <a:fld id="{FBD54ADF-2EE6-4CBE-8231-D96696808FE2}"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A-B5AE-4AE2-9732-332BC1BB0CCF}"/>
                </c:ext>
              </c:extLst>
            </c:dLbl>
            <c:dLbl>
              <c:idx val="14"/>
              <c:tx>
                <c:rich>
                  <a:bodyPr/>
                  <a:lstStyle/>
                  <a:p>
                    <a:fld id="{D789068D-5BB4-4B78-AF37-992E24C1EB26}"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B-B5AE-4AE2-9732-332BC1BB0CCF}"/>
                </c:ext>
              </c:extLst>
            </c:dLbl>
            <c:dLbl>
              <c:idx val="15"/>
              <c:tx>
                <c:rich>
                  <a:bodyPr/>
                  <a:lstStyle/>
                  <a:p>
                    <a:fld id="{7DD2EC9C-B098-4B29-AE6E-81826CB13187}"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C-B5AE-4AE2-9732-332BC1BB0CCF}"/>
                </c:ext>
              </c:extLst>
            </c:dLbl>
            <c:dLbl>
              <c:idx val="16"/>
              <c:tx>
                <c:rich>
                  <a:bodyPr/>
                  <a:lstStyle/>
                  <a:p>
                    <a:fld id="{64F88DE8-CAEC-4EC8-8449-DB3F4966DC3B}"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D-B5AE-4AE2-9732-332BC1BB0CCF}"/>
                </c:ext>
              </c:extLst>
            </c:dLbl>
            <c:dLbl>
              <c:idx val="17"/>
              <c:tx>
                <c:rich>
                  <a:bodyPr/>
                  <a:lstStyle/>
                  <a:p>
                    <a:fld id="{FF788AA2-9D9C-430D-85AB-A78EE76521D9}"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E-B5AE-4AE2-9732-332BC1BB0CCF}"/>
                </c:ext>
              </c:extLst>
            </c:dLbl>
            <c:dLbl>
              <c:idx val="18"/>
              <c:tx>
                <c:rich>
                  <a:bodyPr/>
                  <a:lstStyle/>
                  <a:p>
                    <a:fld id="{5A454370-21BC-468D-9D1A-E0F3F9C1C2AC}"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F-B5AE-4AE2-9732-332BC1BB0CCF}"/>
                </c:ext>
              </c:extLst>
            </c:dLbl>
            <c:dLbl>
              <c:idx val="19"/>
              <c:tx>
                <c:rich>
                  <a:bodyPr/>
                  <a:lstStyle/>
                  <a:p>
                    <a:fld id="{B9546CAC-921A-435C-B67B-8B92FE84A7BC}"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0-B5AE-4AE2-9732-332BC1BB0CCF}"/>
                </c:ext>
              </c:extLst>
            </c:dLbl>
            <c:dLbl>
              <c:idx val="20"/>
              <c:tx>
                <c:rich>
                  <a:bodyPr/>
                  <a:lstStyle/>
                  <a:p>
                    <a:fld id="{3F6D78D7-8E3B-4B28-9C0B-89535DA04397}"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1-B5AE-4AE2-9732-332BC1BB0CCF}"/>
                </c:ext>
              </c:extLst>
            </c:dLbl>
            <c:dLbl>
              <c:idx val="21"/>
              <c:tx>
                <c:rich>
                  <a:bodyPr/>
                  <a:lstStyle/>
                  <a:p>
                    <a:fld id="{FD4C474C-14CD-4B7E-ACBC-16D50945D8C1}"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2-B5AE-4AE2-9732-332BC1BB0CCF}"/>
                </c:ext>
              </c:extLst>
            </c:dLbl>
            <c:dLbl>
              <c:idx val="22"/>
              <c:tx>
                <c:rich>
                  <a:bodyPr/>
                  <a:lstStyle/>
                  <a:p>
                    <a:fld id="{C404E218-E02F-42DE-BF7F-52FF46DBFFCD}"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3-B5AE-4AE2-9732-332BC1BB0CCF}"/>
                </c:ext>
              </c:extLst>
            </c:dLbl>
            <c:dLbl>
              <c:idx val="23"/>
              <c:tx>
                <c:rich>
                  <a:bodyPr/>
                  <a:lstStyle/>
                  <a:p>
                    <a:fld id="{CAF7384F-79A3-4F9D-8220-532224FFAABC}"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4-B5AE-4AE2-9732-332BC1BB0CCF}"/>
                </c:ext>
              </c:extLst>
            </c:dLbl>
            <c:dLbl>
              <c:idx val="24"/>
              <c:tx>
                <c:rich>
                  <a:bodyPr/>
                  <a:lstStyle/>
                  <a:p>
                    <a:fld id="{318981F5-0870-4E4C-885E-A92D51A12D73}"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5-B5AE-4AE2-9732-332BC1BB0CCF}"/>
                </c:ext>
              </c:extLst>
            </c:dLbl>
            <c:dLbl>
              <c:idx val="25"/>
              <c:tx>
                <c:rich>
                  <a:bodyPr/>
                  <a:lstStyle/>
                  <a:p>
                    <a:fld id="{C0C7C8F6-958E-45AC-A673-3CDA9B521969}"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6-B5AE-4AE2-9732-332BC1BB0CCF}"/>
                </c:ext>
              </c:extLst>
            </c:dLbl>
            <c:dLbl>
              <c:idx val="26"/>
              <c:tx>
                <c:rich>
                  <a:bodyPr/>
                  <a:lstStyle/>
                  <a:p>
                    <a:fld id="{338E8DD2-C916-4285-AA5E-EC560244871D}"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7-B5AE-4AE2-9732-332BC1BB0CCF}"/>
                </c:ext>
              </c:extLst>
            </c:dLbl>
            <c:dLbl>
              <c:idx val="27"/>
              <c:tx>
                <c:rich>
                  <a:bodyPr/>
                  <a:lstStyle/>
                  <a:p>
                    <a:fld id="{C71D8B61-32F1-4219-B615-47B81E6F94DF}"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8-B5AE-4AE2-9732-332BC1BB0CCF}"/>
                </c:ext>
              </c:extLst>
            </c:dLbl>
            <c:spPr>
              <a:noFill/>
              <a:ln>
                <a:noFill/>
              </a:ln>
              <a:effectLst/>
            </c:spPr>
            <c:txPr>
              <a:bodyPr rot="0" spcFirstLastPara="1" vertOverflow="ellipsis" vert="horz" wrap="square" anchor="ctr" anchorCtr="1"/>
              <a:lstStyle/>
              <a:p>
                <a:pPr>
                  <a:defRPr sz="1050" b="1" i="0" u="none" strike="noStrike" kern="1200" baseline="0">
                    <a:solidFill>
                      <a:schemeClr val="accent1"/>
                    </a:solidFill>
                    <a:latin typeface="EC Square Sans Cond Pro" panose="020B0506040000020004" pitchFamily="34" charset="0"/>
                    <a:ea typeface="+mn-ea"/>
                    <a:cs typeface="+mn-cs"/>
                  </a:defRPr>
                </a:pPr>
                <a:endParaRPr lang="en-US"/>
              </a:p>
            </c:txPr>
            <c:dLblPos val="inBase"/>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cat>
            <c:strRef>
              <c:f>perCountry!$Q$5:$Q$32</c:f>
              <c:strCache>
                <c:ptCount val="28"/>
                <c:pt idx="0">
                  <c:v>ES</c:v>
                </c:pt>
                <c:pt idx="1">
                  <c:v>FR</c:v>
                </c:pt>
                <c:pt idx="2">
                  <c:v>IT</c:v>
                </c:pt>
                <c:pt idx="3">
                  <c:v>DE</c:v>
                </c:pt>
                <c:pt idx="4">
                  <c:v>NO</c:v>
                </c:pt>
                <c:pt idx="5">
                  <c:v>BE</c:v>
                </c:pt>
                <c:pt idx="6">
                  <c:v>NL</c:v>
                </c:pt>
                <c:pt idx="7">
                  <c:v>SE</c:v>
                </c:pt>
                <c:pt idx="8">
                  <c:v>DK</c:v>
                </c:pt>
                <c:pt idx="9">
                  <c:v>PL</c:v>
                </c:pt>
                <c:pt idx="10">
                  <c:v>FI</c:v>
                </c:pt>
                <c:pt idx="11">
                  <c:v>PT</c:v>
                </c:pt>
                <c:pt idx="12">
                  <c:v>EL</c:v>
                </c:pt>
                <c:pt idx="13">
                  <c:v>AT</c:v>
                </c:pt>
                <c:pt idx="14">
                  <c:v>CZ</c:v>
                </c:pt>
                <c:pt idx="15">
                  <c:v>HR</c:v>
                </c:pt>
                <c:pt idx="16">
                  <c:v>EE</c:v>
                </c:pt>
                <c:pt idx="17">
                  <c:v>LT</c:v>
                </c:pt>
                <c:pt idx="18">
                  <c:v>HU</c:v>
                </c:pt>
                <c:pt idx="19">
                  <c:v>IS</c:v>
                </c:pt>
                <c:pt idx="20">
                  <c:v>IR</c:v>
                </c:pt>
                <c:pt idx="21">
                  <c:v>SI</c:v>
                </c:pt>
                <c:pt idx="22">
                  <c:v>SK</c:v>
                </c:pt>
                <c:pt idx="23">
                  <c:v>LV</c:v>
                </c:pt>
                <c:pt idx="24">
                  <c:v>LU</c:v>
                </c:pt>
                <c:pt idx="25">
                  <c:v>BG</c:v>
                </c:pt>
                <c:pt idx="26">
                  <c:v>CY</c:v>
                </c:pt>
                <c:pt idx="27">
                  <c:v>RO</c:v>
                </c:pt>
              </c:strCache>
            </c:strRef>
          </c:cat>
          <c:val>
            <c:numRef>
              <c:f>perCountry!$T$5:$T$32</c:f>
              <c:numCache>
                <c:formatCode>General</c:formatCode>
                <c:ptCount val="28"/>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numCache>
            </c:numRef>
          </c:val>
          <c:extLst>
            <c:ext xmlns:c15="http://schemas.microsoft.com/office/drawing/2012/chart" uri="{02D57815-91ED-43cb-92C2-25804820EDAC}">
              <c15:datalabelsRange>
                <c15:f>perCountry!$U$5:$U$32</c15:f>
                <c15:dlblRangeCache>
                  <c:ptCount val="28"/>
                  <c:pt idx="0">
                    <c:v>44</c:v>
                  </c:pt>
                  <c:pt idx="1">
                    <c:v>38</c:v>
                  </c:pt>
                  <c:pt idx="2">
                    <c:v>24</c:v>
                  </c:pt>
                  <c:pt idx="3">
                    <c:v>23</c:v>
                  </c:pt>
                  <c:pt idx="4">
                    <c:v>21</c:v>
                  </c:pt>
                  <c:pt idx="5">
                    <c:v>18</c:v>
                  </c:pt>
                  <c:pt idx="6">
                    <c:v>16</c:v>
                  </c:pt>
                  <c:pt idx="7">
                    <c:v>16</c:v>
                  </c:pt>
                  <c:pt idx="8">
                    <c:v>13</c:v>
                  </c:pt>
                  <c:pt idx="9">
                    <c:v>10</c:v>
                  </c:pt>
                  <c:pt idx="10">
                    <c:v>9</c:v>
                  </c:pt>
                  <c:pt idx="11">
                    <c:v>8</c:v>
                  </c:pt>
                  <c:pt idx="12">
                    <c:v>8</c:v>
                  </c:pt>
                  <c:pt idx="13">
                    <c:v>5</c:v>
                  </c:pt>
                  <c:pt idx="14">
                    <c:v>4</c:v>
                  </c:pt>
                  <c:pt idx="15">
                    <c:v>3</c:v>
                  </c:pt>
                  <c:pt idx="16">
                    <c:v>2</c:v>
                  </c:pt>
                  <c:pt idx="17">
                    <c:v>2</c:v>
                  </c:pt>
                  <c:pt idx="18">
                    <c:v>2</c:v>
                  </c:pt>
                  <c:pt idx="19">
                    <c:v>2</c:v>
                  </c:pt>
                  <c:pt idx="20">
                    <c:v>1</c:v>
                  </c:pt>
                  <c:pt idx="21">
                    <c:v>1</c:v>
                  </c:pt>
                  <c:pt idx="22">
                    <c:v>1</c:v>
                  </c:pt>
                  <c:pt idx="23">
                    <c:v>1</c:v>
                  </c:pt>
                  <c:pt idx="24">
                    <c:v>1</c:v>
                  </c:pt>
                  <c:pt idx="25">
                    <c:v>1</c:v>
                  </c:pt>
                  <c:pt idx="26">
                    <c:v>1</c:v>
                  </c:pt>
                  <c:pt idx="27">
                    <c:v>1</c:v>
                  </c:pt>
                </c15:dlblRangeCache>
              </c15:datalabelsRange>
            </c:ext>
            <c:ext xmlns:c16="http://schemas.microsoft.com/office/drawing/2014/chart" uri="{C3380CC4-5D6E-409C-BE32-E72D297353CC}">
              <c16:uniqueId val="{00000029-B5AE-4AE2-9732-332BC1BB0CCF}"/>
            </c:ext>
          </c:extLst>
        </c:ser>
        <c:dLbls>
          <c:dLblPos val="ctr"/>
          <c:showLegendKey val="0"/>
          <c:showVal val="1"/>
          <c:showCatName val="0"/>
          <c:showSerName val="0"/>
          <c:showPercent val="0"/>
          <c:showBubbleSize val="0"/>
        </c:dLbls>
        <c:gapWidth val="50"/>
        <c:overlap val="100"/>
        <c:axId val="1622583728"/>
        <c:axId val="1622584688"/>
      </c:barChart>
      <c:catAx>
        <c:axId val="16225837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EC Square Sans Cond Pro" panose="020B0506040000020004" pitchFamily="34" charset="0"/>
                <a:ea typeface="+mn-ea"/>
                <a:cs typeface="+mn-cs"/>
              </a:defRPr>
            </a:pPr>
            <a:endParaRPr lang="en-US"/>
          </a:p>
        </c:txPr>
        <c:crossAx val="1622584688"/>
        <c:crosses val="autoZero"/>
        <c:auto val="1"/>
        <c:lblAlgn val="ctr"/>
        <c:lblOffset val="100"/>
        <c:noMultiLvlLbl val="0"/>
      </c:catAx>
      <c:valAx>
        <c:axId val="1622584688"/>
        <c:scaling>
          <c:orientation val="minMax"/>
        </c:scaling>
        <c:delete val="1"/>
        <c:axPos val="l"/>
        <c:numFmt formatCode="General" sourceLinked="1"/>
        <c:majorTickMark val="none"/>
        <c:minorTickMark val="none"/>
        <c:tickLblPos val="nextTo"/>
        <c:crossAx val="1622583728"/>
        <c:crosses val="autoZero"/>
        <c:crossBetween val="between"/>
      </c:valAx>
      <c:spPr>
        <a:noFill/>
        <a:ln>
          <a:noFill/>
        </a:ln>
        <a:effectLst/>
      </c:spPr>
    </c:plotArea>
    <c:legend>
      <c:legendPos val="t"/>
      <c:legendEntry>
        <c:idx val="2"/>
        <c:delete val="1"/>
      </c:legendEntry>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EC Square Sans Cond Pro" panose="020B0506040000020004" pitchFamily="34" charset="0"/>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latin typeface="EC Square Sans Cond Pro" panose="020B05060400000200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714930923437866E-2"/>
          <c:y val="0.12658862958781311"/>
          <c:w val="0.950920028388613"/>
          <c:h val="0.45772793547930729"/>
        </c:manualLayout>
      </c:layout>
      <c:barChart>
        <c:barDir val="col"/>
        <c:grouping val="stacked"/>
        <c:varyColors val="0"/>
        <c:ser>
          <c:idx val="1"/>
          <c:order val="0"/>
          <c:tx>
            <c:strRef>
              <c:f>PerSector!$J$37:$J$38</c:f>
              <c:strCache>
                <c:ptCount val="2"/>
                <c:pt idx="0">
                  <c:v>Ongoing</c:v>
                </c:pt>
              </c:strCache>
            </c:strRef>
          </c:tx>
          <c:spPr>
            <a:solidFill>
              <a:schemeClr val="accent2"/>
            </a:solidFill>
            <a:ln>
              <a:noFill/>
            </a:ln>
            <a:effectLst/>
          </c:spPr>
          <c:invertIfNegative val="0"/>
          <c:dPt>
            <c:idx val="0"/>
            <c:invertIfNegative val="0"/>
            <c:bubble3D val="0"/>
            <c:spPr>
              <a:solidFill>
                <a:schemeClr val="accent2"/>
              </a:solidFill>
              <a:ln>
                <a:noFill/>
              </a:ln>
              <a:effectLst/>
            </c:spPr>
            <c:extLst>
              <c:ext xmlns:c16="http://schemas.microsoft.com/office/drawing/2014/chart" uri="{C3380CC4-5D6E-409C-BE32-E72D297353CC}">
                <c16:uniqueId val="{00000018-DF78-4B00-984C-2B9B53BD52A7}"/>
              </c:ext>
            </c:extLst>
          </c:dPt>
          <c:dLbls>
            <c:dLbl>
              <c:idx val="8"/>
              <c:delete val="1"/>
              <c:extLst>
                <c:ext xmlns:c15="http://schemas.microsoft.com/office/drawing/2012/chart" uri="{CE6537A1-D6FC-4f65-9D91-7224C49458BB}"/>
                <c:ext xmlns:c16="http://schemas.microsoft.com/office/drawing/2014/chart" uri="{C3380CC4-5D6E-409C-BE32-E72D297353CC}">
                  <c16:uniqueId val="{00000019-DF78-4B00-984C-2B9B53BD52A7}"/>
                </c:ext>
              </c:extLst>
            </c:dLbl>
            <c:dLbl>
              <c:idx val="14"/>
              <c:delete val="1"/>
              <c:extLst>
                <c:ext xmlns:c15="http://schemas.microsoft.com/office/drawing/2012/chart" uri="{CE6537A1-D6FC-4f65-9D91-7224C49458BB}"/>
                <c:ext xmlns:c16="http://schemas.microsoft.com/office/drawing/2014/chart" uri="{C3380CC4-5D6E-409C-BE32-E72D297353CC}">
                  <c16:uniqueId val="{0000001A-DF78-4B00-984C-2B9B53BD52A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accent4"/>
                    </a:solidFill>
                    <a:latin typeface="EC Square Sans Cond Pro" panose="020B05060400000200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PerSector!$B$39:$B$66</c:f>
              <c:strCache>
                <c:ptCount val="21"/>
                <c:pt idx="0">
                  <c:v>Hydrogen</c:v>
                </c:pt>
                <c:pt idx="1">
                  <c:v>Cement &amp; lime</c:v>
                </c:pt>
                <c:pt idx="2">
                  <c:v>Refineries</c:v>
                </c:pt>
                <c:pt idx="3">
                  <c:v>Chemicals</c:v>
                </c:pt>
                <c:pt idx="4">
                  <c:v>Other</c:v>
                </c:pt>
                <c:pt idx="5">
                  <c:v>Glass, ceramics &amp; construction material</c:v>
                </c:pt>
                <c:pt idx="6">
                  <c:v>Iron &amp; steel</c:v>
                </c:pt>
                <c:pt idx="7">
                  <c:v>Non-ferrous metals</c:v>
                </c:pt>
                <c:pt idx="8">
                  <c:v>Pulp &amp; paper</c:v>
                </c:pt>
                <c:pt idx="9">
                  <c:v>Manufacturing </c:v>
                </c:pt>
                <c:pt idx="10">
                  <c:v>Solar energy</c:v>
                </c:pt>
                <c:pt idx="11">
                  <c:v>Hydro/Ocean energy</c:v>
                </c:pt>
                <c:pt idx="12">
                  <c:v>Wind energy</c:v>
                </c:pt>
                <c:pt idx="13">
                  <c:v>Geothermal energy</c:v>
                </c:pt>
                <c:pt idx="14">
                  <c:v>Use of RES outside annex I</c:v>
                </c:pt>
                <c:pt idx="15">
                  <c:v>Other energy storage</c:v>
                </c:pt>
                <c:pt idx="16">
                  <c:v>Intra-day electricity storage</c:v>
                </c:pt>
                <c:pt idx="17">
                  <c:v>Maritime</c:v>
                </c:pt>
                <c:pt idx="18">
                  <c:v>Road transport</c:v>
                </c:pt>
                <c:pt idx="19">
                  <c:v>Aviation</c:v>
                </c:pt>
                <c:pt idx="20">
                  <c:v>Buildings</c:v>
                </c:pt>
              </c:strCache>
            </c:strRef>
          </c:cat>
          <c:val>
            <c:numRef>
              <c:f>PerSector!$J$39:$J$66</c:f>
              <c:numCache>
                <c:formatCode>General</c:formatCode>
                <c:ptCount val="21"/>
                <c:pt idx="0">
                  <c:v>26</c:v>
                </c:pt>
                <c:pt idx="1">
                  <c:v>16</c:v>
                </c:pt>
                <c:pt idx="2">
                  <c:v>13</c:v>
                </c:pt>
                <c:pt idx="3">
                  <c:v>20</c:v>
                </c:pt>
                <c:pt idx="4">
                  <c:v>15</c:v>
                </c:pt>
                <c:pt idx="5">
                  <c:v>11</c:v>
                </c:pt>
                <c:pt idx="6">
                  <c:v>8</c:v>
                </c:pt>
                <c:pt idx="7">
                  <c:v>2</c:v>
                </c:pt>
                <c:pt idx="8">
                  <c:v>1</c:v>
                </c:pt>
                <c:pt idx="9">
                  <c:v>42</c:v>
                </c:pt>
                <c:pt idx="10">
                  <c:v>6</c:v>
                </c:pt>
                <c:pt idx="11">
                  <c:v>5</c:v>
                </c:pt>
                <c:pt idx="12">
                  <c:v>5</c:v>
                </c:pt>
                <c:pt idx="13">
                  <c:v>1</c:v>
                </c:pt>
                <c:pt idx="14">
                  <c:v>1</c:v>
                </c:pt>
                <c:pt idx="15">
                  <c:v>8</c:v>
                </c:pt>
                <c:pt idx="16">
                  <c:v>8</c:v>
                </c:pt>
                <c:pt idx="17">
                  <c:v>7</c:v>
                </c:pt>
                <c:pt idx="18">
                  <c:v>1</c:v>
                </c:pt>
                <c:pt idx="19">
                  <c:v>1</c:v>
                </c:pt>
              </c:numCache>
            </c:numRef>
          </c:val>
          <c:extLst>
            <c:ext xmlns:c16="http://schemas.microsoft.com/office/drawing/2014/chart" uri="{C3380CC4-5D6E-409C-BE32-E72D297353CC}">
              <c16:uniqueId val="{00000000-DF78-4B00-984C-2B9B53BD52A7}"/>
            </c:ext>
          </c:extLst>
        </c:ser>
        <c:ser>
          <c:idx val="0"/>
          <c:order val="1"/>
          <c:tx>
            <c:strRef>
              <c:f>PerSector!$I$37:$I$38</c:f>
              <c:strCache>
                <c:ptCount val="2"/>
                <c:pt idx="0">
                  <c:v>GAP </c:v>
                </c:pt>
              </c:strCache>
            </c:strRef>
          </c:tx>
          <c:spPr>
            <a:solidFill>
              <a:schemeClr val="accent4"/>
            </a:solidFill>
            <a:ln>
              <a:noFill/>
            </a:ln>
            <a:effectLst/>
          </c:spPr>
          <c:invertIfNegative val="0"/>
          <c:dLbls>
            <c:dLbl>
              <c:idx val="20"/>
              <c:delete val="1"/>
              <c:extLst>
                <c:ext xmlns:c15="http://schemas.microsoft.com/office/drawing/2012/chart" uri="{CE6537A1-D6FC-4f65-9D91-7224C49458BB}"/>
                <c:ext xmlns:c16="http://schemas.microsoft.com/office/drawing/2014/chart" uri="{C3380CC4-5D6E-409C-BE32-E72D297353CC}">
                  <c16:uniqueId val="{0000001B-DF78-4B00-984C-2B9B53BD52A7}"/>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EC Square Sans Cond Pro" panose="020B05060400000200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PerSector!$B$39:$B$66</c:f>
              <c:strCache>
                <c:ptCount val="21"/>
                <c:pt idx="0">
                  <c:v>Hydrogen</c:v>
                </c:pt>
                <c:pt idx="1">
                  <c:v>Cement &amp; lime</c:v>
                </c:pt>
                <c:pt idx="2">
                  <c:v>Refineries</c:v>
                </c:pt>
                <c:pt idx="3">
                  <c:v>Chemicals</c:v>
                </c:pt>
                <c:pt idx="4">
                  <c:v>Other</c:v>
                </c:pt>
                <c:pt idx="5">
                  <c:v>Glass, ceramics &amp; construction material</c:v>
                </c:pt>
                <c:pt idx="6">
                  <c:v>Iron &amp; steel</c:v>
                </c:pt>
                <c:pt idx="7">
                  <c:v>Non-ferrous metals</c:v>
                </c:pt>
                <c:pt idx="8">
                  <c:v>Pulp &amp; paper</c:v>
                </c:pt>
                <c:pt idx="9">
                  <c:v>Manufacturing </c:v>
                </c:pt>
                <c:pt idx="10">
                  <c:v>Solar energy</c:v>
                </c:pt>
                <c:pt idx="11">
                  <c:v>Hydro/Ocean energy</c:v>
                </c:pt>
                <c:pt idx="12">
                  <c:v>Wind energy</c:v>
                </c:pt>
                <c:pt idx="13">
                  <c:v>Geothermal energy</c:v>
                </c:pt>
                <c:pt idx="14">
                  <c:v>Use of RES outside annex I</c:v>
                </c:pt>
                <c:pt idx="15">
                  <c:v>Other energy storage</c:v>
                </c:pt>
                <c:pt idx="16">
                  <c:v>Intra-day electricity storage</c:v>
                </c:pt>
                <c:pt idx="17">
                  <c:v>Maritime</c:v>
                </c:pt>
                <c:pt idx="18">
                  <c:v>Road transport</c:v>
                </c:pt>
                <c:pt idx="19">
                  <c:v>Aviation</c:v>
                </c:pt>
                <c:pt idx="20">
                  <c:v>Buildings</c:v>
                </c:pt>
              </c:strCache>
            </c:strRef>
          </c:cat>
          <c:val>
            <c:numRef>
              <c:f>PerSector!$I$39:$I$66</c:f>
              <c:numCache>
                <c:formatCode>General</c:formatCode>
                <c:ptCount val="21"/>
                <c:pt idx="0">
                  <c:v>19</c:v>
                </c:pt>
                <c:pt idx="1">
                  <c:v>10</c:v>
                </c:pt>
                <c:pt idx="2">
                  <c:v>11</c:v>
                </c:pt>
                <c:pt idx="3">
                  <c:v>3</c:v>
                </c:pt>
                <c:pt idx="4">
                  <c:v>7</c:v>
                </c:pt>
                <c:pt idx="5">
                  <c:v>1</c:v>
                </c:pt>
                <c:pt idx="6">
                  <c:v>1</c:v>
                </c:pt>
                <c:pt idx="7">
                  <c:v>2</c:v>
                </c:pt>
                <c:pt idx="9">
                  <c:v>12</c:v>
                </c:pt>
                <c:pt idx="10">
                  <c:v>3</c:v>
                </c:pt>
                <c:pt idx="13">
                  <c:v>1</c:v>
                </c:pt>
                <c:pt idx="15">
                  <c:v>1</c:v>
                </c:pt>
                <c:pt idx="17">
                  <c:v>3</c:v>
                </c:pt>
                <c:pt idx="18">
                  <c:v>2</c:v>
                </c:pt>
                <c:pt idx="19">
                  <c:v>2</c:v>
                </c:pt>
                <c:pt idx="20">
                  <c:v>1</c:v>
                </c:pt>
              </c:numCache>
            </c:numRef>
          </c:val>
          <c:extLst>
            <c:ext xmlns:c16="http://schemas.microsoft.com/office/drawing/2014/chart" uri="{C3380CC4-5D6E-409C-BE32-E72D297353CC}">
              <c16:uniqueId val="{00000001-DF78-4B00-984C-2B9B53BD52A7}"/>
            </c:ext>
          </c:extLst>
        </c:ser>
        <c:ser>
          <c:idx val="2"/>
          <c:order val="2"/>
          <c:tx>
            <c:strRef>
              <c:f>PerSector!$K$37</c:f>
              <c:strCache>
                <c:ptCount val="1"/>
                <c:pt idx="0">
                  <c:v>Labels</c:v>
                </c:pt>
              </c:strCache>
            </c:strRef>
          </c:tx>
          <c:spPr>
            <a:solidFill>
              <a:schemeClr val="accent3"/>
            </a:solidFill>
            <a:ln>
              <a:noFill/>
            </a:ln>
            <a:effectLst/>
          </c:spPr>
          <c:invertIfNegative val="0"/>
          <c:dLbls>
            <c:dLbl>
              <c:idx val="0"/>
              <c:tx>
                <c:rich>
                  <a:bodyPr/>
                  <a:lstStyle/>
                  <a:p>
                    <a:fld id="{41A4790B-45A3-43BD-AFD7-C6BE8668B874}" type="CELLRANGE">
                      <a:rPr lang="en-US"/>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DF78-4B00-984C-2B9B53BD52A7}"/>
                </c:ext>
              </c:extLst>
            </c:dLbl>
            <c:dLbl>
              <c:idx val="1"/>
              <c:tx>
                <c:rich>
                  <a:bodyPr/>
                  <a:lstStyle/>
                  <a:p>
                    <a:fld id="{A174837A-1F3D-4370-9CA8-3199C60825FE}"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DF78-4B00-984C-2B9B53BD52A7}"/>
                </c:ext>
              </c:extLst>
            </c:dLbl>
            <c:dLbl>
              <c:idx val="2"/>
              <c:tx>
                <c:rich>
                  <a:bodyPr/>
                  <a:lstStyle/>
                  <a:p>
                    <a:fld id="{9A760E68-5467-4B11-B314-EF2CC234C938}"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DF78-4B00-984C-2B9B53BD52A7}"/>
                </c:ext>
              </c:extLst>
            </c:dLbl>
            <c:dLbl>
              <c:idx val="3"/>
              <c:tx>
                <c:rich>
                  <a:bodyPr/>
                  <a:lstStyle/>
                  <a:p>
                    <a:fld id="{A41239A1-7B8E-47A2-BC09-F44944B8B972}"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DF78-4B00-984C-2B9B53BD52A7}"/>
                </c:ext>
              </c:extLst>
            </c:dLbl>
            <c:dLbl>
              <c:idx val="4"/>
              <c:tx>
                <c:rich>
                  <a:bodyPr/>
                  <a:lstStyle/>
                  <a:p>
                    <a:fld id="{5A01270A-2FF4-4237-A4B6-9C8C9062EA44}"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6-DF78-4B00-984C-2B9B53BD52A7}"/>
                </c:ext>
              </c:extLst>
            </c:dLbl>
            <c:dLbl>
              <c:idx val="5"/>
              <c:tx>
                <c:rich>
                  <a:bodyPr/>
                  <a:lstStyle/>
                  <a:p>
                    <a:fld id="{BAA7A576-9D07-4B48-8687-E0A691BD4DDA}"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DF78-4B00-984C-2B9B53BD52A7}"/>
                </c:ext>
              </c:extLst>
            </c:dLbl>
            <c:dLbl>
              <c:idx val="6"/>
              <c:tx>
                <c:rich>
                  <a:bodyPr/>
                  <a:lstStyle/>
                  <a:p>
                    <a:fld id="{CC70031B-0C3D-42CB-BC04-CF05039621D3}"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8-DF78-4B00-984C-2B9B53BD52A7}"/>
                </c:ext>
              </c:extLst>
            </c:dLbl>
            <c:dLbl>
              <c:idx val="7"/>
              <c:tx>
                <c:rich>
                  <a:bodyPr/>
                  <a:lstStyle/>
                  <a:p>
                    <a:fld id="{5B14EF0D-C383-4668-B2B9-8FC24F92611B}"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DF78-4B00-984C-2B9B53BD52A7}"/>
                </c:ext>
              </c:extLst>
            </c:dLbl>
            <c:dLbl>
              <c:idx val="8"/>
              <c:tx>
                <c:rich>
                  <a:bodyPr/>
                  <a:lstStyle/>
                  <a:p>
                    <a:fld id="{6CCD57F8-2C15-439F-BD97-1344AC2D2C25}"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DF78-4B00-984C-2B9B53BD52A7}"/>
                </c:ext>
              </c:extLst>
            </c:dLbl>
            <c:dLbl>
              <c:idx val="9"/>
              <c:tx>
                <c:rich>
                  <a:bodyPr/>
                  <a:lstStyle/>
                  <a:p>
                    <a:fld id="{B399544C-3C91-4C01-8138-6A50A6ED4C64}"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DF78-4B00-984C-2B9B53BD52A7}"/>
                </c:ext>
              </c:extLst>
            </c:dLbl>
            <c:dLbl>
              <c:idx val="10"/>
              <c:tx>
                <c:rich>
                  <a:bodyPr/>
                  <a:lstStyle/>
                  <a:p>
                    <a:fld id="{8F753355-4631-45D3-87B3-37A23A89A7E2}"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C-DF78-4B00-984C-2B9B53BD52A7}"/>
                </c:ext>
              </c:extLst>
            </c:dLbl>
            <c:dLbl>
              <c:idx val="11"/>
              <c:tx>
                <c:rich>
                  <a:bodyPr/>
                  <a:lstStyle/>
                  <a:p>
                    <a:fld id="{8F7237E0-0E8E-4098-ABE9-392E966FB1DC}"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DF78-4B00-984C-2B9B53BD52A7}"/>
                </c:ext>
              </c:extLst>
            </c:dLbl>
            <c:dLbl>
              <c:idx val="12"/>
              <c:tx>
                <c:rich>
                  <a:bodyPr/>
                  <a:lstStyle/>
                  <a:p>
                    <a:fld id="{29D8DF41-90D0-4EA9-BE59-3AD1501B9F93}"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E-DF78-4B00-984C-2B9B53BD52A7}"/>
                </c:ext>
              </c:extLst>
            </c:dLbl>
            <c:dLbl>
              <c:idx val="13"/>
              <c:tx>
                <c:rich>
                  <a:bodyPr/>
                  <a:lstStyle/>
                  <a:p>
                    <a:fld id="{80D3E8FA-9289-4B34-87E9-59613B664176}"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DF78-4B00-984C-2B9B53BD52A7}"/>
                </c:ext>
              </c:extLst>
            </c:dLbl>
            <c:dLbl>
              <c:idx val="14"/>
              <c:tx>
                <c:rich>
                  <a:bodyPr/>
                  <a:lstStyle/>
                  <a:p>
                    <a:fld id="{8577E414-A876-42E8-AA21-A258DF32FBF0}"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0-DF78-4B00-984C-2B9B53BD52A7}"/>
                </c:ext>
              </c:extLst>
            </c:dLbl>
            <c:dLbl>
              <c:idx val="15"/>
              <c:tx>
                <c:rich>
                  <a:bodyPr/>
                  <a:lstStyle/>
                  <a:p>
                    <a:fld id="{E535323B-9DA6-4255-BAA0-61925D010F04}"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DF78-4B00-984C-2B9B53BD52A7}"/>
                </c:ext>
              </c:extLst>
            </c:dLbl>
            <c:dLbl>
              <c:idx val="16"/>
              <c:tx>
                <c:rich>
                  <a:bodyPr/>
                  <a:lstStyle/>
                  <a:p>
                    <a:fld id="{BAE70FF6-FC70-4073-916F-14A96A6D0A67}"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DF78-4B00-984C-2B9B53BD52A7}"/>
                </c:ext>
              </c:extLst>
            </c:dLbl>
            <c:dLbl>
              <c:idx val="17"/>
              <c:tx>
                <c:rich>
                  <a:bodyPr/>
                  <a:lstStyle/>
                  <a:p>
                    <a:fld id="{1ED98E5D-54D9-4AA3-8521-85C04FC5D69E}"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DF78-4B00-984C-2B9B53BD52A7}"/>
                </c:ext>
              </c:extLst>
            </c:dLbl>
            <c:dLbl>
              <c:idx val="18"/>
              <c:tx>
                <c:rich>
                  <a:bodyPr/>
                  <a:lstStyle/>
                  <a:p>
                    <a:fld id="{D16C8789-F5EE-4D74-855B-2062733BED34}"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DF78-4B00-984C-2B9B53BD52A7}"/>
                </c:ext>
              </c:extLst>
            </c:dLbl>
            <c:dLbl>
              <c:idx val="19"/>
              <c:tx>
                <c:rich>
                  <a:bodyPr/>
                  <a:lstStyle/>
                  <a:p>
                    <a:fld id="{F50894BF-B4E8-47D5-AAF7-807312E87047}"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DF78-4B00-984C-2B9B53BD52A7}"/>
                </c:ext>
              </c:extLst>
            </c:dLbl>
            <c:dLbl>
              <c:idx val="20"/>
              <c:tx>
                <c:rich>
                  <a:bodyPr/>
                  <a:lstStyle/>
                  <a:p>
                    <a:fld id="{CF1A9879-1865-4515-B6BA-B91D2ECE35D8}" type="CELLRANGE">
                      <a:rPr lang="en-IE"/>
                      <a:pPr/>
                      <a:t>[CELLRANGE]</a:t>
                    </a:fld>
                    <a:endParaRPr lang="en-IE"/>
                  </a:p>
                </c:rich>
              </c:tx>
              <c:dLblPos val="inBase"/>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DF78-4B00-984C-2B9B53BD52A7}"/>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EC Square Sans Cond Pro" panose="020B0506040000020004" pitchFamily="34" charset="0"/>
                    <a:ea typeface="+mn-ea"/>
                    <a:cs typeface="+mn-cs"/>
                  </a:defRPr>
                </a:pPr>
                <a:endParaRPr lang="en-US"/>
              </a:p>
            </c:txPr>
            <c:dLblPos val="inBase"/>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val>
            <c:numRef>
              <c:f>PerSector!$K$39:$K$66</c:f>
              <c:numCache>
                <c:formatCode>General</c:formatCode>
                <c:ptCount val="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numCache>
            </c:numRef>
          </c:val>
          <c:extLst>
            <c:ext xmlns:c15="http://schemas.microsoft.com/office/drawing/2012/chart" uri="{02D57815-91ED-43cb-92C2-25804820EDAC}">
              <c15:datalabelsRange>
                <c15:f>PerSector!$H$39:$H$66</c15:f>
                <c15:dlblRangeCache>
                  <c:ptCount val="21"/>
                  <c:pt idx="0">
                    <c:v>45</c:v>
                  </c:pt>
                  <c:pt idx="1">
                    <c:v>26</c:v>
                  </c:pt>
                  <c:pt idx="2">
                    <c:v>24</c:v>
                  </c:pt>
                  <c:pt idx="3">
                    <c:v>23</c:v>
                  </c:pt>
                  <c:pt idx="4">
                    <c:v>22</c:v>
                  </c:pt>
                  <c:pt idx="5">
                    <c:v>12</c:v>
                  </c:pt>
                  <c:pt idx="6">
                    <c:v>9</c:v>
                  </c:pt>
                  <c:pt idx="7">
                    <c:v>4</c:v>
                  </c:pt>
                  <c:pt idx="8">
                    <c:v>1</c:v>
                  </c:pt>
                  <c:pt idx="9">
                    <c:v>54</c:v>
                  </c:pt>
                  <c:pt idx="10">
                    <c:v>9</c:v>
                  </c:pt>
                  <c:pt idx="11">
                    <c:v>5</c:v>
                  </c:pt>
                  <c:pt idx="12">
                    <c:v>5</c:v>
                  </c:pt>
                  <c:pt idx="13">
                    <c:v>2</c:v>
                  </c:pt>
                  <c:pt idx="14">
                    <c:v>1</c:v>
                  </c:pt>
                  <c:pt idx="15">
                    <c:v>9</c:v>
                  </c:pt>
                  <c:pt idx="16">
                    <c:v>8</c:v>
                  </c:pt>
                  <c:pt idx="17">
                    <c:v>10</c:v>
                  </c:pt>
                  <c:pt idx="18">
                    <c:v>3</c:v>
                  </c:pt>
                  <c:pt idx="19">
                    <c:v>3</c:v>
                  </c:pt>
                  <c:pt idx="20">
                    <c:v>1</c:v>
                  </c:pt>
                </c15:dlblRangeCache>
              </c15:datalabelsRange>
            </c:ext>
            <c:ext xmlns:c16="http://schemas.microsoft.com/office/drawing/2014/chart" uri="{C3380CC4-5D6E-409C-BE32-E72D297353CC}">
              <c16:uniqueId val="{00000017-DF78-4B00-984C-2B9B53BD52A7}"/>
            </c:ext>
          </c:extLst>
        </c:ser>
        <c:dLbls>
          <c:dLblPos val="ctr"/>
          <c:showLegendKey val="0"/>
          <c:showVal val="1"/>
          <c:showCatName val="0"/>
          <c:showSerName val="0"/>
          <c:showPercent val="0"/>
          <c:showBubbleSize val="0"/>
        </c:dLbls>
        <c:gapWidth val="50"/>
        <c:overlap val="100"/>
        <c:axId val="174597391"/>
        <c:axId val="174596911"/>
      </c:barChart>
      <c:catAx>
        <c:axId val="174597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accent1"/>
                </a:solidFill>
                <a:latin typeface="EC Square Sans Cond Pro" panose="020B0506040000020004" pitchFamily="34" charset="0"/>
                <a:ea typeface="+mn-ea"/>
                <a:cs typeface="+mn-cs"/>
              </a:defRPr>
            </a:pPr>
            <a:endParaRPr lang="en-US"/>
          </a:p>
        </c:txPr>
        <c:crossAx val="174596911"/>
        <c:crosses val="autoZero"/>
        <c:auto val="1"/>
        <c:lblAlgn val="ctr"/>
        <c:lblOffset val="100"/>
        <c:noMultiLvlLbl val="0"/>
      </c:catAx>
      <c:valAx>
        <c:axId val="174596911"/>
        <c:scaling>
          <c:orientation val="minMax"/>
        </c:scaling>
        <c:delete val="1"/>
        <c:axPos val="l"/>
        <c:numFmt formatCode="General" sourceLinked="1"/>
        <c:majorTickMark val="none"/>
        <c:minorTickMark val="none"/>
        <c:tickLblPos val="nextTo"/>
        <c:crossAx val="174597391"/>
        <c:crosses val="autoZero"/>
        <c:crossBetween val="between"/>
      </c:valAx>
      <c:spPr>
        <a:noFill/>
        <a:ln>
          <a:noFill/>
        </a:ln>
        <a:effectLst/>
      </c:spPr>
    </c:plotArea>
    <c:legend>
      <c:legendPos val="t"/>
      <c:legendEntry>
        <c:idx val="2"/>
        <c:delete val="1"/>
      </c:legendEntry>
      <c:layout>
        <c:manualLayout>
          <c:xMode val="edge"/>
          <c:yMode val="edge"/>
          <c:x val="0.80769926650999402"/>
          <c:y val="4.2246566388636497E-2"/>
          <c:w val="0.14168791275109408"/>
          <c:h val="0.22838868804159543"/>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EC Square Sans Cond Pro" panose="020B0506040000020004" pitchFamily="34" charset="0"/>
              <a:ea typeface="+mn-ea"/>
              <a:cs typeface="+mn-cs"/>
            </a:defRPr>
          </a:pPr>
          <a:endParaRPr lang="en-US"/>
        </a:p>
      </c:txPr>
    </c:legend>
    <c:plotVisOnly val="1"/>
    <c:dispBlanksAs val="gap"/>
    <c:showDLblsOverMax val="0"/>
  </c:chart>
  <c:spPr>
    <a:noFill/>
    <a:ln>
      <a:noFill/>
    </a:ln>
    <a:effectLst/>
  </c:spPr>
  <c:txPr>
    <a:bodyPr/>
    <a:lstStyle/>
    <a:p>
      <a:pPr>
        <a:defRPr sz="1400">
          <a:latin typeface="EC Square Sans Cond Pro" panose="020B0506040000020004" pitchFamily="34"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8693377002019755"/>
          <c:y val="5.0925925925925923E-2"/>
          <c:w val="0.4842403134816734"/>
          <c:h val="0.89814814814814814"/>
        </c:manualLayout>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'BP issues'!$A$15:$A$21</c:f>
              <c:strCache>
                <c:ptCount val="7"/>
                <c:pt idx="0">
                  <c:v>Other (scope, dependencies, business model credibility)</c:v>
                </c:pt>
                <c:pt idx="1">
                  <c:v>Key information missing </c:v>
                </c:pt>
                <c:pt idx="2">
                  <c:v>Major inconsistencies on the BP</c:v>
                </c:pt>
                <c:pt idx="3">
                  <c:v>Off-take strategy not credible</c:v>
                </c:pt>
                <c:pt idx="4">
                  <c:v>Important elements of OPEX not credible</c:v>
                </c:pt>
                <c:pt idx="5">
                  <c:v>Important elements of CAPEX not credible</c:v>
                </c:pt>
                <c:pt idx="6">
                  <c:v>Important elements of revenues not credible</c:v>
                </c:pt>
              </c:strCache>
            </c:strRef>
          </c:cat>
          <c:val>
            <c:numRef>
              <c:f>'BP issues'!$B$15:$B$21</c:f>
              <c:numCache>
                <c:formatCode>0%</c:formatCode>
                <c:ptCount val="7"/>
                <c:pt idx="0">
                  <c:v>3.5714285714285712E-2</c:v>
                </c:pt>
                <c:pt idx="1">
                  <c:v>5.9523809523809521E-2</c:v>
                </c:pt>
                <c:pt idx="2">
                  <c:v>0.11904761904761904</c:v>
                </c:pt>
                <c:pt idx="3">
                  <c:v>0.11904761904761904</c:v>
                </c:pt>
                <c:pt idx="4">
                  <c:v>0.15476190476190477</c:v>
                </c:pt>
                <c:pt idx="5">
                  <c:v>0.20238095238095238</c:v>
                </c:pt>
                <c:pt idx="6">
                  <c:v>0.30952380952380953</c:v>
                </c:pt>
              </c:numCache>
            </c:numRef>
          </c:val>
          <c:extLst>
            <c:ext xmlns:c16="http://schemas.microsoft.com/office/drawing/2014/chart" uri="{C3380CC4-5D6E-409C-BE32-E72D297353CC}">
              <c16:uniqueId val="{00000000-BFB4-4A2B-B1FF-61D281A87CEB}"/>
            </c:ext>
          </c:extLst>
        </c:ser>
        <c:dLbls>
          <c:showLegendKey val="0"/>
          <c:showVal val="0"/>
          <c:showCatName val="0"/>
          <c:showSerName val="0"/>
          <c:showPercent val="0"/>
          <c:showBubbleSize val="0"/>
        </c:dLbls>
        <c:gapWidth val="182"/>
        <c:axId val="844287135"/>
        <c:axId val="844281855"/>
      </c:barChart>
      <c:catAx>
        <c:axId val="84428713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844281855"/>
        <c:crosses val="autoZero"/>
        <c:auto val="1"/>
        <c:lblAlgn val="ctr"/>
        <c:lblOffset val="100"/>
        <c:noMultiLvlLbl val="0"/>
      </c:catAx>
      <c:valAx>
        <c:axId val="844281855"/>
        <c:scaling>
          <c:orientation val="minMax"/>
        </c:scaling>
        <c:delete val="1"/>
        <c:axPos val="b"/>
        <c:numFmt formatCode="0%" sourceLinked="1"/>
        <c:majorTickMark val="none"/>
        <c:minorTickMark val="none"/>
        <c:tickLblPos val="nextTo"/>
        <c:crossAx val="84428713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solidFill>
            <a:schemeClr val="tx1"/>
          </a:solidFill>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'FP issues'!$A$13:$A$17</c:f>
              <c:strCache>
                <c:ptCount val="5"/>
                <c:pt idx="0">
                  <c:v>Significant inconsistencies in the Financing Plan</c:v>
                </c:pt>
                <c:pt idx="1">
                  <c:v>Business Plan not fully funded (financing gap)</c:v>
                </c:pt>
                <c:pt idx="2">
                  <c:v>Lack of commitment of shareholders to support projects with low returns</c:v>
                </c:pt>
                <c:pt idx="3">
                  <c:v>Debt assumptions not credible</c:v>
                </c:pt>
                <c:pt idx="4">
                  <c:v>Financing strategy and ability to secure financing not credible</c:v>
                </c:pt>
              </c:strCache>
            </c:strRef>
          </c:cat>
          <c:val>
            <c:numRef>
              <c:f>'FP issues'!$B$13:$B$17</c:f>
              <c:numCache>
                <c:formatCode>0%</c:formatCode>
                <c:ptCount val="5"/>
                <c:pt idx="0">
                  <c:v>5.8333333333333334E-2</c:v>
                </c:pt>
                <c:pt idx="1">
                  <c:v>8.3333333333333329E-2</c:v>
                </c:pt>
                <c:pt idx="2">
                  <c:v>0.17499999999999999</c:v>
                </c:pt>
                <c:pt idx="3">
                  <c:v>0.33333333333333331</c:v>
                </c:pt>
                <c:pt idx="4">
                  <c:v>0.35</c:v>
                </c:pt>
              </c:numCache>
            </c:numRef>
          </c:val>
          <c:extLst>
            <c:ext xmlns:c16="http://schemas.microsoft.com/office/drawing/2014/chart" uri="{C3380CC4-5D6E-409C-BE32-E72D297353CC}">
              <c16:uniqueId val="{00000000-DE2D-477E-9E53-53B804AB2034}"/>
            </c:ext>
          </c:extLst>
        </c:ser>
        <c:dLbls>
          <c:showLegendKey val="0"/>
          <c:showVal val="0"/>
          <c:showCatName val="0"/>
          <c:showSerName val="0"/>
          <c:showPercent val="0"/>
          <c:showBubbleSize val="0"/>
        </c:dLbls>
        <c:gapWidth val="182"/>
        <c:axId val="1017728015"/>
        <c:axId val="1017728495"/>
      </c:barChart>
      <c:catAx>
        <c:axId val="101772801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en-US"/>
          </a:p>
        </c:txPr>
        <c:crossAx val="1017728495"/>
        <c:crosses val="autoZero"/>
        <c:auto val="1"/>
        <c:lblAlgn val="ctr"/>
        <c:lblOffset val="100"/>
        <c:noMultiLvlLbl val="0"/>
      </c:catAx>
      <c:valAx>
        <c:axId val="1017728495"/>
        <c:scaling>
          <c:orientation val="minMax"/>
        </c:scaling>
        <c:delete val="1"/>
        <c:axPos val="b"/>
        <c:numFmt formatCode="0%" sourceLinked="1"/>
        <c:majorTickMark val="none"/>
        <c:minorTickMark val="none"/>
        <c:tickLblPos val="nextTo"/>
        <c:crossAx val="101772801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09746512334433"/>
          <c:y val="7.3181668871766373E-2"/>
          <c:w val="0.88326618818097669"/>
          <c:h val="0.72615351886773127"/>
        </c:manualLayout>
      </c:layout>
      <c:areaChart>
        <c:grouping val="stacked"/>
        <c:varyColors val="0"/>
        <c:ser>
          <c:idx val="0"/>
          <c:order val="0"/>
          <c:tx>
            <c:strRef>
              <c:f>'Bid|Vol'!$AK$14</c:f>
              <c:strCache>
                <c:ptCount val="1"/>
                <c:pt idx="0">
                  <c:v> Finland </c:v>
                </c:pt>
              </c:strCache>
            </c:strRef>
          </c:tx>
          <c:spPr>
            <a:solidFill>
              <a:schemeClr val="accent1"/>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'Bid|Vol'!$AK$15:$AK$535</c:f>
              <c:numCache>
                <c:formatCode>General</c:formatCode>
                <c:ptCount val="521"/>
                <c:pt idx="0">
                  <c:v>0.37</c:v>
                </c:pt>
                <c:pt idx="1">
                  <c:v>0.37</c:v>
                </c:pt>
                <c:pt idx="2">
                  <c:v>0</c:v>
                </c:pt>
                <c:pt idx="3">
                  <c:v>0.37</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0.49980000000000002</c:v>
                </c:pt>
                <c:pt idx="33">
                  <c:v>0.49980000000000002</c:v>
                </c:pt>
                <c:pt idx="34">
                  <c:v>0</c:v>
                </c:pt>
                <c:pt idx="35">
                  <c:v>0.49980000000000002</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0.9</c:v>
                </c:pt>
                <c:pt idx="133">
                  <c:v>0.9</c:v>
                </c:pt>
                <c:pt idx="134">
                  <c:v>0</c:v>
                </c:pt>
                <c:pt idx="135">
                  <c:v>0.9</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1.7860695726173701</c:v>
                </c:pt>
                <c:pt idx="249">
                  <c:v>1.7860695726173701</c:v>
                </c:pt>
                <c:pt idx="250">
                  <c:v>0</c:v>
                </c:pt>
                <c:pt idx="251">
                  <c:v>1.7860695726173701</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4.45</c:v>
                </c:pt>
                <c:pt idx="505">
                  <c:v>4.45</c:v>
                </c:pt>
                <c:pt idx="506">
                  <c:v>0</c:v>
                </c:pt>
                <c:pt idx="507">
                  <c:v>4.45</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00-82C7-4DE0-9A3F-343DC0ECEB1F}"/>
            </c:ext>
          </c:extLst>
        </c:ser>
        <c:ser>
          <c:idx val="1"/>
          <c:order val="1"/>
          <c:tx>
            <c:strRef>
              <c:f>'Bid|Vol'!$AL$14</c:f>
              <c:strCache>
                <c:ptCount val="1"/>
                <c:pt idx="0">
                  <c:v> Spain </c:v>
                </c:pt>
              </c:strCache>
            </c:strRef>
          </c:tx>
          <c:spPr>
            <a:solidFill>
              <a:schemeClr val="accent2"/>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'Bid|Vol'!$AL$15:$AL$535</c:f>
              <c:numCache>
                <c:formatCode>General</c:formatCode>
                <c:ptCount val="521"/>
                <c:pt idx="0">
                  <c:v>0</c:v>
                </c:pt>
                <c:pt idx="1">
                  <c:v>0</c:v>
                </c:pt>
                <c:pt idx="2">
                  <c:v>0</c:v>
                </c:pt>
                <c:pt idx="3">
                  <c:v>0</c:v>
                </c:pt>
                <c:pt idx="4">
                  <c:v>0.38</c:v>
                </c:pt>
                <c:pt idx="5">
                  <c:v>0.38</c:v>
                </c:pt>
                <c:pt idx="6">
                  <c:v>0</c:v>
                </c:pt>
                <c:pt idx="7">
                  <c:v>0.38</c:v>
                </c:pt>
                <c:pt idx="8">
                  <c:v>0</c:v>
                </c:pt>
                <c:pt idx="9">
                  <c:v>0</c:v>
                </c:pt>
                <c:pt idx="10">
                  <c:v>0</c:v>
                </c:pt>
                <c:pt idx="11">
                  <c:v>0</c:v>
                </c:pt>
                <c:pt idx="12">
                  <c:v>0.4</c:v>
                </c:pt>
                <c:pt idx="13">
                  <c:v>0.4</c:v>
                </c:pt>
                <c:pt idx="14">
                  <c:v>0</c:v>
                </c:pt>
                <c:pt idx="15">
                  <c:v>0.4</c:v>
                </c:pt>
                <c:pt idx="16">
                  <c:v>0.48</c:v>
                </c:pt>
                <c:pt idx="17">
                  <c:v>0.48</c:v>
                </c:pt>
                <c:pt idx="18">
                  <c:v>0</c:v>
                </c:pt>
                <c:pt idx="19">
                  <c:v>0.48</c:v>
                </c:pt>
                <c:pt idx="20">
                  <c:v>0</c:v>
                </c:pt>
                <c:pt idx="21">
                  <c:v>0</c:v>
                </c:pt>
                <c:pt idx="22">
                  <c:v>0</c:v>
                </c:pt>
                <c:pt idx="23">
                  <c:v>0</c:v>
                </c:pt>
                <c:pt idx="24">
                  <c:v>0.48</c:v>
                </c:pt>
                <c:pt idx="25">
                  <c:v>0.48</c:v>
                </c:pt>
                <c:pt idx="26">
                  <c:v>0</c:v>
                </c:pt>
                <c:pt idx="27">
                  <c:v>0.48</c:v>
                </c:pt>
                <c:pt idx="28">
                  <c:v>0</c:v>
                </c:pt>
                <c:pt idx="29">
                  <c:v>0</c:v>
                </c:pt>
                <c:pt idx="30">
                  <c:v>0</c:v>
                </c:pt>
                <c:pt idx="31">
                  <c:v>0</c:v>
                </c:pt>
                <c:pt idx="32">
                  <c:v>0</c:v>
                </c:pt>
                <c:pt idx="33">
                  <c:v>0</c:v>
                </c:pt>
                <c:pt idx="34">
                  <c:v>0</c:v>
                </c:pt>
                <c:pt idx="35">
                  <c:v>0</c:v>
                </c:pt>
                <c:pt idx="36">
                  <c:v>0.5</c:v>
                </c:pt>
                <c:pt idx="37">
                  <c:v>0.5</c:v>
                </c:pt>
                <c:pt idx="38">
                  <c:v>0</c:v>
                </c:pt>
                <c:pt idx="39">
                  <c:v>0.5</c:v>
                </c:pt>
                <c:pt idx="40">
                  <c:v>0.52500000000000002</c:v>
                </c:pt>
                <c:pt idx="41">
                  <c:v>0.52500000000000002</c:v>
                </c:pt>
                <c:pt idx="42">
                  <c:v>0</c:v>
                </c:pt>
                <c:pt idx="43">
                  <c:v>0.52500000000000002</c:v>
                </c:pt>
                <c:pt idx="44">
                  <c:v>0</c:v>
                </c:pt>
                <c:pt idx="45">
                  <c:v>0</c:v>
                </c:pt>
                <c:pt idx="46">
                  <c:v>0</c:v>
                </c:pt>
                <c:pt idx="47">
                  <c:v>0</c:v>
                </c:pt>
                <c:pt idx="48">
                  <c:v>0.6</c:v>
                </c:pt>
                <c:pt idx="49">
                  <c:v>0.6</c:v>
                </c:pt>
                <c:pt idx="50">
                  <c:v>0</c:v>
                </c:pt>
                <c:pt idx="51">
                  <c:v>0.6</c:v>
                </c:pt>
                <c:pt idx="52">
                  <c:v>0</c:v>
                </c:pt>
                <c:pt idx="53">
                  <c:v>0</c:v>
                </c:pt>
                <c:pt idx="54">
                  <c:v>0</c:v>
                </c:pt>
                <c:pt idx="55">
                  <c:v>0</c:v>
                </c:pt>
                <c:pt idx="56">
                  <c:v>0.62</c:v>
                </c:pt>
                <c:pt idx="57">
                  <c:v>0.62</c:v>
                </c:pt>
                <c:pt idx="58">
                  <c:v>0</c:v>
                </c:pt>
                <c:pt idx="59">
                  <c:v>0.62</c:v>
                </c:pt>
                <c:pt idx="60">
                  <c:v>0</c:v>
                </c:pt>
                <c:pt idx="61">
                  <c:v>0</c:v>
                </c:pt>
                <c:pt idx="62">
                  <c:v>0</c:v>
                </c:pt>
                <c:pt idx="63">
                  <c:v>0</c:v>
                </c:pt>
                <c:pt idx="64">
                  <c:v>0.65</c:v>
                </c:pt>
                <c:pt idx="65">
                  <c:v>0.65</c:v>
                </c:pt>
                <c:pt idx="66">
                  <c:v>0</c:v>
                </c:pt>
                <c:pt idx="67">
                  <c:v>0.65</c:v>
                </c:pt>
                <c:pt idx="68">
                  <c:v>0.69</c:v>
                </c:pt>
                <c:pt idx="69">
                  <c:v>0.69</c:v>
                </c:pt>
                <c:pt idx="70">
                  <c:v>0</c:v>
                </c:pt>
                <c:pt idx="71">
                  <c:v>0.69</c:v>
                </c:pt>
                <c:pt idx="72">
                  <c:v>0.71899999999999997</c:v>
                </c:pt>
                <c:pt idx="73">
                  <c:v>0.71899999999999997</c:v>
                </c:pt>
                <c:pt idx="74">
                  <c:v>0</c:v>
                </c:pt>
                <c:pt idx="75">
                  <c:v>0.71899999999999997</c:v>
                </c:pt>
                <c:pt idx="76">
                  <c:v>0.74</c:v>
                </c:pt>
                <c:pt idx="77">
                  <c:v>0.74</c:v>
                </c:pt>
                <c:pt idx="78">
                  <c:v>0</c:v>
                </c:pt>
                <c:pt idx="79">
                  <c:v>0.74</c:v>
                </c:pt>
                <c:pt idx="80">
                  <c:v>0.78100000000000003</c:v>
                </c:pt>
                <c:pt idx="81">
                  <c:v>0.78100000000000003</c:v>
                </c:pt>
                <c:pt idx="82">
                  <c:v>0</c:v>
                </c:pt>
                <c:pt idx="83">
                  <c:v>0.78100000000000003</c:v>
                </c:pt>
                <c:pt idx="84">
                  <c:v>0</c:v>
                </c:pt>
                <c:pt idx="85">
                  <c:v>0</c:v>
                </c:pt>
                <c:pt idx="86">
                  <c:v>0</c:v>
                </c:pt>
                <c:pt idx="87">
                  <c:v>0</c:v>
                </c:pt>
                <c:pt idx="88">
                  <c:v>0.80300000000000005</c:v>
                </c:pt>
                <c:pt idx="89">
                  <c:v>0.80300000000000005</c:v>
                </c:pt>
                <c:pt idx="90">
                  <c:v>0</c:v>
                </c:pt>
                <c:pt idx="91">
                  <c:v>0.80300000000000005</c:v>
                </c:pt>
                <c:pt idx="92">
                  <c:v>0.81</c:v>
                </c:pt>
                <c:pt idx="93">
                  <c:v>0.81</c:v>
                </c:pt>
                <c:pt idx="94">
                  <c:v>0</c:v>
                </c:pt>
                <c:pt idx="95">
                  <c:v>0.81</c:v>
                </c:pt>
                <c:pt idx="96">
                  <c:v>0.83099999999999996</c:v>
                </c:pt>
                <c:pt idx="97">
                  <c:v>0.83099999999999996</c:v>
                </c:pt>
                <c:pt idx="98">
                  <c:v>0</c:v>
                </c:pt>
                <c:pt idx="99">
                  <c:v>0.83099999999999996</c:v>
                </c:pt>
                <c:pt idx="100">
                  <c:v>0</c:v>
                </c:pt>
                <c:pt idx="101">
                  <c:v>0</c:v>
                </c:pt>
                <c:pt idx="102">
                  <c:v>0</c:v>
                </c:pt>
                <c:pt idx="103">
                  <c:v>0</c:v>
                </c:pt>
                <c:pt idx="104">
                  <c:v>0</c:v>
                </c:pt>
                <c:pt idx="105">
                  <c:v>0</c:v>
                </c:pt>
                <c:pt idx="106">
                  <c:v>0</c:v>
                </c:pt>
                <c:pt idx="107">
                  <c:v>0</c:v>
                </c:pt>
                <c:pt idx="108">
                  <c:v>0.86515200000000003</c:v>
                </c:pt>
                <c:pt idx="109">
                  <c:v>0.86515200000000003</c:v>
                </c:pt>
                <c:pt idx="110">
                  <c:v>0</c:v>
                </c:pt>
                <c:pt idx="111">
                  <c:v>0.86515200000000003</c:v>
                </c:pt>
                <c:pt idx="112">
                  <c:v>0.86515200000000003</c:v>
                </c:pt>
                <c:pt idx="113">
                  <c:v>0.86515200000000003</c:v>
                </c:pt>
                <c:pt idx="114">
                  <c:v>0</c:v>
                </c:pt>
                <c:pt idx="115">
                  <c:v>0.86515200000000003</c:v>
                </c:pt>
                <c:pt idx="116">
                  <c:v>0.88</c:v>
                </c:pt>
                <c:pt idx="117">
                  <c:v>0.88</c:v>
                </c:pt>
                <c:pt idx="118">
                  <c:v>0</c:v>
                </c:pt>
                <c:pt idx="119">
                  <c:v>0.88</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0.92</c:v>
                </c:pt>
                <c:pt idx="137">
                  <c:v>0.92</c:v>
                </c:pt>
                <c:pt idx="138">
                  <c:v>0</c:v>
                </c:pt>
                <c:pt idx="139">
                  <c:v>0.92</c:v>
                </c:pt>
                <c:pt idx="140">
                  <c:v>0.93</c:v>
                </c:pt>
                <c:pt idx="141">
                  <c:v>0.93</c:v>
                </c:pt>
                <c:pt idx="142">
                  <c:v>0</c:v>
                </c:pt>
                <c:pt idx="143">
                  <c:v>0.93</c:v>
                </c:pt>
                <c:pt idx="144">
                  <c:v>0.93</c:v>
                </c:pt>
                <c:pt idx="145">
                  <c:v>0.93</c:v>
                </c:pt>
                <c:pt idx="146">
                  <c:v>0</c:v>
                </c:pt>
                <c:pt idx="147">
                  <c:v>0.93</c:v>
                </c:pt>
                <c:pt idx="148">
                  <c:v>0</c:v>
                </c:pt>
                <c:pt idx="149">
                  <c:v>0</c:v>
                </c:pt>
                <c:pt idx="150">
                  <c:v>0</c:v>
                </c:pt>
                <c:pt idx="151">
                  <c:v>0</c:v>
                </c:pt>
                <c:pt idx="152">
                  <c:v>0.96</c:v>
                </c:pt>
                <c:pt idx="153">
                  <c:v>0.96</c:v>
                </c:pt>
                <c:pt idx="154">
                  <c:v>0</c:v>
                </c:pt>
                <c:pt idx="155">
                  <c:v>0.96</c:v>
                </c:pt>
                <c:pt idx="156">
                  <c:v>0.97</c:v>
                </c:pt>
                <c:pt idx="157">
                  <c:v>0.97</c:v>
                </c:pt>
                <c:pt idx="158">
                  <c:v>0</c:v>
                </c:pt>
                <c:pt idx="159">
                  <c:v>0.97</c:v>
                </c:pt>
                <c:pt idx="160">
                  <c:v>0</c:v>
                </c:pt>
                <c:pt idx="161">
                  <c:v>0</c:v>
                </c:pt>
                <c:pt idx="162">
                  <c:v>0</c:v>
                </c:pt>
                <c:pt idx="163">
                  <c:v>0</c:v>
                </c:pt>
                <c:pt idx="164">
                  <c:v>0</c:v>
                </c:pt>
                <c:pt idx="165">
                  <c:v>0</c:v>
                </c:pt>
                <c:pt idx="166">
                  <c:v>0</c:v>
                </c:pt>
                <c:pt idx="167">
                  <c:v>0</c:v>
                </c:pt>
                <c:pt idx="168">
                  <c:v>0</c:v>
                </c:pt>
                <c:pt idx="169">
                  <c:v>0</c:v>
                </c:pt>
                <c:pt idx="170">
                  <c:v>0</c:v>
                </c:pt>
                <c:pt idx="171">
                  <c:v>0</c:v>
                </c:pt>
                <c:pt idx="172">
                  <c:v>0.99</c:v>
                </c:pt>
                <c:pt idx="173">
                  <c:v>0.99</c:v>
                </c:pt>
                <c:pt idx="174">
                  <c:v>0</c:v>
                </c:pt>
                <c:pt idx="175">
                  <c:v>0.99</c:v>
                </c:pt>
                <c:pt idx="176">
                  <c:v>0</c:v>
                </c:pt>
                <c:pt idx="177">
                  <c:v>0</c:v>
                </c:pt>
                <c:pt idx="178">
                  <c:v>0</c:v>
                </c:pt>
                <c:pt idx="179">
                  <c:v>0</c:v>
                </c:pt>
                <c:pt idx="180">
                  <c:v>0</c:v>
                </c:pt>
                <c:pt idx="181">
                  <c:v>0</c:v>
                </c:pt>
                <c:pt idx="182">
                  <c:v>0</c:v>
                </c:pt>
                <c:pt idx="183">
                  <c:v>0</c:v>
                </c:pt>
                <c:pt idx="184">
                  <c:v>1.1499999999999999</c:v>
                </c:pt>
                <c:pt idx="185">
                  <c:v>1.1499999999999999</c:v>
                </c:pt>
                <c:pt idx="186">
                  <c:v>0</c:v>
                </c:pt>
                <c:pt idx="187">
                  <c:v>1.1499999999999999</c:v>
                </c:pt>
                <c:pt idx="188">
                  <c:v>0</c:v>
                </c:pt>
                <c:pt idx="189">
                  <c:v>0</c:v>
                </c:pt>
                <c:pt idx="190">
                  <c:v>0</c:v>
                </c:pt>
                <c:pt idx="191">
                  <c:v>0</c:v>
                </c:pt>
                <c:pt idx="192">
                  <c:v>0</c:v>
                </c:pt>
                <c:pt idx="193">
                  <c:v>0</c:v>
                </c:pt>
                <c:pt idx="194">
                  <c:v>0</c:v>
                </c:pt>
                <c:pt idx="195">
                  <c:v>0</c:v>
                </c:pt>
                <c:pt idx="196">
                  <c:v>0</c:v>
                </c:pt>
                <c:pt idx="197">
                  <c:v>0</c:v>
                </c:pt>
                <c:pt idx="198">
                  <c:v>0</c:v>
                </c:pt>
                <c:pt idx="199">
                  <c:v>0</c:v>
                </c:pt>
                <c:pt idx="200">
                  <c:v>1.24</c:v>
                </c:pt>
                <c:pt idx="201">
                  <c:v>1.24</c:v>
                </c:pt>
                <c:pt idx="202">
                  <c:v>0</c:v>
                </c:pt>
                <c:pt idx="203">
                  <c:v>1.24</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1.49</c:v>
                </c:pt>
                <c:pt idx="221">
                  <c:v>1.49</c:v>
                </c:pt>
                <c:pt idx="222">
                  <c:v>0</c:v>
                </c:pt>
                <c:pt idx="223">
                  <c:v>1.49</c:v>
                </c:pt>
                <c:pt idx="224">
                  <c:v>1.56</c:v>
                </c:pt>
                <c:pt idx="225">
                  <c:v>1.56</c:v>
                </c:pt>
                <c:pt idx="226">
                  <c:v>0</c:v>
                </c:pt>
                <c:pt idx="227">
                  <c:v>1.56</c:v>
                </c:pt>
                <c:pt idx="228">
                  <c:v>0</c:v>
                </c:pt>
                <c:pt idx="229">
                  <c:v>0</c:v>
                </c:pt>
                <c:pt idx="230">
                  <c:v>0</c:v>
                </c:pt>
                <c:pt idx="231">
                  <c:v>0</c:v>
                </c:pt>
                <c:pt idx="232">
                  <c:v>0</c:v>
                </c:pt>
                <c:pt idx="233">
                  <c:v>0</c:v>
                </c:pt>
                <c:pt idx="234">
                  <c:v>0</c:v>
                </c:pt>
                <c:pt idx="235">
                  <c:v>0</c:v>
                </c:pt>
                <c:pt idx="236">
                  <c:v>1.69</c:v>
                </c:pt>
                <c:pt idx="237">
                  <c:v>1.69</c:v>
                </c:pt>
                <c:pt idx="238">
                  <c:v>0</c:v>
                </c:pt>
                <c:pt idx="239">
                  <c:v>1.69</c:v>
                </c:pt>
                <c:pt idx="240">
                  <c:v>1.74</c:v>
                </c:pt>
                <c:pt idx="241">
                  <c:v>1.74</c:v>
                </c:pt>
                <c:pt idx="242">
                  <c:v>0</c:v>
                </c:pt>
                <c:pt idx="243">
                  <c:v>1.74</c:v>
                </c:pt>
                <c:pt idx="244">
                  <c:v>0</c:v>
                </c:pt>
                <c:pt idx="245">
                  <c:v>0</c:v>
                </c:pt>
                <c:pt idx="246">
                  <c:v>0</c:v>
                </c:pt>
                <c:pt idx="247">
                  <c:v>0</c:v>
                </c:pt>
                <c:pt idx="248">
                  <c:v>0</c:v>
                </c:pt>
                <c:pt idx="249">
                  <c:v>0</c:v>
                </c:pt>
                <c:pt idx="250">
                  <c:v>0</c:v>
                </c:pt>
                <c:pt idx="251">
                  <c:v>0</c:v>
                </c:pt>
                <c:pt idx="252">
                  <c:v>1.81</c:v>
                </c:pt>
                <c:pt idx="253">
                  <c:v>1.81</c:v>
                </c:pt>
                <c:pt idx="254">
                  <c:v>0</c:v>
                </c:pt>
                <c:pt idx="255">
                  <c:v>1.81</c:v>
                </c:pt>
                <c:pt idx="256">
                  <c:v>1.82</c:v>
                </c:pt>
                <c:pt idx="257">
                  <c:v>1.82</c:v>
                </c:pt>
                <c:pt idx="258">
                  <c:v>0</c:v>
                </c:pt>
                <c:pt idx="259">
                  <c:v>1.82</c:v>
                </c:pt>
                <c:pt idx="260">
                  <c:v>1.88</c:v>
                </c:pt>
                <c:pt idx="261">
                  <c:v>1.88</c:v>
                </c:pt>
                <c:pt idx="262">
                  <c:v>0</c:v>
                </c:pt>
                <c:pt idx="263">
                  <c:v>1.88</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2</c:v>
                </c:pt>
                <c:pt idx="285">
                  <c:v>2</c:v>
                </c:pt>
                <c:pt idx="286">
                  <c:v>0</c:v>
                </c:pt>
                <c:pt idx="287">
                  <c:v>2</c:v>
                </c:pt>
                <c:pt idx="288">
                  <c:v>0</c:v>
                </c:pt>
                <c:pt idx="289">
                  <c:v>0</c:v>
                </c:pt>
                <c:pt idx="290">
                  <c:v>0</c:v>
                </c:pt>
                <c:pt idx="291">
                  <c:v>0</c:v>
                </c:pt>
                <c:pt idx="292">
                  <c:v>0</c:v>
                </c:pt>
                <c:pt idx="293">
                  <c:v>0</c:v>
                </c:pt>
                <c:pt idx="294">
                  <c:v>0</c:v>
                </c:pt>
                <c:pt idx="295">
                  <c:v>0</c:v>
                </c:pt>
                <c:pt idx="296">
                  <c:v>0</c:v>
                </c:pt>
                <c:pt idx="297">
                  <c:v>0</c:v>
                </c:pt>
                <c:pt idx="298">
                  <c:v>0</c:v>
                </c:pt>
                <c:pt idx="299">
                  <c:v>0</c:v>
                </c:pt>
                <c:pt idx="300">
                  <c:v>2.2799999999999998</c:v>
                </c:pt>
                <c:pt idx="301">
                  <c:v>2.2799999999999998</c:v>
                </c:pt>
                <c:pt idx="302">
                  <c:v>0</c:v>
                </c:pt>
                <c:pt idx="303">
                  <c:v>2.2799999999999998</c:v>
                </c:pt>
                <c:pt idx="304">
                  <c:v>0</c:v>
                </c:pt>
                <c:pt idx="305">
                  <c:v>0</c:v>
                </c:pt>
                <c:pt idx="306">
                  <c:v>0</c:v>
                </c:pt>
                <c:pt idx="307">
                  <c:v>0</c:v>
                </c:pt>
                <c:pt idx="308">
                  <c:v>2.39</c:v>
                </c:pt>
                <c:pt idx="309">
                  <c:v>2.39</c:v>
                </c:pt>
                <c:pt idx="310">
                  <c:v>0</c:v>
                </c:pt>
                <c:pt idx="311">
                  <c:v>2.39</c:v>
                </c:pt>
                <c:pt idx="312">
                  <c:v>0</c:v>
                </c:pt>
                <c:pt idx="313">
                  <c:v>0</c:v>
                </c:pt>
                <c:pt idx="314">
                  <c:v>0</c:v>
                </c:pt>
                <c:pt idx="315">
                  <c:v>0</c:v>
                </c:pt>
                <c:pt idx="316">
                  <c:v>0</c:v>
                </c:pt>
                <c:pt idx="317">
                  <c:v>0</c:v>
                </c:pt>
                <c:pt idx="318">
                  <c:v>0</c:v>
                </c:pt>
                <c:pt idx="319">
                  <c:v>0</c:v>
                </c:pt>
                <c:pt idx="320">
                  <c:v>2.48</c:v>
                </c:pt>
                <c:pt idx="321">
                  <c:v>2.48</c:v>
                </c:pt>
                <c:pt idx="322">
                  <c:v>0</c:v>
                </c:pt>
                <c:pt idx="323">
                  <c:v>2.48</c:v>
                </c:pt>
                <c:pt idx="324">
                  <c:v>2.48</c:v>
                </c:pt>
                <c:pt idx="325">
                  <c:v>2.48</c:v>
                </c:pt>
                <c:pt idx="326">
                  <c:v>0</c:v>
                </c:pt>
                <c:pt idx="327">
                  <c:v>2.48</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3.24</c:v>
                </c:pt>
                <c:pt idx="385">
                  <c:v>3.24</c:v>
                </c:pt>
                <c:pt idx="386">
                  <c:v>0</c:v>
                </c:pt>
                <c:pt idx="387">
                  <c:v>3.24</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3.5</c:v>
                </c:pt>
                <c:pt idx="409">
                  <c:v>3.5</c:v>
                </c:pt>
                <c:pt idx="410">
                  <c:v>0</c:v>
                </c:pt>
                <c:pt idx="411">
                  <c:v>3.5</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3.87</c:v>
                </c:pt>
                <c:pt idx="429">
                  <c:v>3.87</c:v>
                </c:pt>
                <c:pt idx="430">
                  <c:v>0</c:v>
                </c:pt>
                <c:pt idx="431">
                  <c:v>3.87</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3.98</c:v>
                </c:pt>
                <c:pt idx="453">
                  <c:v>3.98</c:v>
                </c:pt>
                <c:pt idx="454">
                  <c:v>0</c:v>
                </c:pt>
                <c:pt idx="455">
                  <c:v>3.98</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4.41</c:v>
                </c:pt>
                <c:pt idx="497">
                  <c:v>4.41</c:v>
                </c:pt>
                <c:pt idx="498">
                  <c:v>0</c:v>
                </c:pt>
                <c:pt idx="499">
                  <c:v>4.41</c:v>
                </c:pt>
                <c:pt idx="500">
                  <c:v>4.42</c:v>
                </c:pt>
                <c:pt idx="501">
                  <c:v>4.42</c:v>
                </c:pt>
                <c:pt idx="502">
                  <c:v>0</c:v>
                </c:pt>
                <c:pt idx="503">
                  <c:v>4.42</c:v>
                </c:pt>
                <c:pt idx="504">
                  <c:v>0</c:v>
                </c:pt>
                <c:pt idx="505">
                  <c:v>0</c:v>
                </c:pt>
                <c:pt idx="506">
                  <c:v>0</c:v>
                </c:pt>
                <c:pt idx="507">
                  <c:v>0</c:v>
                </c:pt>
                <c:pt idx="508">
                  <c:v>0</c:v>
                </c:pt>
                <c:pt idx="509">
                  <c:v>0</c:v>
                </c:pt>
                <c:pt idx="510">
                  <c:v>0</c:v>
                </c:pt>
                <c:pt idx="511">
                  <c:v>0</c:v>
                </c:pt>
                <c:pt idx="512">
                  <c:v>0</c:v>
                </c:pt>
                <c:pt idx="513">
                  <c:v>0</c:v>
                </c:pt>
                <c:pt idx="514">
                  <c:v>0</c:v>
                </c:pt>
                <c:pt idx="515">
                  <c:v>0</c:v>
                </c:pt>
                <c:pt idx="516">
                  <c:v>4.5</c:v>
                </c:pt>
                <c:pt idx="517">
                  <c:v>4.5</c:v>
                </c:pt>
                <c:pt idx="518">
                  <c:v>0</c:v>
                </c:pt>
                <c:pt idx="519">
                  <c:v>4.5</c:v>
                </c:pt>
                <c:pt idx="520">
                  <c:v>0</c:v>
                </c:pt>
              </c:numCache>
            </c:numRef>
          </c:val>
          <c:extLst>
            <c:ext xmlns:c16="http://schemas.microsoft.com/office/drawing/2014/chart" uri="{C3380CC4-5D6E-409C-BE32-E72D297353CC}">
              <c16:uniqueId val="{00000001-82C7-4DE0-9A3F-343DC0ECEB1F}"/>
            </c:ext>
          </c:extLst>
        </c:ser>
        <c:ser>
          <c:idx val="2"/>
          <c:order val="2"/>
          <c:tx>
            <c:strRef>
              <c:f>'Bid|Vol'!$AM$14</c:f>
              <c:strCache>
                <c:ptCount val="1"/>
                <c:pt idx="0">
                  <c:v> Portugal </c:v>
                </c:pt>
              </c:strCache>
            </c:strRef>
          </c:tx>
          <c:spPr>
            <a:solidFill>
              <a:schemeClr val="accent3"/>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'Bid|Vol'!$AM$15:$AM$535</c:f>
              <c:numCache>
                <c:formatCode>General</c:formatCode>
                <c:ptCount val="521"/>
                <c:pt idx="0">
                  <c:v>0</c:v>
                </c:pt>
                <c:pt idx="1">
                  <c:v>0</c:v>
                </c:pt>
                <c:pt idx="2">
                  <c:v>0</c:v>
                </c:pt>
                <c:pt idx="3">
                  <c:v>0</c:v>
                </c:pt>
                <c:pt idx="4">
                  <c:v>0</c:v>
                </c:pt>
                <c:pt idx="5">
                  <c:v>0</c:v>
                </c:pt>
                <c:pt idx="6">
                  <c:v>0</c:v>
                </c:pt>
                <c:pt idx="7">
                  <c:v>0</c:v>
                </c:pt>
                <c:pt idx="8">
                  <c:v>0.39</c:v>
                </c:pt>
                <c:pt idx="9">
                  <c:v>0.39</c:v>
                </c:pt>
                <c:pt idx="10">
                  <c:v>0</c:v>
                </c:pt>
                <c:pt idx="11">
                  <c:v>0.39</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0.48</c:v>
                </c:pt>
                <c:pt idx="29">
                  <c:v>0.48</c:v>
                </c:pt>
                <c:pt idx="30">
                  <c:v>0</c:v>
                </c:pt>
                <c:pt idx="31">
                  <c:v>0.48</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0.89</c:v>
                </c:pt>
                <c:pt idx="129">
                  <c:v>0.89</c:v>
                </c:pt>
                <c:pt idx="130">
                  <c:v>0</c:v>
                </c:pt>
                <c:pt idx="131">
                  <c:v>0.89</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2.4912042817789599</c:v>
                </c:pt>
                <c:pt idx="333">
                  <c:v>2.4912042817789599</c:v>
                </c:pt>
                <c:pt idx="334">
                  <c:v>0</c:v>
                </c:pt>
                <c:pt idx="335">
                  <c:v>2.4912042817789599</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3.77</c:v>
                </c:pt>
                <c:pt idx="417">
                  <c:v>3.77</c:v>
                </c:pt>
                <c:pt idx="418">
                  <c:v>0</c:v>
                </c:pt>
                <c:pt idx="419">
                  <c:v>3.77</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4</c:v>
                </c:pt>
                <c:pt idx="461">
                  <c:v>4</c:v>
                </c:pt>
                <c:pt idx="462">
                  <c:v>0</c:v>
                </c:pt>
                <c:pt idx="463">
                  <c:v>4</c:v>
                </c:pt>
                <c:pt idx="464">
                  <c:v>0</c:v>
                </c:pt>
                <c:pt idx="465">
                  <c:v>0</c:v>
                </c:pt>
                <c:pt idx="466">
                  <c:v>0</c:v>
                </c:pt>
                <c:pt idx="467">
                  <c:v>0</c:v>
                </c:pt>
                <c:pt idx="468">
                  <c:v>0</c:v>
                </c:pt>
                <c:pt idx="469">
                  <c:v>0</c:v>
                </c:pt>
                <c:pt idx="470">
                  <c:v>0</c:v>
                </c:pt>
                <c:pt idx="471">
                  <c:v>0</c:v>
                </c:pt>
                <c:pt idx="472">
                  <c:v>4.3</c:v>
                </c:pt>
                <c:pt idx="473">
                  <c:v>4.3</c:v>
                </c:pt>
                <c:pt idx="474">
                  <c:v>0</c:v>
                </c:pt>
                <c:pt idx="475">
                  <c:v>4.3</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02-82C7-4DE0-9A3F-343DC0ECEB1F}"/>
            </c:ext>
          </c:extLst>
        </c:ser>
        <c:ser>
          <c:idx val="3"/>
          <c:order val="3"/>
          <c:tx>
            <c:strRef>
              <c:f>'Bid|Vol'!$AN$14</c:f>
              <c:strCache>
                <c:ptCount val="1"/>
                <c:pt idx="0">
                  <c:v> Spain </c:v>
                </c:pt>
              </c:strCache>
            </c:strRef>
          </c:tx>
          <c:spPr>
            <a:solidFill>
              <a:schemeClr val="accent4"/>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'Bid|Vol'!$AN$15:$AN$535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0.48</c:v>
                </c:pt>
                <c:pt idx="21">
                  <c:v>0.48</c:v>
                </c:pt>
                <c:pt idx="22">
                  <c:v>0</c:v>
                </c:pt>
                <c:pt idx="23">
                  <c:v>0.48</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0.57999999999999996</c:v>
                </c:pt>
                <c:pt idx="45">
                  <c:v>0.57999999999999996</c:v>
                </c:pt>
                <c:pt idx="46">
                  <c:v>0</c:v>
                </c:pt>
                <c:pt idx="47">
                  <c:v>0.57999999999999996</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0.85</c:v>
                </c:pt>
                <c:pt idx="105">
                  <c:v>0.85</c:v>
                </c:pt>
                <c:pt idx="106">
                  <c:v>0</c:v>
                </c:pt>
                <c:pt idx="107">
                  <c:v>0.85</c:v>
                </c:pt>
                <c:pt idx="108">
                  <c:v>0</c:v>
                </c:pt>
                <c:pt idx="109">
                  <c:v>0</c:v>
                </c:pt>
                <c:pt idx="110">
                  <c:v>0</c:v>
                </c:pt>
                <c:pt idx="111">
                  <c:v>0</c:v>
                </c:pt>
                <c:pt idx="112">
                  <c:v>0</c:v>
                </c:pt>
                <c:pt idx="113">
                  <c:v>0</c:v>
                </c:pt>
                <c:pt idx="114">
                  <c:v>0</c:v>
                </c:pt>
                <c:pt idx="115">
                  <c:v>0</c:v>
                </c:pt>
                <c:pt idx="116">
                  <c:v>0</c:v>
                </c:pt>
                <c:pt idx="117">
                  <c:v>0</c:v>
                </c:pt>
                <c:pt idx="118">
                  <c:v>0</c:v>
                </c:pt>
                <c:pt idx="119">
                  <c:v>0</c:v>
                </c:pt>
                <c:pt idx="120">
                  <c:v>0.89</c:v>
                </c:pt>
                <c:pt idx="121">
                  <c:v>0.89</c:v>
                </c:pt>
                <c:pt idx="122">
                  <c:v>0</c:v>
                </c:pt>
                <c:pt idx="123">
                  <c:v>0.89</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1.9</c:v>
                </c:pt>
                <c:pt idx="265">
                  <c:v>1.9</c:v>
                </c:pt>
                <c:pt idx="266">
                  <c:v>0</c:v>
                </c:pt>
                <c:pt idx="267">
                  <c:v>1.9</c:v>
                </c:pt>
                <c:pt idx="268">
                  <c:v>0</c:v>
                </c:pt>
                <c:pt idx="269">
                  <c:v>0</c:v>
                </c:pt>
                <c:pt idx="270">
                  <c:v>0</c:v>
                </c:pt>
                <c:pt idx="271">
                  <c:v>0</c:v>
                </c:pt>
                <c:pt idx="272">
                  <c:v>1.94</c:v>
                </c:pt>
                <c:pt idx="273">
                  <c:v>1.94</c:v>
                </c:pt>
                <c:pt idx="274">
                  <c:v>0</c:v>
                </c:pt>
                <c:pt idx="275">
                  <c:v>1.94</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2.1981534252892798</c:v>
                </c:pt>
                <c:pt idx="297">
                  <c:v>2.1981534252892798</c:v>
                </c:pt>
                <c:pt idx="298">
                  <c:v>0</c:v>
                </c:pt>
                <c:pt idx="299">
                  <c:v>2.1981534252892798</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2.54</c:v>
                </c:pt>
                <c:pt idx="337">
                  <c:v>2.54</c:v>
                </c:pt>
                <c:pt idx="338">
                  <c:v>0</c:v>
                </c:pt>
                <c:pt idx="339">
                  <c:v>2.54</c:v>
                </c:pt>
                <c:pt idx="340">
                  <c:v>0</c:v>
                </c:pt>
                <c:pt idx="341">
                  <c:v>0</c:v>
                </c:pt>
                <c:pt idx="342">
                  <c:v>0</c:v>
                </c:pt>
                <c:pt idx="343">
                  <c:v>0</c:v>
                </c:pt>
                <c:pt idx="344">
                  <c:v>2.65747595676042</c:v>
                </c:pt>
                <c:pt idx="345">
                  <c:v>2.65747595676042</c:v>
                </c:pt>
                <c:pt idx="346">
                  <c:v>0</c:v>
                </c:pt>
                <c:pt idx="347">
                  <c:v>2.65747595676042</c:v>
                </c:pt>
                <c:pt idx="348">
                  <c:v>2.69</c:v>
                </c:pt>
                <c:pt idx="349">
                  <c:v>2.69</c:v>
                </c:pt>
                <c:pt idx="350">
                  <c:v>0</c:v>
                </c:pt>
                <c:pt idx="351">
                  <c:v>2.69</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3.25</c:v>
                </c:pt>
                <c:pt idx="389">
                  <c:v>3.25</c:v>
                </c:pt>
                <c:pt idx="390">
                  <c:v>0</c:v>
                </c:pt>
                <c:pt idx="391">
                  <c:v>3.25</c:v>
                </c:pt>
                <c:pt idx="392">
                  <c:v>3.4408404494735101</c:v>
                </c:pt>
                <c:pt idx="393">
                  <c:v>3.4408404494735101</c:v>
                </c:pt>
                <c:pt idx="394">
                  <c:v>0</c:v>
                </c:pt>
                <c:pt idx="395">
                  <c:v>3.4408404494735101</c:v>
                </c:pt>
                <c:pt idx="396">
                  <c:v>3.4499685211984299</c:v>
                </c:pt>
                <c:pt idx="397">
                  <c:v>3.4499685211984299</c:v>
                </c:pt>
                <c:pt idx="398">
                  <c:v>0</c:v>
                </c:pt>
                <c:pt idx="399">
                  <c:v>3.4499685211984299</c:v>
                </c:pt>
                <c:pt idx="400">
                  <c:v>0</c:v>
                </c:pt>
                <c:pt idx="401">
                  <c:v>0</c:v>
                </c:pt>
                <c:pt idx="402">
                  <c:v>0</c:v>
                </c:pt>
                <c:pt idx="403">
                  <c:v>0</c:v>
                </c:pt>
                <c:pt idx="404">
                  <c:v>0</c:v>
                </c:pt>
                <c:pt idx="405">
                  <c:v>0</c:v>
                </c:pt>
                <c:pt idx="406">
                  <c:v>0</c:v>
                </c:pt>
                <c:pt idx="407">
                  <c:v>0</c:v>
                </c:pt>
                <c:pt idx="408">
                  <c:v>0</c:v>
                </c:pt>
                <c:pt idx="409">
                  <c:v>0</c:v>
                </c:pt>
                <c:pt idx="410">
                  <c:v>0</c:v>
                </c:pt>
                <c:pt idx="411">
                  <c:v>0</c:v>
                </c:pt>
                <c:pt idx="412">
                  <c:v>3.6</c:v>
                </c:pt>
                <c:pt idx="413">
                  <c:v>3.6</c:v>
                </c:pt>
                <c:pt idx="414">
                  <c:v>0</c:v>
                </c:pt>
                <c:pt idx="415">
                  <c:v>3.6</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03-82C7-4DE0-9A3F-343DC0ECEB1F}"/>
            </c:ext>
          </c:extLst>
        </c:ser>
        <c:ser>
          <c:idx val="4"/>
          <c:order val="4"/>
          <c:tx>
            <c:strRef>
              <c:f>'Bid|Vol'!$AO$14</c:f>
              <c:strCache>
                <c:ptCount val="1"/>
                <c:pt idx="0">
                  <c:v> Spain </c:v>
                </c:pt>
              </c:strCache>
            </c:strRef>
          </c:tx>
          <c:spPr>
            <a:solidFill>
              <a:schemeClr val="accent5"/>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'Bid|Vol'!$AO$15:$AO$535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0.6</c:v>
                </c:pt>
                <c:pt idx="53">
                  <c:v>0.6</c:v>
                </c:pt>
                <c:pt idx="54">
                  <c:v>0</c:v>
                </c:pt>
                <c:pt idx="55">
                  <c:v>0.6</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0.8</c:v>
                </c:pt>
                <c:pt idx="85">
                  <c:v>0.8</c:v>
                </c:pt>
                <c:pt idx="86">
                  <c:v>0</c:v>
                </c:pt>
                <c:pt idx="87">
                  <c:v>0.8</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0.97</c:v>
                </c:pt>
                <c:pt idx="161">
                  <c:v>0.97</c:v>
                </c:pt>
                <c:pt idx="162">
                  <c:v>0</c:v>
                </c:pt>
                <c:pt idx="163">
                  <c:v>0.97</c:v>
                </c:pt>
                <c:pt idx="164">
                  <c:v>0</c:v>
                </c:pt>
                <c:pt idx="165">
                  <c:v>0</c:v>
                </c:pt>
                <c:pt idx="166">
                  <c:v>0</c:v>
                </c:pt>
                <c:pt idx="167">
                  <c:v>0</c:v>
                </c:pt>
                <c:pt idx="168">
                  <c:v>0</c:v>
                </c:pt>
                <c:pt idx="169">
                  <c:v>0</c:v>
                </c:pt>
                <c:pt idx="170">
                  <c:v>0</c:v>
                </c:pt>
                <c:pt idx="171">
                  <c:v>0</c:v>
                </c:pt>
                <c:pt idx="172">
                  <c:v>0</c:v>
                </c:pt>
                <c:pt idx="173">
                  <c:v>0</c:v>
                </c:pt>
                <c:pt idx="174">
                  <c:v>0</c:v>
                </c:pt>
                <c:pt idx="175">
                  <c:v>0</c:v>
                </c:pt>
                <c:pt idx="176">
                  <c:v>1</c:v>
                </c:pt>
                <c:pt idx="177">
                  <c:v>1</c:v>
                </c:pt>
                <c:pt idx="178">
                  <c:v>0</c:v>
                </c:pt>
                <c:pt idx="179">
                  <c:v>1</c:v>
                </c:pt>
                <c:pt idx="180">
                  <c:v>0</c:v>
                </c:pt>
                <c:pt idx="181">
                  <c:v>0</c:v>
                </c:pt>
                <c:pt idx="182">
                  <c:v>0</c:v>
                </c:pt>
                <c:pt idx="183">
                  <c:v>0</c:v>
                </c:pt>
                <c:pt idx="184">
                  <c:v>0</c:v>
                </c:pt>
                <c:pt idx="185">
                  <c:v>0</c:v>
                </c:pt>
                <c:pt idx="186">
                  <c:v>0</c:v>
                </c:pt>
                <c:pt idx="187">
                  <c:v>0</c:v>
                </c:pt>
                <c:pt idx="188">
                  <c:v>1.19</c:v>
                </c:pt>
                <c:pt idx="189">
                  <c:v>1.19</c:v>
                </c:pt>
                <c:pt idx="190">
                  <c:v>0</c:v>
                </c:pt>
                <c:pt idx="191">
                  <c:v>1.19</c:v>
                </c:pt>
                <c:pt idx="192">
                  <c:v>1.19</c:v>
                </c:pt>
                <c:pt idx="193">
                  <c:v>1.19</c:v>
                </c:pt>
                <c:pt idx="194">
                  <c:v>0</c:v>
                </c:pt>
                <c:pt idx="195">
                  <c:v>1.19</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1.49</c:v>
                </c:pt>
                <c:pt idx="217">
                  <c:v>1.49</c:v>
                </c:pt>
                <c:pt idx="218">
                  <c:v>0</c:v>
                </c:pt>
                <c:pt idx="219">
                  <c:v>1.49</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1.94</c:v>
                </c:pt>
                <c:pt idx="269">
                  <c:v>1.94</c:v>
                </c:pt>
                <c:pt idx="270">
                  <c:v>0</c:v>
                </c:pt>
                <c:pt idx="271">
                  <c:v>1.94</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2</c:v>
                </c:pt>
                <c:pt idx="289">
                  <c:v>2</c:v>
                </c:pt>
                <c:pt idx="290">
                  <c:v>0</c:v>
                </c:pt>
                <c:pt idx="291">
                  <c:v>2</c:v>
                </c:pt>
                <c:pt idx="292">
                  <c:v>0</c:v>
                </c:pt>
                <c:pt idx="293">
                  <c:v>0</c:v>
                </c:pt>
                <c:pt idx="294">
                  <c:v>0</c:v>
                </c:pt>
                <c:pt idx="295">
                  <c:v>0</c:v>
                </c:pt>
                <c:pt idx="296">
                  <c:v>0</c:v>
                </c:pt>
                <c:pt idx="297">
                  <c:v>0</c:v>
                </c:pt>
                <c:pt idx="298">
                  <c:v>0</c:v>
                </c:pt>
                <c:pt idx="299">
                  <c:v>0</c:v>
                </c:pt>
                <c:pt idx="300">
                  <c:v>0</c:v>
                </c:pt>
                <c:pt idx="301">
                  <c:v>0</c:v>
                </c:pt>
                <c:pt idx="302">
                  <c:v>0</c:v>
                </c:pt>
                <c:pt idx="303">
                  <c:v>0</c:v>
                </c:pt>
                <c:pt idx="304">
                  <c:v>2.39</c:v>
                </c:pt>
                <c:pt idx="305">
                  <c:v>2.39</c:v>
                </c:pt>
                <c:pt idx="306">
                  <c:v>0</c:v>
                </c:pt>
                <c:pt idx="307">
                  <c:v>2.39</c:v>
                </c:pt>
                <c:pt idx="308">
                  <c:v>0</c:v>
                </c:pt>
                <c:pt idx="309">
                  <c:v>0</c:v>
                </c:pt>
                <c:pt idx="310">
                  <c:v>0</c:v>
                </c:pt>
                <c:pt idx="311">
                  <c:v>0</c:v>
                </c:pt>
                <c:pt idx="312">
                  <c:v>2.4</c:v>
                </c:pt>
                <c:pt idx="313">
                  <c:v>2.4</c:v>
                </c:pt>
                <c:pt idx="314">
                  <c:v>0</c:v>
                </c:pt>
                <c:pt idx="315">
                  <c:v>2.4</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2.6</c:v>
                </c:pt>
                <c:pt idx="341">
                  <c:v>2.6</c:v>
                </c:pt>
                <c:pt idx="342">
                  <c:v>0</c:v>
                </c:pt>
                <c:pt idx="343">
                  <c:v>2.6</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2.95</c:v>
                </c:pt>
                <c:pt idx="369">
                  <c:v>2.95</c:v>
                </c:pt>
                <c:pt idx="370">
                  <c:v>0</c:v>
                </c:pt>
                <c:pt idx="371">
                  <c:v>2.95</c:v>
                </c:pt>
                <c:pt idx="372">
                  <c:v>2.97</c:v>
                </c:pt>
                <c:pt idx="373">
                  <c:v>2.97</c:v>
                </c:pt>
                <c:pt idx="374">
                  <c:v>0</c:v>
                </c:pt>
                <c:pt idx="375">
                  <c:v>2.97</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3.49</c:v>
                </c:pt>
                <c:pt idx="405">
                  <c:v>3.49</c:v>
                </c:pt>
                <c:pt idx="406">
                  <c:v>0</c:v>
                </c:pt>
                <c:pt idx="407">
                  <c:v>3.49</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3.87</c:v>
                </c:pt>
                <c:pt idx="433">
                  <c:v>3.87</c:v>
                </c:pt>
                <c:pt idx="434">
                  <c:v>0</c:v>
                </c:pt>
                <c:pt idx="435">
                  <c:v>3.87</c:v>
                </c:pt>
                <c:pt idx="436">
                  <c:v>0</c:v>
                </c:pt>
                <c:pt idx="437">
                  <c:v>0</c:v>
                </c:pt>
                <c:pt idx="438">
                  <c:v>0</c:v>
                </c:pt>
                <c:pt idx="439">
                  <c:v>0</c:v>
                </c:pt>
                <c:pt idx="440">
                  <c:v>3.9</c:v>
                </c:pt>
                <c:pt idx="441">
                  <c:v>3.9</c:v>
                </c:pt>
                <c:pt idx="442">
                  <c:v>0</c:v>
                </c:pt>
                <c:pt idx="443">
                  <c:v>3.9</c:v>
                </c:pt>
                <c:pt idx="444">
                  <c:v>3.9</c:v>
                </c:pt>
                <c:pt idx="445">
                  <c:v>3.9</c:v>
                </c:pt>
                <c:pt idx="446">
                  <c:v>0</c:v>
                </c:pt>
                <c:pt idx="447">
                  <c:v>3.9</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4.4000000000000004</c:v>
                </c:pt>
                <c:pt idx="485">
                  <c:v>4.4000000000000004</c:v>
                </c:pt>
                <c:pt idx="486">
                  <c:v>0</c:v>
                </c:pt>
                <c:pt idx="487">
                  <c:v>4.4000000000000004</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4.4749999999999996</c:v>
                </c:pt>
                <c:pt idx="509">
                  <c:v>4.4749999999999996</c:v>
                </c:pt>
                <c:pt idx="510">
                  <c:v>0</c:v>
                </c:pt>
                <c:pt idx="511">
                  <c:v>4.4749999999999996</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04-82C7-4DE0-9A3F-343DC0ECEB1F}"/>
            </c:ext>
          </c:extLst>
        </c:ser>
        <c:ser>
          <c:idx val="5"/>
          <c:order val="5"/>
          <c:tx>
            <c:strRef>
              <c:f>'Bid|Vol'!$AP$14</c:f>
              <c:strCache>
                <c:ptCount val="1"/>
                <c:pt idx="0">
                  <c:v> Norway </c:v>
                </c:pt>
              </c:strCache>
            </c:strRef>
          </c:tx>
          <c:spPr>
            <a:solidFill>
              <a:schemeClr val="accent6"/>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'Bid|Vol'!$AP$15:$AP$535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0.62</c:v>
                </c:pt>
                <c:pt idx="61">
                  <c:v>0.62</c:v>
                </c:pt>
                <c:pt idx="62">
                  <c:v>0</c:v>
                </c:pt>
                <c:pt idx="63">
                  <c:v>0.62</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1.98</c:v>
                </c:pt>
                <c:pt idx="277">
                  <c:v>1.98</c:v>
                </c:pt>
                <c:pt idx="278">
                  <c:v>0</c:v>
                </c:pt>
                <c:pt idx="279">
                  <c:v>1.98</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2.95</c:v>
                </c:pt>
                <c:pt idx="365">
                  <c:v>2.95</c:v>
                </c:pt>
                <c:pt idx="366">
                  <c:v>0</c:v>
                </c:pt>
                <c:pt idx="367">
                  <c:v>2.95</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3.98</c:v>
                </c:pt>
                <c:pt idx="457">
                  <c:v>3.98</c:v>
                </c:pt>
                <c:pt idx="458">
                  <c:v>0</c:v>
                </c:pt>
                <c:pt idx="459">
                  <c:v>3.98</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4.3899999999999997</c:v>
                </c:pt>
                <c:pt idx="481">
                  <c:v>4.3899999999999997</c:v>
                </c:pt>
                <c:pt idx="482">
                  <c:v>0</c:v>
                </c:pt>
                <c:pt idx="483">
                  <c:v>4.3899999999999997</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05-82C7-4DE0-9A3F-343DC0ECEB1F}"/>
            </c:ext>
          </c:extLst>
        </c:ser>
        <c:ser>
          <c:idx val="6"/>
          <c:order val="6"/>
          <c:tx>
            <c:strRef>
              <c:f>'Bid|Vol'!$AQ$14</c:f>
              <c:strCache>
                <c:ptCount val="1"/>
                <c:pt idx="0">
                  <c:v> Spain </c:v>
                </c:pt>
              </c:strCache>
            </c:strRef>
          </c:tx>
          <c:spPr>
            <a:solidFill>
              <a:schemeClr val="accent1">
                <a:lumMod val="6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'Bid|Vol'!$AQ$15:$AQ$535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0.84</c:v>
                </c:pt>
                <c:pt idx="101">
                  <c:v>0.84</c:v>
                </c:pt>
                <c:pt idx="102">
                  <c:v>0</c:v>
                </c:pt>
                <c:pt idx="103">
                  <c:v>0.84</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4.3</c:v>
                </c:pt>
                <c:pt idx="465">
                  <c:v>4.3</c:v>
                </c:pt>
                <c:pt idx="466">
                  <c:v>0</c:v>
                </c:pt>
                <c:pt idx="467">
                  <c:v>4.3</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06-82C7-4DE0-9A3F-343DC0ECEB1F}"/>
            </c:ext>
          </c:extLst>
        </c:ser>
        <c:ser>
          <c:idx val="7"/>
          <c:order val="7"/>
          <c:tx>
            <c:strRef>
              <c:f>'Bid|Vol'!$AR$14</c:f>
              <c:strCache>
                <c:ptCount val="1"/>
                <c:pt idx="0">
                  <c:v> Portugal </c:v>
                </c:pt>
              </c:strCache>
            </c:strRef>
          </c:tx>
          <c:spPr>
            <a:solidFill>
              <a:schemeClr val="accent2">
                <a:lumMod val="6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'Bid|Vol'!$AR$15:$AR$535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0.89</c:v>
                </c:pt>
                <c:pt idx="125">
                  <c:v>0.89</c:v>
                </c:pt>
                <c:pt idx="126">
                  <c:v>0</c:v>
                </c:pt>
                <c:pt idx="127">
                  <c:v>0.89</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1.68</c:v>
                </c:pt>
                <c:pt idx="229">
                  <c:v>1.68</c:v>
                </c:pt>
                <c:pt idx="230">
                  <c:v>0</c:v>
                </c:pt>
                <c:pt idx="231">
                  <c:v>1.68</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2</c:v>
                </c:pt>
                <c:pt idx="281">
                  <c:v>2</c:v>
                </c:pt>
                <c:pt idx="282">
                  <c:v>0</c:v>
                </c:pt>
                <c:pt idx="283">
                  <c:v>2</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2.99</c:v>
                </c:pt>
                <c:pt idx="377">
                  <c:v>2.99</c:v>
                </c:pt>
                <c:pt idx="378">
                  <c:v>0</c:v>
                </c:pt>
                <c:pt idx="379">
                  <c:v>2.99</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3.48</c:v>
                </c:pt>
                <c:pt idx="401">
                  <c:v>3.48</c:v>
                </c:pt>
                <c:pt idx="402">
                  <c:v>0</c:v>
                </c:pt>
                <c:pt idx="403">
                  <c:v>3.48</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07-82C7-4DE0-9A3F-343DC0ECEB1F}"/>
            </c:ext>
          </c:extLst>
        </c:ser>
        <c:ser>
          <c:idx val="8"/>
          <c:order val="8"/>
          <c:tx>
            <c:strRef>
              <c:f>'Bid|Vol'!$AS$14</c:f>
              <c:strCache>
                <c:ptCount val="1"/>
                <c:pt idx="0">
                  <c:v> Finland </c:v>
                </c:pt>
              </c:strCache>
            </c:strRef>
          </c:tx>
          <c:spPr>
            <a:solidFill>
              <a:schemeClr val="accent3">
                <a:lumMod val="6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'Bid|Vol'!$AS$15:$AS$535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0.95</c:v>
                </c:pt>
                <c:pt idx="149">
                  <c:v>0.95</c:v>
                </c:pt>
                <c:pt idx="150">
                  <c:v>0</c:v>
                </c:pt>
                <c:pt idx="151">
                  <c:v>0.95</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1.48</c:v>
                </c:pt>
                <c:pt idx="213">
                  <c:v>1.48</c:v>
                </c:pt>
                <c:pt idx="214">
                  <c:v>0</c:v>
                </c:pt>
                <c:pt idx="215">
                  <c:v>1.48</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1.68</c:v>
                </c:pt>
                <c:pt idx="233">
                  <c:v>1.68</c:v>
                </c:pt>
                <c:pt idx="234">
                  <c:v>0</c:v>
                </c:pt>
                <c:pt idx="235">
                  <c:v>1.68</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2.7</c:v>
                </c:pt>
                <c:pt idx="353">
                  <c:v>2.7</c:v>
                </c:pt>
                <c:pt idx="354">
                  <c:v>0</c:v>
                </c:pt>
                <c:pt idx="355">
                  <c:v>2.7</c:v>
                </c:pt>
                <c:pt idx="356">
                  <c:v>2.89</c:v>
                </c:pt>
                <c:pt idx="357">
                  <c:v>2.89</c:v>
                </c:pt>
                <c:pt idx="358">
                  <c:v>0</c:v>
                </c:pt>
                <c:pt idx="359">
                  <c:v>2.89</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3.11</c:v>
                </c:pt>
                <c:pt idx="381">
                  <c:v>3.11</c:v>
                </c:pt>
                <c:pt idx="382">
                  <c:v>0</c:v>
                </c:pt>
                <c:pt idx="383">
                  <c:v>3.11</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4.5</c:v>
                </c:pt>
                <c:pt idx="513">
                  <c:v>4.5</c:v>
                </c:pt>
                <c:pt idx="514">
                  <c:v>0</c:v>
                </c:pt>
                <c:pt idx="515">
                  <c:v>4.5</c:v>
                </c:pt>
                <c:pt idx="516">
                  <c:v>0</c:v>
                </c:pt>
                <c:pt idx="517">
                  <c:v>0</c:v>
                </c:pt>
                <c:pt idx="518">
                  <c:v>0</c:v>
                </c:pt>
                <c:pt idx="519">
                  <c:v>0</c:v>
                </c:pt>
                <c:pt idx="520">
                  <c:v>0</c:v>
                </c:pt>
              </c:numCache>
            </c:numRef>
          </c:val>
          <c:extLst>
            <c:ext xmlns:c16="http://schemas.microsoft.com/office/drawing/2014/chart" uri="{C3380CC4-5D6E-409C-BE32-E72D297353CC}">
              <c16:uniqueId val="{00000008-82C7-4DE0-9A3F-343DC0ECEB1F}"/>
            </c:ext>
          </c:extLst>
        </c:ser>
        <c:ser>
          <c:idx val="9"/>
          <c:order val="9"/>
          <c:tx>
            <c:strRef>
              <c:f>'Bid|Vol'!$AT$14</c:f>
              <c:strCache>
                <c:ptCount val="1"/>
                <c:pt idx="0">
                  <c:v> Spain </c:v>
                </c:pt>
              </c:strCache>
            </c:strRef>
          </c:tx>
          <c:spPr>
            <a:solidFill>
              <a:schemeClr val="accent4">
                <a:lumMod val="6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'Bid|Vol'!$AT$15:$AT$535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0.98</c:v>
                </c:pt>
                <c:pt idx="165">
                  <c:v>0.98</c:v>
                </c:pt>
                <c:pt idx="166">
                  <c:v>0</c:v>
                </c:pt>
                <c:pt idx="167">
                  <c:v>0.98</c:v>
                </c:pt>
                <c:pt idx="168">
                  <c:v>0</c:v>
                </c:pt>
                <c:pt idx="169">
                  <c:v>0</c:v>
                </c:pt>
                <c:pt idx="170">
                  <c:v>0</c:v>
                </c:pt>
                <c:pt idx="171">
                  <c:v>0</c:v>
                </c:pt>
                <c:pt idx="172">
                  <c:v>0</c:v>
                </c:pt>
                <c:pt idx="173">
                  <c:v>0</c:v>
                </c:pt>
                <c:pt idx="174">
                  <c:v>0</c:v>
                </c:pt>
                <c:pt idx="175">
                  <c:v>0</c:v>
                </c:pt>
                <c:pt idx="176">
                  <c:v>0</c:v>
                </c:pt>
                <c:pt idx="177">
                  <c:v>0</c:v>
                </c:pt>
                <c:pt idx="178">
                  <c:v>0</c:v>
                </c:pt>
                <c:pt idx="179">
                  <c:v>0</c:v>
                </c:pt>
                <c:pt idx="180">
                  <c:v>1.1399999999999999</c:v>
                </c:pt>
                <c:pt idx="181">
                  <c:v>1.1399999999999999</c:v>
                </c:pt>
                <c:pt idx="182">
                  <c:v>0</c:v>
                </c:pt>
                <c:pt idx="183">
                  <c:v>1.1399999999999999</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1.37</c:v>
                </c:pt>
                <c:pt idx="205">
                  <c:v>1.37</c:v>
                </c:pt>
                <c:pt idx="206">
                  <c:v>0</c:v>
                </c:pt>
                <c:pt idx="207">
                  <c:v>1.37</c:v>
                </c:pt>
                <c:pt idx="208">
                  <c:v>1.37</c:v>
                </c:pt>
                <c:pt idx="209">
                  <c:v>1.37</c:v>
                </c:pt>
                <c:pt idx="210">
                  <c:v>0</c:v>
                </c:pt>
                <c:pt idx="211">
                  <c:v>1.37</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4.4000000000000004</c:v>
                </c:pt>
                <c:pt idx="493">
                  <c:v>4.4000000000000004</c:v>
                </c:pt>
                <c:pt idx="494">
                  <c:v>0</c:v>
                </c:pt>
                <c:pt idx="495">
                  <c:v>4.4000000000000004</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09-82C7-4DE0-9A3F-343DC0ECEB1F}"/>
            </c:ext>
          </c:extLst>
        </c:ser>
        <c:ser>
          <c:idx val="10"/>
          <c:order val="10"/>
          <c:tx>
            <c:strRef>
              <c:f>'Bid|Vol'!$AU$14</c:f>
              <c:strCache>
                <c:ptCount val="1"/>
                <c:pt idx="0">
                  <c:v> Spain </c:v>
                </c:pt>
              </c:strCache>
            </c:strRef>
          </c:tx>
          <c:spPr>
            <a:solidFill>
              <a:schemeClr val="accent5">
                <a:lumMod val="6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'Bid|Vol'!$AU$15:$AU$535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0.99</c:v>
                </c:pt>
                <c:pt idx="169">
                  <c:v>0.99</c:v>
                </c:pt>
                <c:pt idx="170">
                  <c:v>0</c:v>
                </c:pt>
                <c:pt idx="171">
                  <c:v>0.99</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4.37</c:v>
                </c:pt>
                <c:pt idx="477">
                  <c:v>4.37</c:v>
                </c:pt>
                <c:pt idx="478">
                  <c:v>0</c:v>
                </c:pt>
                <c:pt idx="479">
                  <c:v>4.37</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0A-82C7-4DE0-9A3F-343DC0ECEB1F}"/>
            </c:ext>
          </c:extLst>
        </c:ser>
        <c:ser>
          <c:idx val="11"/>
          <c:order val="11"/>
          <c:tx>
            <c:strRef>
              <c:f>'Bid|Vol'!$AV$14</c:f>
              <c:strCache>
                <c:ptCount val="1"/>
                <c:pt idx="0">
                  <c:v> Norway </c:v>
                </c:pt>
              </c:strCache>
            </c:strRef>
          </c:tx>
          <c:spPr>
            <a:solidFill>
              <a:schemeClr val="accent6">
                <a:lumMod val="6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'Bid|Vol'!$AV$15:$AV$535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1.2</c:v>
                </c:pt>
                <c:pt idx="197">
                  <c:v>1.2</c:v>
                </c:pt>
                <c:pt idx="198">
                  <c:v>0</c:v>
                </c:pt>
                <c:pt idx="199">
                  <c:v>1.2</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2.14</c:v>
                </c:pt>
                <c:pt idx="293">
                  <c:v>2.14</c:v>
                </c:pt>
                <c:pt idx="294">
                  <c:v>0</c:v>
                </c:pt>
                <c:pt idx="295">
                  <c:v>2.14</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0B-82C7-4DE0-9A3F-343DC0ECEB1F}"/>
            </c:ext>
          </c:extLst>
        </c:ser>
        <c:ser>
          <c:idx val="12"/>
          <c:order val="12"/>
          <c:tx>
            <c:strRef>
              <c:f>'Bid|Vol'!$AW$14</c:f>
              <c:strCache>
                <c:ptCount val="1"/>
                <c:pt idx="0">
                  <c:v> Spain </c:v>
                </c:pt>
              </c:strCache>
            </c:strRef>
          </c:tx>
          <c:spPr>
            <a:solidFill>
              <a:schemeClr val="accent1">
                <a:lumMod val="80000"/>
                <a:lumOff val="2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'Bid|Vol'!$AW$15:$AW$535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1.77</c:v>
                </c:pt>
                <c:pt idx="245">
                  <c:v>1.77</c:v>
                </c:pt>
                <c:pt idx="246">
                  <c:v>0</c:v>
                </c:pt>
                <c:pt idx="247">
                  <c:v>1.77</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2.4500000000000002</c:v>
                </c:pt>
                <c:pt idx="317">
                  <c:v>2.4500000000000002</c:v>
                </c:pt>
                <c:pt idx="318">
                  <c:v>0</c:v>
                </c:pt>
                <c:pt idx="319">
                  <c:v>2.4500000000000002</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4.3</c:v>
                </c:pt>
                <c:pt idx="469">
                  <c:v>4.3</c:v>
                </c:pt>
                <c:pt idx="470">
                  <c:v>0</c:v>
                </c:pt>
                <c:pt idx="471">
                  <c:v>4.3</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0C-82C7-4DE0-9A3F-343DC0ECEB1F}"/>
            </c:ext>
          </c:extLst>
        </c:ser>
        <c:ser>
          <c:idx val="13"/>
          <c:order val="13"/>
          <c:tx>
            <c:strRef>
              <c:f>'Bid|Vol'!$AX$14</c:f>
              <c:strCache>
                <c:ptCount val="1"/>
                <c:pt idx="0">
                  <c:v> Germany </c:v>
                </c:pt>
              </c:strCache>
            </c:strRef>
          </c:tx>
          <c:spPr>
            <a:solidFill>
              <a:schemeClr val="accent2">
                <a:lumMod val="80000"/>
                <a:lumOff val="2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'Bid|Vol'!$AX$15:$AX$535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2.4912042817789599</c:v>
                </c:pt>
                <c:pt idx="329">
                  <c:v>2.4912042817789599</c:v>
                </c:pt>
                <c:pt idx="330">
                  <c:v>0</c:v>
                </c:pt>
                <c:pt idx="331">
                  <c:v>2.4912042817789599</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3.8</c:v>
                </c:pt>
                <c:pt idx="421">
                  <c:v>3.8</c:v>
                </c:pt>
                <c:pt idx="422">
                  <c:v>0</c:v>
                </c:pt>
                <c:pt idx="423">
                  <c:v>3.8</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0D-82C7-4DE0-9A3F-343DC0ECEB1F}"/>
            </c:ext>
          </c:extLst>
        </c:ser>
        <c:ser>
          <c:idx val="14"/>
          <c:order val="14"/>
          <c:tx>
            <c:strRef>
              <c:f>'Bid|Vol'!$AY$14</c:f>
              <c:strCache>
                <c:ptCount val="1"/>
                <c:pt idx="0">
                  <c:v> Spain </c:v>
                </c:pt>
              </c:strCache>
            </c:strRef>
          </c:tx>
          <c:spPr>
            <a:solidFill>
              <a:schemeClr val="accent3">
                <a:lumMod val="80000"/>
                <a:lumOff val="2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'Bid|Vol'!$AY$15:$AY$535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2.93</c:v>
                </c:pt>
                <c:pt idx="361">
                  <c:v>2.93</c:v>
                </c:pt>
                <c:pt idx="362">
                  <c:v>0</c:v>
                </c:pt>
                <c:pt idx="363">
                  <c:v>2.93</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3.82</c:v>
                </c:pt>
                <c:pt idx="425">
                  <c:v>3.82</c:v>
                </c:pt>
                <c:pt idx="426">
                  <c:v>0</c:v>
                </c:pt>
                <c:pt idx="427">
                  <c:v>3.82</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3.98</c:v>
                </c:pt>
                <c:pt idx="449">
                  <c:v>3.98</c:v>
                </c:pt>
                <c:pt idx="450">
                  <c:v>0</c:v>
                </c:pt>
                <c:pt idx="451">
                  <c:v>3.98</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0E-82C7-4DE0-9A3F-343DC0ECEB1F}"/>
            </c:ext>
          </c:extLst>
        </c:ser>
        <c:ser>
          <c:idx val="15"/>
          <c:order val="15"/>
          <c:tx>
            <c:strRef>
              <c:f>'Bid|Vol'!$AZ$14</c:f>
              <c:strCache>
                <c:ptCount val="1"/>
                <c:pt idx="0">
                  <c:v> Austria </c:v>
                </c:pt>
              </c:strCache>
            </c:strRef>
          </c:tx>
          <c:spPr>
            <a:solidFill>
              <a:schemeClr val="accent4">
                <a:lumMod val="80000"/>
                <a:lumOff val="2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'Bid|Vol'!$AZ$15:$AZ$535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3.89</c:v>
                </c:pt>
                <c:pt idx="437">
                  <c:v>3.89</c:v>
                </c:pt>
                <c:pt idx="438">
                  <c:v>0</c:v>
                </c:pt>
                <c:pt idx="439">
                  <c:v>3.89</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0F-82C7-4DE0-9A3F-343DC0ECEB1F}"/>
            </c:ext>
          </c:extLst>
        </c:ser>
        <c:ser>
          <c:idx val="16"/>
          <c:order val="16"/>
          <c:tx>
            <c:strRef>
              <c:f>'Bid|Vol'!$BA$14</c:f>
              <c:strCache>
                <c:ptCount val="1"/>
                <c:pt idx="0">
                  <c:v> Spain </c:v>
                </c:pt>
              </c:strCache>
            </c:strRef>
          </c:tx>
          <c:spPr>
            <a:solidFill>
              <a:schemeClr val="accent5">
                <a:lumMod val="80000"/>
                <a:lumOff val="2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'Bid|Vol'!$BA$15:$BA$535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4.4000000000000004</c:v>
                </c:pt>
                <c:pt idx="489">
                  <c:v>4.4000000000000004</c:v>
                </c:pt>
                <c:pt idx="490">
                  <c:v>0</c:v>
                </c:pt>
                <c:pt idx="491">
                  <c:v>4.4000000000000004</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10-82C7-4DE0-9A3F-343DC0ECEB1F}"/>
            </c:ext>
          </c:extLst>
        </c:ser>
        <c:ser>
          <c:idx val="17"/>
          <c:order val="17"/>
          <c:tx>
            <c:strRef>
              <c:f>'Bid|Vol'!$BB$14</c:f>
              <c:strCache>
                <c:ptCount val="1"/>
                <c:pt idx="0">
                  <c:v> Spain </c:v>
                </c:pt>
              </c:strCache>
            </c:strRef>
          </c:tx>
          <c:spPr>
            <a:solidFill>
              <a:schemeClr val="accent6">
                <a:lumMod val="80000"/>
                <a:lumOff val="2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'Bid|Vol'!$BB$15:$BB$535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11-82C7-4DE0-9A3F-343DC0ECEB1F}"/>
            </c:ext>
          </c:extLst>
        </c:ser>
        <c:ser>
          <c:idx val="18"/>
          <c:order val="18"/>
          <c:tx>
            <c:strRef>
              <c:f>'Bid|Vol'!$BC$14</c:f>
              <c:strCache>
                <c:ptCount val="1"/>
                <c:pt idx="0">
                  <c:v> Spain </c:v>
                </c:pt>
              </c:strCache>
            </c:strRef>
          </c:tx>
          <c:spPr>
            <a:solidFill>
              <a:schemeClr val="accent1">
                <a:lumMod val="8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'Bid|Vol'!$BC$15:$BC$535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12-82C7-4DE0-9A3F-343DC0ECEB1F}"/>
            </c:ext>
          </c:extLst>
        </c:ser>
        <c:ser>
          <c:idx val="19"/>
          <c:order val="19"/>
          <c:tx>
            <c:strRef>
              <c:f>'Bid|Vol'!$BD$14</c:f>
              <c:strCache>
                <c:ptCount val="1"/>
                <c:pt idx="0">
                  <c:v> Spain </c:v>
                </c:pt>
              </c:strCache>
            </c:strRef>
          </c:tx>
          <c:spPr>
            <a:solidFill>
              <a:schemeClr val="accent2">
                <a:lumMod val="8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'Bid|Vol'!$BD$15:$BD$535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13-82C7-4DE0-9A3F-343DC0ECEB1F}"/>
            </c:ext>
          </c:extLst>
        </c:ser>
        <c:ser>
          <c:idx val="20"/>
          <c:order val="20"/>
          <c:tx>
            <c:strRef>
              <c:f>'Bid|Vol'!$BE$14</c:f>
              <c:strCache>
                <c:ptCount val="1"/>
                <c:pt idx="0">
                  <c:v> Spain </c:v>
                </c:pt>
              </c:strCache>
            </c:strRef>
          </c:tx>
          <c:spPr>
            <a:solidFill>
              <a:schemeClr val="accent3">
                <a:lumMod val="8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'Bid|Vol'!$BE$15:$BE$535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14-82C7-4DE0-9A3F-343DC0ECEB1F}"/>
            </c:ext>
          </c:extLst>
        </c:ser>
        <c:ser>
          <c:idx val="21"/>
          <c:order val="21"/>
          <c:tx>
            <c:strRef>
              <c:f>'Bid|Vol'!$BF$14</c:f>
              <c:strCache>
                <c:ptCount val="1"/>
                <c:pt idx="0">
                  <c:v> Germany </c:v>
                </c:pt>
              </c:strCache>
            </c:strRef>
          </c:tx>
          <c:spPr>
            <a:solidFill>
              <a:schemeClr val="accent4">
                <a:lumMod val="8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'Bid|Vol'!$BF$15:$BF$535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15-82C7-4DE0-9A3F-343DC0ECEB1F}"/>
            </c:ext>
          </c:extLst>
        </c:ser>
        <c:ser>
          <c:idx val="22"/>
          <c:order val="22"/>
          <c:tx>
            <c:strRef>
              <c:f>'Bid|Vol'!$BG$14</c:f>
              <c:strCache>
                <c:ptCount val="1"/>
                <c:pt idx="0">
                  <c:v> Spain </c:v>
                </c:pt>
              </c:strCache>
            </c:strRef>
          </c:tx>
          <c:spPr>
            <a:solidFill>
              <a:schemeClr val="accent5">
                <a:lumMod val="8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'Bid|Vol'!$BG$15:$BG$535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16-82C7-4DE0-9A3F-343DC0ECEB1F}"/>
            </c:ext>
          </c:extLst>
        </c:ser>
        <c:ser>
          <c:idx val="23"/>
          <c:order val="23"/>
          <c:tx>
            <c:strRef>
              <c:f>'Bid|Vol'!$BH$14</c:f>
              <c:strCache>
                <c:ptCount val="1"/>
                <c:pt idx="0">
                  <c:v> Spain </c:v>
                </c:pt>
              </c:strCache>
            </c:strRef>
          </c:tx>
          <c:spPr>
            <a:solidFill>
              <a:schemeClr val="accent6">
                <a:lumMod val="8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'Bid|Vol'!$BH$15:$BH$535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17-82C7-4DE0-9A3F-343DC0ECEB1F}"/>
            </c:ext>
          </c:extLst>
        </c:ser>
        <c:ser>
          <c:idx val="24"/>
          <c:order val="24"/>
          <c:tx>
            <c:strRef>
              <c:f>'Bid|Vol'!$BI$14</c:f>
              <c:strCache>
                <c:ptCount val="1"/>
                <c:pt idx="0">
                  <c:v> Spain </c:v>
                </c:pt>
              </c:strCache>
            </c:strRef>
          </c:tx>
          <c:spPr>
            <a:solidFill>
              <a:schemeClr val="accent1">
                <a:lumMod val="60000"/>
                <a:lumOff val="4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'Bid|Vol'!$BI$15:$BI$535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18-82C7-4DE0-9A3F-343DC0ECEB1F}"/>
            </c:ext>
          </c:extLst>
        </c:ser>
        <c:ser>
          <c:idx val="25"/>
          <c:order val="25"/>
          <c:tx>
            <c:strRef>
              <c:f>'Bid|Vol'!$BJ$14</c:f>
              <c:strCache>
                <c:ptCount val="1"/>
                <c:pt idx="0">
                  <c:v> Sweden </c:v>
                </c:pt>
              </c:strCache>
            </c:strRef>
          </c:tx>
          <c:spPr>
            <a:solidFill>
              <a:schemeClr val="accent2">
                <a:lumMod val="60000"/>
                <a:lumOff val="4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'Bid|Vol'!$BJ$15:$BJ$535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19-82C7-4DE0-9A3F-343DC0ECEB1F}"/>
            </c:ext>
          </c:extLst>
        </c:ser>
        <c:ser>
          <c:idx val="26"/>
          <c:order val="26"/>
          <c:tx>
            <c:strRef>
              <c:f>'Bid|Vol'!$BK$14</c:f>
              <c:strCache>
                <c:ptCount val="1"/>
                <c:pt idx="0">
                  <c:v> Norway </c:v>
                </c:pt>
              </c:strCache>
            </c:strRef>
          </c:tx>
          <c:spPr>
            <a:solidFill>
              <a:schemeClr val="accent3">
                <a:lumMod val="60000"/>
                <a:lumOff val="4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'Bid|Vol'!$BK$15:$BK$535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1A-82C7-4DE0-9A3F-343DC0ECEB1F}"/>
            </c:ext>
          </c:extLst>
        </c:ser>
        <c:ser>
          <c:idx val="27"/>
          <c:order val="27"/>
          <c:tx>
            <c:strRef>
              <c:f>'Bid|Vol'!$BL$14</c:f>
              <c:strCache>
                <c:ptCount val="1"/>
                <c:pt idx="0">
                  <c:v> Spain </c:v>
                </c:pt>
              </c:strCache>
            </c:strRef>
          </c:tx>
          <c:spPr>
            <a:solidFill>
              <a:schemeClr val="accent4">
                <a:lumMod val="60000"/>
                <a:lumOff val="4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'Bid|Vol'!$BL$15:$BL$535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1B-82C7-4DE0-9A3F-343DC0ECEB1F}"/>
            </c:ext>
          </c:extLst>
        </c:ser>
        <c:ser>
          <c:idx val="28"/>
          <c:order val="28"/>
          <c:tx>
            <c:strRef>
              <c:f>'Bid|Vol'!$BM$14</c:f>
              <c:strCache>
                <c:ptCount val="1"/>
                <c:pt idx="0">
                  <c:v> Spain </c:v>
                </c:pt>
              </c:strCache>
            </c:strRef>
          </c:tx>
          <c:spPr>
            <a:solidFill>
              <a:schemeClr val="accent5">
                <a:lumMod val="60000"/>
                <a:lumOff val="4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'Bid|Vol'!$BM$15:$BM$535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1C-82C7-4DE0-9A3F-343DC0ECEB1F}"/>
            </c:ext>
          </c:extLst>
        </c:ser>
        <c:ser>
          <c:idx val="29"/>
          <c:order val="29"/>
          <c:tx>
            <c:strRef>
              <c:f>'Bid|Vol'!$BN$14</c:f>
              <c:strCache>
                <c:ptCount val="1"/>
                <c:pt idx="0">
                  <c:v> Spain </c:v>
                </c:pt>
              </c:strCache>
            </c:strRef>
          </c:tx>
          <c:spPr>
            <a:solidFill>
              <a:schemeClr val="accent6">
                <a:lumMod val="60000"/>
                <a:lumOff val="4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'Bid|Vol'!$BN$15:$BN$535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1D-82C7-4DE0-9A3F-343DC0ECEB1F}"/>
            </c:ext>
          </c:extLst>
        </c:ser>
        <c:ser>
          <c:idx val="30"/>
          <c:order val="30"/>
          <c:tx>
            <c:strRef>
              <c:f>'Bid|Vol'!$BO$14</c:f>
              <c:strCache>
                <c:ptCount val="1"/>
                <c:pt idx="0">
                  <c:v> Norway </c:v>
                </c:pt>
              </c:strCache>
            </c:strRef>
          </c:tx>
          <c:spPr>
            <a:solidFill>
              <a:schemeClr val="accent1">
                <a:lumMod val="5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'Bid|Vol'!$BO$15:$BO$535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1E-82C7-4DE0-9A3F-343DC0ECEB1F}"/>
            </c:ext>
          </c:extLst>
        </c:ser>
        <c:ser>
          <c:idx val="31"/>
          <c:order val="31"/>
          <c:tx>
            <c:strRef>
              <c:f>'Bid|Vol'!$BP$14</c:f>
              <c:strCache>
                <c:ptCount val="1"/>
                <c:pt idx="0">
                  <c:v> France </c:v>
                </c:pt>
              </c:strCache>
            </c:strRef>
          </c:tx>
          <c:spPr>
            <a:solidFill>
              <a:schemeClr val="accent2">
                <a:lumMod val="5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'Bid|Vol'!$BP$15:$BP$535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1F-82C7-4DE0-9A3F-343DC0ECEB1F}"/>
            </c:ext>
          </c:extLst>
        </c:ser>
        <c:ser>
          <c:idx val="32"/>
          <c:order val="32"/>
          <c:tx>
            <c:strRef>
              <c:f>'Bid|Vol'!$BQ$14</c:f>
              <c:strCache>
                <c:ptCount val="1"/>
                <c:pt idx="0">
                  <c:v> Portugal </c:v>
                </c:pt>
              </c:strCache>
            </c:strRef>
          </c:tx>
          <c:spPr>
            <a:solidFill>
              <a:schemeClr val="accent3">
                <a:lumMod val="5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'Bid|Vol'!$BQ$15:$BQ$535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20-82C7-4DE0-9A3F-343DC0ECEB1F}"/>
            </c:ext>
          </c:extLst>
        </c:ser>
        <c:ser>
          <c:idx val="33"/>
          <c:order val="33"/>
          <c:tx>
            <c:strRef>
              <c:f>'Bid|Vol'!$BR$14</c:f>
              <c:strCache>
                <c:ptCount val="1"/>
                <c:pt idx="0">
                  <c:v> Finland </c:v>
                </c:pt>
              </c:strCache>
            </c:strRef>
          </c:tx>
          <c:spPr>
            <a:solidFill>
              <a:schemeClr val="accent4">
                <a:lumMod val="5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'Bid|Vol'!$BR$15:$BR$535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21-82C7-4DE0-9A3F-343DC0ECEB1F}"/>
            </c:ext>
          </c:extLst>
        </c:ser>
        <c:ser>
          <c:idx val="34"/>
          <c:order val="34"/>
          <c:tx>
            <c:strRef>
              <c:f>'Bid|Vol'!$BS$14</c:f>
              <c:strCache>
                <c:ptCount val="1"/>
                <c:pt idx="0">
                  <c:v> Spain </c:v>
                </c:pt>
              </c:strCache>
            </c:strRef>
          </c:tx>
          <c:spPr>
            <a:solidFill>
              <a:schemeClr val="accent5">
                <a:lumMod val="5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'Bid|Vol'!$BS$15:$BS$535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22-82C7-4DE0-9A3F-343DC0ECEB1F}"/>
            </c:ext>
          </c:extLst>
        </c:ser>
        <c:ser>
          <c:idx val="35"/>
          <c:order val="35"/>
          <c:tx>
            <c:strRef>
              <c:f>'Bid|Vol'!$BT$14</c:f>
              <c:strCache>
                <c:ptCount val="1"/>
                <c:pt idx="0">
                  <c:v> Spain </c:v>
                </c:pt>
              </c:strCache>
            </c:strRef>
          </c:tx>
          <c:spPr>
            <a:solidFill>
              <a:schemeClr val="accent6">
                <a:lumMod val="5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'Bid|Vol'!$BT$15:$BT$535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23-82C7-4DE0-9A3F-343DC0ECEB1F}"/>
            </c:ext>
          </c:extLst>
        </c:ser>
        <c:ser>
          <c:idx val="36"/>
          <c:order val="36"/>
          <c:tx>
            <c:strRef>
              <c:f>'Bid|Vol'!$BU$14</c:f>
              <c:strCache>
                <c:ptCount val="1"/>
                <c:pt idx="0">
                  <c:v> Spain </c:v>
                </c:pt>
              </c:strCache>
            </c:strRef>
          </c:tx>
          <c:spPr>
            <a:solidFill>
              <a:schemeClr val="accent1">
                <a:lumMod val="70000"/>
                <a:lumOff val="3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'Bid|Vol'!$BU$15:$BU$535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24-82C7-4DE0-9A3F-343DC0ECEB1F}"/>
            </c:ext>
          </c:extLst>
        </c:ser>
        <c:ser>
          <c:idx val="37"/>
          <c:order val="37"/>
          <c:tx>
            <c:strRef>
              <c:f>'Bid|Vol'!$BV$14</c:f>
              <c:strCache>
                <c:ptCount val="1"/>
                <c:pt idx="0">
                  <c:v> Netherlands </c:v>
                </c:pt>
              </c:strCache>
            </c:strRef>
          </c:tx>
          <c:spPr>
            <a:solidFill>
              <a:schemeClr val="accent2">
                <a:lumMod val="70000"/>
                <a:lumOff val="3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'Bid|Vol'!$BV$15:$BV$535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25-82C7-4DE0-9A3F-343DC0ECEB1F}"/>
            </c:ext>
          </c:extLst>
        </c:ser>
        <c:ser>
          <c:idx val="38"/>
          <c:order val="38"/>
          <c:tx>
            <c:strRef>
              <c:f>'Bid|Vol'!$BW$14</c:f>
              <c:strCache>
                <c:ptCount val="1"/>
                <c:pt idx="0">
                  <c:v> Spain </c:v>
                </c:pt>
              </c:strCache>
            </c:strRef>
          </c:tx>
          <c:spPr>
            <a:solidFill>
              <a:schemeClr val="accent3">
                <a:lumMod val="70000"/>
                <a:lumOff val="3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'Bid|Vol'!$BW$15:$BW$535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26-82C7-4DE0-9A3F-343DC0ECEB1F}"/>
            </c:ext>
          </c:extLst>
        </c:ser>
        <c:ser>
          <c:idx val="39"/>
          <c:order val="39"/>
          <c:tx>
            <c:strRef>
              <c:f>'Bid|Vol'!$BX$14</c:f>
              <c:strCache>
                <c:ptCount val="1"/>
                <c:pt idx="0">
                  <c:v> Spain </c:v>
                </c:pt>
              </c:strCache>
            </c:strRef>
          </c:tx>
          <c:spPr>
            <a:solidFill>
              <a:schemeClr val="accent4">
                <a:lumMod val="70000"/>
                <a:lumOff val="3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'Bid|Vol'!$BX$15:$BX$535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27-82C7-4DE0-9A3F-343DC0ECEB1F}"/>
            </c:ext>
          </c:extLst>
        </c:ser>
        <c:ser>
          <c:idx val="40"/>
          <c:order val="40"/>
          <c:tx>
            <c:strRef>
              <c:f>'Bid|Vol'!$BY$14</c:f>
              <c:strCache>
                <c:ptCount val="1"/>
                <c:pt idx="0">
                  <c:v> Germany </c:v>
                </c:pt>
              </c:strCache>
            </c:strRef>
          </c:tx>
          <c:spPr>
            <a:solidFill>
              <a:schemeClr val="accent5">
                <a:lumMod val="70000"/>
                <a:lumOff val="3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'Bid|Vol'!$BY$15:$BY$535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28-82C7-4DE0-9A3F-343DC0ECEB1F}"/>
            </c:ext>
          </c:extLst>
        </c:ser>
        <c:ser>
          <c:idx val="41"/>
          <c:order val="41"/>
          <c:tx>
            <c:strRef>
              <c:f>'Bid|Vol'!$BZ$14</c:f>
              <c:strCache>
                <c:ptCount val="1"/>
                <c:pt idx="0">
                  <c:v> Denmark </c:v>
                </c:pt>
              </c:strCache>
            </c:strRef>
          </c:tx>
          <c:spPr>
            <a:solidFill>
              <a:schemeClr val="accent6">
                <a:lumMod val="70000"/>
                <a:lumOff val="3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'Bid|Vol'!$BZ$15:$BZ$535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29-82C7-4DE0-9A3F-343DC0ECEB1F}"/>
            </c:ext>
          </c:extLst>
        </c:ser>
        <c:ser>
          <c:idx val="42"/>
          <c:order val="42"/>
          <c:tx>
            <c:strRef>
              <c:f>'Bid|Vol'!$CA$14</c:f>
              <c:strCache>
                <c:ptCount val="1"/>
                <c:pt idx="0">
                  <c:v> Italy </c:v>
                </c:pt>
              </c:strCache>
            </c:strRef>
          </c:tx>
          <c:spPr>
            <a:solidFill>
              <a:schemeClr val="accent1">
                <a:lumMod val="7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'Bid|Vol'!$CA$15:$CA$535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2A-82C7-4DE0-9A3F-343DC0ECEB1F}"/>
            </c:ext>
          </c:extLst>
        </c:ser>
        <c:ser>
          <c:idx val="43"/>
          <c:order val="43"/>
          <c:tx>
            <c:strRef>
              <c:f>'Bid|Vol'!$CB$14</c:f>
              <c:strCache>
                <c:ptCount val="1"/>
                <c:pt idx="0">
                  <c:v> Spain </c:v>
                </c:pt>
              </c:strCache>
            </c:strRef>
          </c:tx>
          <c:spPr>
            <a:solidFill>
              <a:schemeClr val="accent2">
                <a:lumMod val="7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'Bid|Vol'!$CB$15:$CB$535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2B-82C7-4DE0-9A3F-343DC0ECEB1F}"/>
            </c:ext>
          </c:extLst>
        </c:ser>
        <c:ser>
          <c:idx val="44"/>
          <c:order val="44"/>
          <c:tx>
            <c:strRef>
              <c:f>'Bid|Vol'!$CC$14</c:f>
              <c:strCache>
                <c:ptCount val="1"/>
                <c:pt idx="0">
                  <c:v> Germany </c:v>
                </c:pt>
              </c:strCache>
            </c:strRef>
          </c:tx>
          <c:spPr>
            <a:solidFill>
              <a:schemeClr val="accent3">
                <a:lumMod val="7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'Bid|Vol'!$CC$15:$CC$535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2C-82C7-4DE0-9A3F-343DC0ECEB1F}"/>
            </c:ext>
          </c:extLst>
        </c:ser>
        <c:ser>
          <c:idx val="45"/>
          <c:order val="45"/>
          <c:tx>
            <c:strRef>
              <c:f>'Bid|Vol'!$CD$14</c:f>
              <c:strCache>
                <c:ptCount val="1"/>
                <c:pt idx="0">
                  <c:v> Denmark </c:v>
                </c:pt>
              </c:strCache>
            </c:strRef>
          </c:tx>
          <c:spPr>
            <a:solidFill>
              <a:schemeClr val="accent4">
                <a:lumMod val="7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'Bid|Vol'!$CD$15:$CD$535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2D-82C7-4DE0-9A3F-343DC0ECEB1F}"/>
            </c:ext>
          </c:extLst>
        </c:ser>
        <c:ser>
          <c:idx val="46"/>
          <c:order val="46"/>
          <c:tx>
            <c:strRef>
              <c:f>'Bid|Vol'!$CE$14</c:f>
              <c:strCache>
                <c:ptCount val="1"/>
                <c:pt idx="0">
                  <c:v> Spain </c:v>
                </c:pt>
              </c:strCache>
            </c:strRef>
          </c:tx>
          <c:spPr>
            <a:solidFill>
              <a:schemeClr val="accent5">
                <a:lumMod val="7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'Bid|Vol'!$CE$15:$CE$535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2E-82C7-4DE0-9A3F-343DC0ECEB1F}"/>
            </c:ext>
          </c:extLst>
        </c:ser>
        <c:ser>
          <c:idx val="47"/>
          <c:order val="47"/>
          <c:tx>
            <c:strRef>
              <c:f>'Bid|Vol'!$CF$14</c:f>
              <c:strCache>
                <c:ptCount val="1"/>
                <c:pt idx="0">
                  <c:v> Germany </c:v>
                </c:pt>
              </c:strCache>
            </c:strRef>
          </c:tx>
          <c:spPr>
            <a:solidFill>
              <a:schemeClr val="accent6">
                <a:lumMod val="7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'Bid|Vol'!$CF$15:$CF$535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2F-82C7-4DE0-9A3F-343DC0ECEB1F}"/>
            </c:ext>
          </c:extLst>
        </c:ser>
        <c:ser>
          <c:idx val="48"/>
          <c:order val="48"/>
          <c:tx>
            <c:strRef>
              <c:f>'Bid|Vol'!$CG$14</c:f>
              <c:strCache>
                <c:ptCount val="1"/>
                <c:pt idx="0">
                  <c:v> Germany </c:v>
                </c:pt>
              </c:strCache>
            </c:strRef>
          </c:tx>
          <c:spPr>
            <a:solidFill>
              <a:schemeClr val="accent1">
                <a:lumMod val="50000"/>
                <a:lumOff val="5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'Bid|Vol'!$CG$15:$CG$535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30-82C7-4DE0-9A3F-343DC0ECEB1F}"/>
            </c:ext>
          </c:extLst>
        </c:ser>
        <c:ser>
          <c:idx val="49"/>
          <c:order val="49"/>
          <c:tx>
            <c:strRef>
              <c:f>'Bid|Vol'!$CH$14</c:f>
              <c:strCache>
                <c:ptCount val="1"/>
                <c:pt idx="0">
                  <c:v> Poland </c:v>
                </c:pt>
              </c:strCache>
            </c:strRef>
          </c:tx>
          <c:spPr>
            <a:solidFill>
              <a:schemeClr val="accent2">
                <a:lumMod val="50000"/>
                <a:lumOff val="5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'Bid|Vol'!$CH$15:$CH$535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31-82C7-4DE0-9A3F-343DC0ECEB1F}"/>
            </c:ext>
          </c:extLst>
        </c:ser>
        <c:ser>
          <c:idx val="50"/>
          <c:order val="50"/>
          <c:tx>
            <c:strRef>
              <c:f>'Bid|Vol'!$CI$14</c:f>
              <c:strCache>
                <c:ptCount val="1"/>
                <c:pt idx="0">
                  <c:v> Spain </c:v>
                </c:pt>
              </c:strCache>
            </c:strRef>
          </c:tx>
          <c:spPr>
            <a:solidFill>
              <a:schemeClr val="accent3">
                <a:lumMod val="50000"/>
                <a:lumOff val="5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'Bid|Vol'!$CI$15:$CI$535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32-82C7-4DE0-9A3F-343DC0ECEB1F}"/>
            </c:ext>
          </c:extLst>
        </c:ser>
        <c:ser>
          <c:idx val="51"/>
          <c:order val="51"/>
          <c:tx>
            <c:strRef>
              <c:f>'Bid|Vol'!$CJ$14</c:f>
              <c:strCache>
                <c:ptCount val="1"/>
                <c:pt idx="0">
                  <c:v> Denmark </c:v>
                </c:pt>
              </c:strCache>
            </c:strRef>
          </c:tx>
          <c:spPr>
            <a:solidFill>
              <a:schemeClr val="accent4">
                <a:lumMod val="50000"/>
                <a:lumOff val="5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'Bid|Vol'!$CJ$15:$CJ$535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33-82C7-4DE0-9A3F-343DC0ECEB1F}"/>
            </c:ext>
          </c:extLst>
        </c:ser>
        <c:ser>
          <c:idx val="52"/>
          <c:order val="52"/>
          <c:tx>
            <c:strRef>
              <c:f>'Bid|Vol'!$CK$14</c:f>
              <c:strCache>
                <c:ptCount val="1"/>
                <c:pt idx="0">
                  <c:v> Denmark </c:v>
                </c:pt>
              </c:strCache>
            </c:strRef>
          </c:tx>
          <c:spPr>
            <a:solidFill>
              <a:schemeClr val="accent5">
                <a:lumMod val="50000"/>
                <a:lumOff val="5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'Bid|Vol'!$CK$15:$CK$535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34-82C7-4DE0-9A3F-343DC0ECEB1F}"/>
            </c:ext>
          </c:extLst>
        </c:ser>
        <c:ser>
          <c:idx val="53"/>
          <c:order val="53"/>
          <c:tx>
            <c:strRef>
              <c:f>'Bid|Vol'!$CL$14</c:f>
              <c:strCache>
                <c:ptCount val="1"/>
                <c:pt idx="0">
                  <c:v> Netherlands </c:v>
                </c:pt>
              </c:strCache>
            </c:strRef>
          </c:tx>
          <c:spPr>
            <a:solidFill>
              <a:schemeClr val="accent6">
                <a:lumMod val="50000"/>
                <a:lumOff val="5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'Bid|Vol'!$CL$15:$CL$535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35-82C7-4DE0-9A3F-343DC0ECEB1F}"/>
            </c:ext>
          </c:extLst>
        </c:ser>
        <c:ser>
          <c:idx val="54"/>
          <c:order val="54"/>
          <c:tx>
            <c:strRef>
              <c:f>'Bid|Vol'!$CM$14</c:f>
              <c:strCache>
                <c:ptCount val="1"/>
                <c:pt idx="0">
                  <c:v> Germany </c:v>
                </c:pt>
              </c:strCache>
            </c:strRef>
          </c:tx>
          <c:spPr>
            <a:solidFill>
              <a:schemeClr val="accent1"/>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'Bid|Vol'!$CM$15:$CM$535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36-82C7-4DE0-9A3F-343DC0ECEB1F}"/>
            </c:ext>
          </c:extLst>
        </c:ser>
        <c:ser>
          <c:idx val="55"/>
          <c:order val="55"/>
          <c:tx>
            <c:strRef>
              <c:f>'Bid|Vol'!$CN$14</c:f>
              <c:strCache>
                <c:ptCount val="1"/>
                <c:pt idx="0">
                  <c:v> Spain </c:v>
                </c:pt>
              </c:strCache>
            </c:strRef>
          </c:tx>
          <c:spPr>
            <a:solidFill>
              <a:schemeClr val="accent2"/>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'Bid|Vol'!$CN$15:$CN$535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37-82C7-4DE0-9A3F-343DC0ECEB1F}"/>
            </c:ext>
          </c:extLst>
        </c:ser>
        <c:ser>
          <c:idx val="56"/>
          <c:order val="56"/>
          <c:tx>
            <c:strRef>
              <c:f>'Bid|Vol'!$CO$14</c:f>
              <c:strCache>
                <c:ptCount val="1"/>
                <c:pt idx="0">
                  <c:v> Spain </c:v>
                </c:pt>
              </c:strCache>
            </c:strRef>
          </c:tx>
          <c:spPr>
            <a:solidFill>
              <a:schemeClr val="accent3"/>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'Bid|Vol'!$CO$15:$CO$535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38-82C7-4DE0-9A3F-343DC0ECEB1F}"/>
            </c:ext>
          </c:extLst>
        </c:ser>
        <c:ser>
          <c:idx val="57"/>
          <c:order val="57"/>
          <c:tx>
            <c:strRef>
              <c:f>'Bid|Vol'!$CP$14</c:f>
              <c:strCache>
                <c:ptCount val="1"/>
                <c:pt idx="0">
                  <c:v> France </c:v>
                </c:pt>
              </c:strCache>
            </c:strRef>
          </c:tx>
          <c:spPr>
            <a:solidFill>
              <a:schemeClr val="accent4"/>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'Bid|Vol'!$CP$15:$CP$535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39-82C7-4DE0-9A3F-343DC0ECEB1F}"/>
            </c:ext>
          </c:extLst>
        </c:ser>
        <c:ser>
          <c:idx val="58"/>
          <c:order val="58"/>
          <c:tx>
            <c:strRef>
              <c:f>'Bid|Vol'!$CQ$14</c:f>
              <c:strCache>
                <c:ptCount val="1"/>
                <c:pt idx="0">
                  <c:v> Netherlands </c:v>
                </c:pt>
              </c:strCache>
            </c:strRef>
          </c:tx>
          <c:spPr>
            <a:solidFill>
              <a:schemeClr val="accent5"/>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'Bid|Vol'!$CQ$15:$CQ$535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3A-82C7-4DE0-9A3F-343DC0ECEB1F}"/>
            </c:ext>
          </c:extLst>
        </c:ser>
        <c:ser>
          <c:idx val="59"/>
          <c:order val="59"/>
          <c:tx>
            <c:strRef>
              <c:f>'Bid|Vol'!$CR$14</c:f>
              <c:strCache>
                <c:ptCount val="1"/>
                <c:pt idx="0">
                  <c:v> Spain </c:v>
                </c:pt>
              </c:strCache>
            </c:strRef>
          </c:tx>
          <c:spPr>
            <a:solidFill>
              <a:schemeClr val="accent6"/>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'Bid|Vol'!$CR$15:$CR$535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3B-82C7-4DE0-9A3F-343DC0ECEB1F}"/>
            </c:ext>
          </c:extLst>
        </c:ser>
        <c:ser>
          <c:idx val="60"/>
          <c:order val="60"/>
          <c:tx>
            <c:strRef>
              <c:f>'Bid|Vol'!$CS$14</c:f>
              <c:strCache>
                <c:ptCount val="1"/>
                <c:pt idx="0">
                  <c:v> Spain </c:v>
                </c:pt>
              </c:strCache>
            </c:strRef>
          </c:tx>
          <c:spPr>
            <a:solidFill>
              <a:schemeClr val="accent1">
                <a:lumMod val="6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'Bid|Vol'!$CS$15:$CS$535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3C-82C7-4DE0-9A3F-343DC0ECEB1F}"/>
            </c:ext>
          </c:extLst>
        </c:ser>
        <c:ser>
          <c:idx val="61"/>
          <c:order val="61"/>
          <c:tx>
            <c:strRef>
              <c:f>'Bid|Vol'!$CT$14</c:f>
              <c:strCache>
                <c:ptCount val="1"/>
                <c:pt idx="0">
                  <c:v> Lithuania </c:v>
                </c:pt>
              </c:strCache>
            </c:strRef>
          </c:tx>
          <c:spPr>
            <a:solidFill>
              <a:schemeClr val="accent2">
                <a:lumMod val="6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'Bid|Vol'!$CT$15:$CT$535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3D-82C7-4DE0-9A3F-343DC0ECEB1F}"/>
            </c:ext>
          </c:extLst>
        </c:ser>
        <c:ser>
          <c:idx val="62"/>
          <c:order val="62"/>
          <c:tx>
            <c:strRef>
              <c:f>'Bid|Vol'!$CU$14</c:f>
              <c:strCache>
                <c:ptCount val="1"/>
                <c:pt idx="0">
                  <c:v> Finland </c:v>
                </c:pt>
              </c:strCache>
            </c:strRef>
          </c:tx>
          <c:spPr>
            <a:solidFill>
              <a:schemeClr val="accent3">
                <a:lumMod val="6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'Bid|Vol'!$CU$15:$CU$535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3E-82C7-4DE0-9A3F-343DC0ECEB1F}"/>
            </c:ext>
          </c:extLst>
        </c:ser>
        <c:ser>
          <c:idx val="63"/>
          <c:order val="63"/>
          <c:tx>
            <c:strRef>
              <c:f>'Bid|Vol'!$CV$14</c:f>
              <c:strCache>
                <c:ptCount val="1"/>
                <c:pt idx="0">
                  <c:v> Spain </c:v>
                </c:pt>
              </c:strCache>
            </c:strRef>
          </c:tx>
          <c:spPr>
            <a:solidFill>
              <a:schemeClr val="accent4">
                <a:lumMod val="6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'Bid|Vol'!$CV$15:$CV$535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3F-82C7-4DE0-9A3F-343DC0ECEB1F}"/>
            </c:ext>
          </c:extLst>
        </c:ser>
        <c:ser>
          <c:idx val="64"/>
          <c:order val="64"/>
          <c:tx>
            <c:strRef>
              <c:f>'Bid|Vol'!$CW$14</c:f>
              <c:strCache>
                <c:ptCount val="1"/>
                <c:pt idx="0">
                  <c:v> Spain </c:v>
                </c:pt>
              </c:strCache>
            </c:strRef>
          </c:tx>
          <c:spPr>
            <a:solidFill>
              <a:schemeClr val="accent5">
                <a:lumMod val="6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'Bid|Vol'!$CW$15:$CW$535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40-82C7-4DE0-9A3F-343DC0ECEB1F}"/>
            </c:ext>
          </c:extLst>
        </c:ser>
        <c:ser>
          <c:idx val="65"/>
          <c:order val="65"/>
          <c:tx>
            <c:strRef>
              <c:f>'Bid|Vol'!$CX$14</c:f>
              <c:strCache>
                <c:ptCount val="1"/>
                <c:pt idx="0">
                  <c:v> SPAIN </c:v>
                </c:pt>
              </c:strCache>
            </c:strRef>
          </c:tx>
          <c:spPr>
            <a:solidFill>
              <a:schemeClr val="accent6">
                <a:lumMod val="6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'Bid|Vol'!$CX$15:$CX$535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41-82C7-4DE0-9A3F-343DC0ECEB1F}"/>
            </c:ext>
          </c:extLst>
        </c:ser>
        <c:ser>
          <c:idx val="66"/>
          <c:order val="66"/>
          <c:tx>
            <c:strRef>
              <c:f>'Bid|Vol'!$CY$14</c:f>
              <c:strCache>
                <c:ptCount val="1"/>
                <c:pt idx="0">
                  <c:v> Norway </c:v>
                </c:pt>
              </c:strCache>
            </c:strRef>
          </c:tx>
          <c:spPr>
            <a:solidFill>
              <a:schemeClr val="accent1">
                <a:lumMod val="80000"/>
                <a:lumOff val="2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'Bid|Vol'!$CY$15:$CY$535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42-82C7-4DE0-9A3F-343DC0ECEB1F}"/>
            </c:ext>
          </c:extLst>
        </c:ser>
        <c:ser>
          <c:idx val="67"/>
          <c:order val="67"/>
          <c:tx>
            <c:strRef>
              <c:f>'Bid|Vol'!$CZ$14</c:f>
              <c:strCache>
                <c:ptCount val="1"/>
                <c:pt idx="0">
                  <c:v> Germany </c:v>
                </c:pt>
              </c:strCache>
            </c:strRef>
          </c:tx>
          <c:spPr>
            <a:solidFill>
              <a:schemeClr val="accent2">
                <a:lumMod val="80000"/>
                <a:lumOff val="2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'Bid|Vol'!$CZ$15:$CZ$535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43-82C7-4DE0-9A3F-343DC0ECEB1F}"/>
            </c:ext>
          </c:extLst>
        </c:ser>
        <c:ser>
          <c:idx val="68"/>
          <c:order val="68"/>
          <c:tx>
            <c:strRef>
              <c:f>'Bid|Vol'!$DA$14</c:f>
              <c:strCache>
                <c:ptCount val="1"/>
                <c:pt idx="0">
                  <c:v> Norway </c:v>
                </c:pt>
              </c:strCache>
            </c:strRef>
          </c:tx>
          <c:spPr>
            <a:solidFill>
              <a:schemeClr val="accent3">
                <a:lumMod val="80000"/>
                <a:lumOff val="2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'Bid|Vol'!$DA$15:$DA$535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44-82C7-4DE0-9A3F-343DC0ECEB1F}"/>
            </c:ext>
          </c:extLst>
        </c:ser>
        <c:ser>
          <c:idx val="69"/>
          <c:order val="69"/>
          <c:tx>
            <c:strRef>
              <c:f>'Bid|Vol'!$DB$14</c:f>
              <c:strCache>
                <c:ptCount val="1"/>
                <c:pt idx="0">
                  <c:v> Austria </c:v>
                </c:pt>
              </c:strCache>
            </c:strRef>
          </c:tx>
          <c:spPr>
            <a:solidFill>
              <a:schemeClr val="accent4">
                <a:lumMod val="80000"/>
                <a:lumOff val="2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'Bid|Vol'!$DB$15:$DB$535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45-82C7-4DE0-9A3F-343DC0ECEB1F}"/>
            </c:ext>
          </c:extLst>
        </c:ser>
        <c:ser>
          <c:idx val="70"/>
          <c:order val="70"/>
          <c:tx>
            <c:strRef>
              <c:f>'Bid|Vol'!$DC$14</c:f>
              <c:strCache>
                <c:ptCount val="1"/>
                <c:pt idx="0">
                  <c:v> France </c:v>
                </c:pt>
              </c:strCache>
            </c:strRef>
          </c:tx>
          <c:spPr>
            <a:solidFill>
              <a:schemeClr val="accent5">
                <a:lumMod val="80000"/>
                <a:lumOff val="2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'Bid|Vol'!$DC$15:$DC$535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46-82C7-4DE0-9A3F-343DC0ECEB1F}"/>
            </c:ext>
          </c:extLst>
        </c:ser>
        <c:ser>
          <c:idx val="71"/>
          <c:order val="71"/>
          <c:tx>
            <c:strRef>
              <c:f>'Bid|Vol'!$DD$14</c:f>
              <c:strCache>
                <c:ptCount val="1"/>
                <c:pt idx="0">
                  <c:v> Spain </c:v>
                </c:pt>
              </c:strCache>
            </c:strRef>
          </c:tx>
          <c:spPr>
            <a:solidFill>
              <a:schemeClr val="accent6">
                <a:lumMod val="80000"/>
                <a:lumOff val="2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'Bid|Vol'!$DD$15:$DD$535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47-82C7-4DE0-9A3F-343DC0ECEB1F}"/>
            </c:ext>
          </c:extLst>
        </c:ser>
        <c:ser>
          <c:idx val="72"/>
          <c:order val="72"/>
          <c:tx>
            <c:strRef>
              <c:f>'Bid|Vol'!$DE$14</c:f>
              <c:strCache>
                <c:ptCount val="1"/>
                <c:pt idx="0">
                  <c:v> Germany </c:v>
                </c:pt>
              </c:strCache>
            </c:strRef>
          </c:tx>
          <c:spPr>
            <a:solidFill>
              <a:schemeClr val="accent1">
                <a:lumMod val="8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'Bid|Vol'!$DE$15:$DE$535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48-82C7-4DE0-9A3F-343DC0ECEB1F}"/>
            </c:ext>
          </c:extLst>
        </c:ser>
        <c:ser>
          <c:idx val="73"/>
          <c:order val="73"/>
          <c:tx>
            <c:strRef>
              <c:f>'Bid|Vol'!$DF$14</c:f>
              <c:strCache>
                <c:ptCount val="1"/>
                <c:pt idx="0">
                  <c:v> Poland </c:v>
                </c:pt>
              </c:strCache>
            </c:strRef>
          </c:tx>
          <c:spPr>
            <a:solidFill>
              <a:schemeClr val="accent2">
                <a:lumMod val="8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'Bid|Vol'!$DF$15:$DF$535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49-82C7-4DE0-9A3F-343DC0ECEB1F}"/>
            </c:ext>
          </c:extLst>
        </c:ser>
        <c:ser>
          <c:idx val="74"/>
          <c:order val="74"/>
          <c:tx>
            <c:strRef>
              <c:f>'Bid|Vol'!$DG$14</c:f>
              <c:strCache>
                <c:ptCount val="1"/>
                <c:pt idx="0">
                  <c:v> Norway </c:v>
                </c:pt>
              </c:strCache>
            </c:strRef>
          </c:tx>
          <c:spPr>
            <a:solidFill>
              <a:schemeClr val="accent3">
                <a:lumMod val="8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'Bid|Vol'!$DG$15:$DG$535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4A-82C7-4DE0-9A3F-343DC0ECEB1F}"/>
            </c:ext>
          </c:extLst>
        </c:ser>
        <c:ser>
          <c:idx val="75"/>
          <c:order val="75"/>
          <c:tx>
            <c:strRef>
              <c:f>'Bid|Vol'!$DH$14</c:f>
              <c:strCache>
                <c:ptCount val="1"/>
                <c:pt idx="0">
                  <c:v> Spain </c:v>
                </c:pt>
              </c:strCache>
            </c:strRef>
          </c:tx>
          <c:spPr>
            <a:solidFill>
              <a:schemeClr val="accent4">
                <a:lumMod val="8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'Bid|Vol'!$DH$15:$DH$535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4B-82C7-4DE0-9A3F-343DC0ECEB1F}"/>
            </c:ext>
          </c:extLst>
        </c:ser>
        <c:ser>
          <c:idx val="76"/>
          <c:order val="76"/>
          <c:tx>
            <c:strRef>
              <c:f>'Bid|Vol'!$DI$14</c:f>
              <c:strCache>
                <c:ptCount val="1"/>
                <c:pt idx="0">
                  <c:v> Germany </c:v>
                </c:pt>
              </c:strCache>
            </c:strRef>
          </c:tx>
          <c:spPr>
            <a:solidFill>
              <a:schemeClr val="accent5">
                <a:lumMod val="8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'Bid|Vol'!$DI$15:$DI$535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4C-82C7-4DE0-9A3F-343DC0ECEB1F}"/>
            </c:ext>
          </c:extLst>
        </c:ser>
        <c:ser>
          <c:idx val="77"/>
          <c:order val="77"/>
          <c:tx>
            <c:strRef>
              <c:f>'Bid|Vol'!$DJ$14</c:f>
              <c:strCache>
                <c:ptCount val="1"/>
                <c:pt idx="0">
                  <c:v> Spain </c:v>
                </c:pt>
              </c:strCache>
            </c:strRef>
          </c:tx>
          <c:spPr>
            <a:solidFill>
              <a:schemeClr val="accent6">
                <a:lumMod val="8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'Bid|Vol'!$DJ$15:$DJ$535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4D-82C7-4DE0-9A3F-343DC0ECEB1F}"/>
            </c:ext>
          </c:extLst>
        </c:ser>
        <c:ser>
          <c:idx val="78"/>
          <c:order val="78"/>
          <c:tx>
            <c:strRef>
              <c:f>'Bid|Vol'!$DK$14</c:f>
              <c:strCache>
                <c:ptCount val="1"/>
                <c:pt idx="0">
                  <c:v> Germany </c:v>
                </c:pt>
              </c:strCache>
            </c:strRef>
          </c:tx>
          <c:spPr>
            <a:solidFill>
              <a:schemeClr val="accent1">
                <a:lumMod val="60000"/>
                <a:lumOff val="4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'Bid|Vol'!$DK$15:$DK$535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4E-82C7-4DE0-9A3F-343DC0ECEB1F}"/>
            </c:ext>
          </c:extLst>
        </c:ser>
        <c:ser>
          <c:idx val="79"/>
          <c:order val="79"/>
          <c:tx>
            <c:strRef>
              <c:f>'Bid|Vol'!$DL$14</c:f>
              <c:strCache>
                <c:ptCount val="1"/>
                <c:pt idx="0">
                  <c:v> Lithuania </c:v>
                </c:pt>
              </c:strCache>
            </c:strRef>
          </c:tx>
          <c:spPr>
            <a:solidFill>
              <a:schemeClr val="accent2">
                <a:lumMod val="60000"/>
                <a:lumOff val="4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'Bid|Vol'!$DL$15:$DL$535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4F-82C7-4DE0-9A3F-343DC0ECEB1F}"/>
            </c:ext>
          </c:extLst>
        </c:ser>
        <c:ser>
          <c:idx val="80"/>
          <c:order val="80"/>
          <c:tx>
            <c:strRef>
              <c:f>'Bid|Vol'!$DM$14</c:f>
              <c:strCache>
                <c:ptCount val="1"/>
                <c:pt idx="0">
                  <c:v> Spain </c:v>
                </c:pt>
              </c:strCache>
            </c:strRef>
          </c:tx>
          <c:spPr>
            <a:solidFill>
              <a:schemeClr val="accent3">
                <a:lumMod val="60000"/>
                <a:lumOff val="4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'Bid|Vol'!$DM$15:$DM$535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50-82C7-4DE0-9A3F-343DC0ECEB1F}"/>
            </c:ext>
          </c:extLst>
        </c:ser>
        <c:ser>
          <c:idx val="81"/>
          <c:order val="81"/>
          <c:tx>
            <c:strRef>
              <c:f>'Bid|Vol'!$DN$14</c:f>
              <c:strCache>
                <c:ptCount val="1"/>
                <c:pt idx="0">
                  <c:v> Spain </c:v>
                </c:pt>
              </c:strCache>
            </c:strRef>
          </c:tx>
          <c:spPr>
            <a:solidFill>
              <a:schemeClr val="accent4">
                <a:lumMod val="60000"/>
                <a:lumOff val="4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'Bid|Vol'!$DN$15:$DN$535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51-82C7-4DE0-9A3F-343DC0ECEB1F}"/>
            </c:ext>
          </c:extLst>
        </c:ser>
        <c:ser>
          <c:idx val="82"/>
          <c:order val="82"/>
          <c:tx>
            <c:strRef>
              <c:f>'Bid|Vol'!$DO$14</c:f>
              <c:strCache>
                <c:ptCount val="1"/>
                <c:pt idx="0">
                  <c:v> Greece </c:v>
                </c:pt>
              </c:strCache>
            </c:strRef>
          </c:tx>
          <c:spPr>
            <a:solidFill>
              <a:schemeClr val="accent5">
                <a:lumMod val="60000"/>
                <a:lumOff val="4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'Bid|Vol'!$DO$15:$DO$535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52-82C7-4DE0-9A3F-343DC0ECEB1F}"/>
            </c:ext>
          </c:extLst>
        </c:ser>
        <c:ser>
          <c:idx val="83"/>
          <c:order val="83"/>
          <c:tx>
            <c:strRef>
              <c:f>'Bid|Vol'!$DP$14</c:f>
              <c:strCache>
                <c:ptCount val="1"/>
                <c:pt idx="0">
                  <c:v> Portugal </c:v>
                </c:pt>
              </c:strCache>
            </c:strRef>
          </c:tx>
          <c:spPr>
            <a:solidFill>
              <a:schemeClr val="accent6">
                <a:lumMod val="60000"/>
                <a:lumOff val="4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'Bid|Vol'!$DP$15:$DP$535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53-82C7-4DE0-9A3F-343DC0ECEB1F}"/>
            </c:ext>
          </c:extLst>
        </c:ser>
        <c:ser>
          <c:idx val="84"/>
          <c:order val="84"/>
          <c:tx>
            <c:strRef>
              <c:f>'Bid|Vol'!$DQ$14</c:f>
              <c:strCache>
                <c:ptCount val="1"/>
                <c:pt idx="0">
                  <c:v> Norway </c:v>
                </c:pt>
              </c:strCache>
            </c:strRef>
          </c:tx>
          <c:spPr>
            <a:solidFill>
              <a:schemeClr val="accent1">
                <a:lumMod val="5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'Bid|Vol'!$DQ$15:$DQ$535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54-82C7-4DE0-9A3F-343DC0ECEB1F}"/>
            </c:ext>
          </c:extLst>
        </c:ser>
        <c:ser>
          <c:idx val="85"/>
          <c:order val="85"/>
          <c:tx>
            <c:strRef>
              <c:f>'Bid|Vol'!$DR$14</c:f>
              <c:strCache>
                <c:ptCount val="1"/>
                <c:pt idx="0">
                  <c:v> Germany </c:v>
                </c:pt>
              </c:strCache>
            </c:strRef>
          </c:tx>
          <c:spPr>
            <a:solidFill>
              <a:schemeClr val="accent2">
                <a:lumMod val="5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'Bid|Vol'!$DR$15:$DR$535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55-82C7-4DE0-9A3F-343DC0ECEB1F}"/>
            </c:ext>
          </c:extLst>
        </c:ser>
        <c:ser>
          <c:idx val="86"/>
          <c:order val="86"/>
          <c:tx>
            <c:strRef>
              <c:f>'Bid|Vol'!$DS$14</c:f>
              <c:strCache>
                <c:ptCount val="1"/>
                <c:pt idx="0">
                  <c:v> Norway </c:v>
                </c:pt>
              </c:strCache>
            </c:strRef>
          </c:tx>
          <c:spPr>
            <a:solidFill>
              <a:schemeClr val="accent3">
                <a:lumMod val="5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'Bid|Vol'!$DS$15:$DS$535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56-82C7-4DE0-9A3F-343DC0ECEB1F}"/>
            </c:ext>
          </c:extLst>
        </c:ser>
        <c:ser>
          <c:idx val="87"/>
          <c:order val="87"/>
          <c:tx>
            <c:strRef>
              <c:f>'Bid|Vol'!$DT$14</c:f>
              <c:strCache>
                <c:ptCount val="1"/>
                <c:pt idx="0">
                  <c:v> Norway </c:v>
                </c:pt>
              </c:strCache>
            </c:strRef>
          </c:tx>
          <c:spPr>
            <a:solidFill>
              <a:schemeClr val="accent4">
                <a:lumMod val="5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'Bid|Vol'!$DT$15:$DT$535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57-82C7-4DE0-9A3F-343DC0ECEB1F}"/>
            </c:ext>
          </c:extLst>
        </c:ser>
        <c:ser>
          <c:idx val="88"/>
          <c:order val="88"/>
          <c:tx>
            <c:strRef>
              <c:f>'Bid|Vol'!$DU$14</c:f>
              <c:strCache>
                <c:ptCount val="1"/>
                <c:pt idx="0">
                  <c:v> Netherlands </c:v>
                </c:pt>
              </c:strCache>
            </c:strRef>
          </c:tx>
          <c:spPr>
            <a:solidFill>
              <a:schemeClr val="accent5">
                <a:lumMod val="5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'Bid|Vol'!$DU$15:$DU$535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58-82C7-4DE0-9A3F-343DC0ECEB1F}"/>
            </c:ext>
          </c:extLst>
        </c:ser>
        <c:ser>
          <c:idx val="89"/>
          <c:order val="89"/>
          <c:tx>
            <c:strRef>
              <c:f>'Bid|Vol'!$DV$14</c:f>
              <c:strCache>
                <c:ptCount val="1"/>
                <c:pt idx="0">
                  <c:v> Netherlands </c:v>
                </c:pt>
              </c:strCache>
            </c:strRef>
          </c:tx>
          <c:spPr>
            <a:solidFill>
              <a:schemeClr val="accent6">
                <a:lumMod val="50000"/>
              </a:schemeClr>
            </a:solidFill>
            <a:ln>
              <a:solidFill>
                <a:schemeClr val="tx1"/>
              </a:solid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'Bid|Vol'!$DV$15:$DV$535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59-82C7-4DE0-9A3F-343DC0ECEB1F}"/>
            </c:ext>
          </c:extLst>
        </c:ser>
        <c:ser>
          <c:idx val="90"/>
          <c:order val="90"/>
          <c:tx>
            <c:strRef>
              <c:f>'Bid|Vol'!$DW$14</c:f>
              <c:strCache>
                <c:ptCount val="1"/>
                <c:pt idx="0">
                  <c:v> Belgium </c:v>
                </c:pt>
              </c:strCache>
            </c:strRef>
          </c:tx>
          <c:spPr>
            <a:solidFill>
              <a:schemeClr val="accent1">
                <a:lumMod val="70000"/>
                <a:lumOff val="3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'Bid|Vol'!$DW$15:$DW$535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5A-82C7-4DE0-9A3F-343DC0ECEB1F}"/>
            </c:ext>
          </c:extLst>
        </c:ser>
        <c:ser>
          <c:idx val="91"/>
          <c:order val="91"/>
          <c:tx>
            <c:strRef>
              <c:f>'Bid|Vol'!$DX$14</c:f>
              <c:strCache>
                <c:ptCount val="1"/>
                <c:pt idx="0">
                  <c:v> Austria </c:v>
                </c:pt>
              </c:strCache>
            </c:strRef>
          </c:tx>
          <c:spPr>
            <a:solidFill>
              <a:schemeClr val="accent2">
                <a:lumMod val="70000"/>
                <a:lumOff val="3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'Bid|Vol'!$DX$15:$DX$535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5B-82C7-4DE0-9A3F-343DC0ECEB1F}"/>
            </c:ext>
          </c:extLst>
        </c:ser>
        <c:ser>
          <c:idx val="92"/>
          <c:order val="92"/>
          <c:tx>
            <c:strRef>
              <c:f>'Bid|Vol'!$DY$14</c:f>
              <c:strCache>
                <c:ptCount val="1"/>
                <c:pt idx="0">
                  <c:v> Germany </c:v>
                </c:pt>
              </c:strCache>
            </c:strRef>
          </c:tx>
          <c:spPr>
            <a:solidFill>
              <a:schemeClr val="accent3">
                <a:lumMod val="70000"/>
                <a:lumOff val="3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'Bid|Vol'!$DY$15:$DY$535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5C-82C7-4DE0-9A3F-343DC0ECEB1F}"/>
            </c:ext>
          </c:extLst>
        </c:ser>
        <c:ser>
          <c:idx val="93"/>
          <c:order val="93"/>
          <c:tx>
            <c:strRef>
              <c:f>'Bid|Vol'!$DZ$14</c:f>
              <c:strCache>
                <c:ptCount val="1"/>
                <c:pt idx="0">
                  <c:v> Germany </c:v>
                </c:pt>
              </c:strCache>
            </c:strRef>
          </c:tx>
          <c:spPr>
            <a:solidFill>
              <a:schemeClr val="accent4">
                <a:lumMod val="70000"/>
                <a:lumOff val="3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'Bid|Vol'!$DZ$15:$DZ$535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5D-82C7-4DE0-9A3F-343DC0ECEB1F}"/>
            </c:ext>
          </c:extLst>
        </c:ser>
        <c:ser>
          <c:idx val="94"/>
          <c:order val="94"/>
          <c:tx>
            <c:strRef>
              <c:f>'Bid|Vol'!$EA$14</c:f>
              <c:strCache>
                <c:ptCount val="1"/>
                <c:pt idx="0">
                  <c:v> France </c:v>
                </c:pt>
              </c:strCache>
            </c:strRef>
          </c:tx>
          <c:spPr>
            <a:solidFill>
              <a:schemeClr val="accent5">
                <a:lumMod val="70000"/>
                <a:lumOff val="3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'Bid|Vol'!$EA$15:$EA$535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5E-82C7-4DE0-9A3F-343DC0ECEB1F}"/>
            </c:ext>
          </c:extLst>
        </c:ser>
        <c:ser>
          <c:idx val="95"/>
          <c:order val="95"/>
          <c:tx>
            <c:strRef>
              <c:f>'Bid|Vol'!$EB$14</c:f>
              <c:strCache>
                <c:ptCount val="1"/>
                <c:pt idx="0">
                  <c:v> Netherlands </c:v>
                </c:pt>
              </c:strCache>
            </c:strRef>
          </c:tx>
          <c:spPr>
            <a:solidFill>
              <a:schemeClr val="accent6">
                <a:lumMod val="70000"/>
                <a:lumOff val="3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'Bid|Vol'!$EB$15:$EB$535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5F-82C7-4DE0-9A3F-343DC0ECEB1F}"/>
            </c:ext>
          </c:extLst>
        </c:ser>
        <c:ser>
          <c:idx val="96"/>
          <c:order val="96"/>
          <c:tx>
            <c:strRef>
              <c:f>'Bid|Vol'!$EC$14</c:f>
              <c:strCache>
                <c:ptCount val="1"/>
                <c:pt idx="0">
                  <c:v> Spain </c:v>
                </c:pt>
              </c:strCache>
            </c:strRef>
          </c:tx>
          <c:spPr>
            <a:solidFill>
              <a:schemeClr val="accent1">
                <a:lumMod val="7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'Bid|Vol'!$EC$15:$EC$535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60-82C7-4DE0-9A3F-343DC0ECEB1F}"/>
            </c:ext>
          </c:extLst>
        </c:ser>
        <c:ser>
          <c:idx val="97"/>
          <c:order val="97"/>
          <c:tx>
            <c:strRef>
              <c:f>'Bid|Vol'!$ED$14</c:f>
              <c:strCache>
                <c:ptCount val="1"/>
                <c:pt idx="0">
                  <c:v> Norway </c:v>
                </c:pt>
              </c:strCache>
            </c:strRef>
          </c:tx>
          <c:spPr>
            <a:solidFill>
              <a:schemeClr val="accent2">
                <a:lumMod val="7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'Bid|Vol'!$ED$15:$ED$535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61-82C7-4DE0-9A3F-343DC0ECEB1F}"/>
            </c:ext>
          </c:extLst>
        </c:ser>
        <c:ser>
          <c:idx val="98"/>
          <c:order val="98"/>
          <c:tx>
            <c:strRef>
              <c:f>'Bid|Vol'!$EE$14</c:f>
              <c:strCache>
                <c:ptCount val="1"/>
                <c:pt idx="0">
                  <c:v> Norway </c:v>
                </c:pt>
              </c:strCache>
            </c:strRef>
          </c:tx>
          <c:spPr>
            <a:solidFill>
              <a:schemeClr val="accent3">
                <a:lumMod val="7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'Bid|Vol'!$EE$15:$EE$535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62-82C7-4DE0-9A3F-343DC0ECEB1F}"/>
            </c:ext>
          </c:extLst>
        </c:ser>
        <c:ser>
          <c:idx val="99"/>
          <c:order val="99"/>
          <c:tx>
            <c:strRef>
              <c:f>'Bid|Vol'!$EF$14</c:f>
              <c:strCache>
                <c:ptCount val="1"/>
                <c:pt idx="0">
                  <c:v> Norway </c:v>
                </c:pt>
              </c:strCache>
            </c:strRef>
          </c:tx>
          <c:spPr>
            <a:solidFill>
              <a:schemeClr val="accent4">
                <a:lumMod val="7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'Bid|Vol'!$EF$15:$EF$535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63-82C7-4DE0-9A3F-343DC0ECEB1F}"/>
            </c:ext>
          </c:extLst>
        </c:ser>
        <c:ser>
          <c:idx val="100"/>
          <c:order val="100"/>
          <c:tx>
            <c:strRef>
              <c:f>'Bid|Vol'!$EG$14</c:f>
              <c:strCache>
                <c:ptCount val="1"/>
                <c:pt idx="0">
                  <c:v> France </c:v>
                </c:pt>
              </c:strCache>
            </c:strRef>
          </c:tx>
          <c:spPr>
            <a:solidFill>
              <a:schemeClr val="accent5">
                <a:lumMod val="7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'Bid|Vol'!$EG$15:$EG$535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64-82C7-4DE0-9A3F-343DC0ECEB1F}"/>
            </c:ext>
          </c:extLst>
        </c:ser>
        <c:ser>
          <c:idx val="101"/>
          <c:order val="101"/>
          <c:tx>
            <c:strRef>
              <c:f>'Bid|Vol'!$EH$14</c:f>
              <c:strCache>
                <c:ptCount val="1"/>
                <c:pt idx="0">
                  <c:v> Germany </c:v>
                </c:pt>
              </c:strCache>
            </c:strRef>
          </c:tx>
          <c:spPr>
            <a:solidFill>
              <a:schemeClr val="accent6">
                <a:lumMod val="7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'Bid|Vol'!$EH$15:$EH$535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65-82C7-4DE0-9A3F-343DC0ECEB1F}"/>
            </c:ext>
          </c:extLst>
        </c:ser>
        <c:ser>
          <c:idx val="102"/>
          <c:order val="102"/>
          <c:tx>
            <c:strRef>
              <c:f>'Bid|Vol'!$EI$14</c:f>
              <c:strCache>
                <c:ptCount val="1"/>
                <c:pt idx="0">
                  <c:v> Spain </c:v>
                </c:pt>
              </c:strCache>
            </c:strRef>
          </c:tx>
          <c:spPr>
            <a:solidFill>
              <a:schemeClr val="accent1">
                <a:lumMod val="50000"/>
                <a:lumOff val="5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'Bid|Vol'!$EI$15:$EI$535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66-82C7-4DE0-9A3F-343DC0ECEB1F}"/>
            </c:ext>
          </c:extLst>
        </c:ser>
        <c:ser>
          <c:idx val="103"/>
          <c:order val="103"/>
          <c:tx>
            <c:strRef>
              <c:f>'Bid|Vol'!$EJ$14</c:f>
              <c:strCache>
                <c:ptCount val="1"/>
                <c:pt idx="0">
                  <c:v> Norway </c:v>
                </c:pt>
              </c:strCache>
            </c:strRef>
          </c:tx>
          <c:spPr>
            <a:solidFill>
              <a:schemeClr val="accent2">
                <a:lumMod val="50000"/>
                <a:lumOff val="5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'Bid|Vol'!$EJ$15:$EJ$535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67-82C7-4DE0-9A3F-343DC0ECEB1F}"/>
            </c:ext>
          </c:extLst>
        </c:ser>
        <c:ser>
          <c:idx val="104"/>
          <c:order val="104"/>
          <c:tx>
            <c:strRef>
              <c:f>'Bid|Vol'!$EK$14</c:f>
              <c:strCache>
                <c:ptCount val="1"/>
                <c:pt idx="0">
                  <c:v> Portugal </c:v>
                </c:pt>
              </c:strCache>
            </c:strRef>
          </c:tx>
          <c:spPr>
            <a:solidFill>
              <a:schemeClr val="accent3">
                <a:lumMod val="50000"/>
                <a:lumOff val="5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'Bid|Vol'!$EK$15:$EK$535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68-82C7-4DE0-9A3F-343DC0ECEB1F}"/>
            </c:ext>
          </c:extLst>
        </c:ser>
        <c:ser>
          <c:idx val="105"/>
          <c:order val="105"/>
          <c:tx>
            <c:strRef>
              <c:f>'Bid|Vol'!$EL$14</c:f>
              <c:strCache>
                <c:ptCount val="1"/>
                <c:pt idx="0">
                  <c:v> Greece </c:v>
                </c:pt>
              </c:strCache>
            </c:strRef>
          </c:tx>
          <c:spPr>
            <a:solidFill>
              <a:schemeClr val="accent4">
                <a:lumMod val="50000"/>
                <a:lumOff val="5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'Bid|Vol'!$EL$15:$EL$535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69-82C7-4DE0-9A3F-343DC0ECEB1F}"/>
            </c:ext>
          </c:extLst>
        </c:ser>
        <c:ser>
          <c:idx val="106"/>
          <c:order val="106"/>
          <c:tx>
            <c:strRef>
              <c:f>'Bid|Vol'!$EM$14</c:f>
              <c:strCache>
                <c:ptCount val="1"/>
                <c:pt idx="0">
                  <c:v> Belgium </c:v>
                </c:pt>
              </c:strCache>
            </c:strRef>
          </c:tx>
          <c:spPr>
            <a:solidFill>
              <a:schemeClr val="accent5">
                <a:lumMod val="50000"/>
                <a:lumOff val="5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'Bid|Vol'!$EM$15:$EM$535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6A-82C7-4DE0-9A3F-343DC0ECEB1F}"/>
            </c:ext>
          </c:extLst>
        </c:ser>
        <c:ser>
          <c:idx val="107"/>
          <c:order val="107"/>
          <c:tx>
            <c:strRef>
              <c:f>'Bid|Vol'!$EN$14</c:f>
              <c:strCache>
                <c:ptCount val="1"/>
                <c:pt idx="0">
                  <c:v> Spain </c:v>
                </c:pt>
              </c:strCache>
            </c:strRef>
          </c:tx>
          <c:spPr>
            <a:solidFill>
              <a:schemeClr val="accent6">
                <a:lumMod val="50000"/>
                <a:lumOff val="5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'Bid|Vol'!$EN$15:$EN$535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6B-82C7-4DE0-9A3F-343DC0ECEB1F}"/>
            </c:ext>
          </c:extLst>
        </c:ser>
        <c:ser>
          <c:idx val="108"/>
          <c:order val="108"/>
          <c:tx>
            <c:strRef>
              <c:f>'Bid|Vol'!$EO$14</c:f>
              <c:strCache>
                <c:ptCount val="1"/>
                <c:pt idx="0">
                  <c:v> Germany </c:v>
                </c:pt>
              </c:strCache>
            </c:strRef>
          </c:tx>
          <c:spPr>
            <a:solidFill>
              <a:schemeClr val="accent1"/>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'Bid|Vol'!$EO$15:$EO$535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6C-82C7-4DE0-9A3F-343DC0ECEB1F}"/>
            </c:ext>
          </c:extLst>
        </c:ser>
        <c:ser>
          <c:idx val="109"/>
          <c:order val="109"/>
          <c:tx>
            <c:strRef>
              <c:f>'Bid|Vol'!$EP$14</c:f>
              <c:strCache>
                <c:ptCount val="1"/>
                <c:pt idx="0">
                  <c:v> Bulgaria </c:v>
                </c:pt>
              </c:strCache>
            </c:strRef>
          </c:tx>
          <c:spPr>
            <a:solidFill>
              <a:schemeClr val="accent2"/>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'Bid|Vol'!$EP$15:$EP$535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6D-82C7-4DE0-9A3F-343DC0ECEB1F}"/>
            </c:ext>
          </c:extLst>
        </c:ser>
        <c:ser>
          <c:idx val="110"/>
          <c:order val="110"/>
          <c:tx>
            <c:strRef>
              <c:f>'Bid|Vol'!$EQ$14</c:f>
              <c:strCache>
                <c:ptCount val="1"/>
                <c:pt idx="0">
                  <c:v> Germany </c:v>
                </c:pt>
              </c:strCache>
            </c:strRef>
          </c:tx>
          <c:spPr>
            <a:solidFill>
              <a:schemeClr val="accent3"/>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'Bid|Vol'!$EQ$15:$EQ$535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6E-82C7-4DE0-9A3F-343DC0ECEB1F}"/>
            </c:ext>
          </c:extLst>
        </c:ser>
        <c:ser>
          <c:idx val="111"/>
          <c:order val="111"/>
          <c:tx>
            <c:strRef>
              <c:f>'Bid|Vol'!$ER$14</c:f>
              <c:strCache>
                <c:ptCount val="1"/>
                <c:pt idx="0">
                  <c:v> Germany </c:v>
                </c:pt>
              </c:strCache>
            </c:strRef>
          </c:tx>
          <c:spPr>
            <a:solidFill>
              <a:schemeClr val="accent4"/>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'Bid|Vol'!$ER$15:$ER$535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6F-82C7-4DE0-9A3F-343DC0ECEB1F}"/>
            </c:ext>
          </c:extLst>
        </c:ser>
        <c:ser>
          <c:idx val="112"/>
          <c:order val="112"/>
          <c:tx>
            <c:strRef>
              <c:f>'Bid|Vol'!$ES$14</c:f>
              <c:strCache>
                <c:ptCount val="1"/>
                <c:pt idx="0">
                  <c:v> Belgium </c:v>
                </c:pt>
              </c:strCache>
            </c:strRef>
          </c:tx>
          <c:spPr>
            <a:solidFill>
              <a:schemeClr val="accent5"/>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'Bid|Vol'!$ES$15:$ES$535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70-82C7-4DE0-9A3F-343DC0ECEB1F}"/>
            </c:ext>
          </c:extLst>
        </c:ser>
        <c:ser>
          <c:idx val="113"/>
          <c:order val="113"/>
          <c:tx>
            <c:strRef>
              <c:f>'Bid|Vol'!$ET$14</c:f>
              <c:strCache>
                <c:ptCount val="1"/>
                <c:pt idx="0">
                  <c:v> Spain </c:v>
                </c:pt>
              </c:strCache>
            </c:strRef>
          </c:tx>
          <c:spPr>
            <a:solidFill>
              <a:schemeClr val="accent6"/>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'Bid|Vol'!$ET$15:$ET$535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71-82C7-4DE0-9A3F-343DC0ECEB1F}"/>
            </c:ext>
          </c:extLst>
        </c:ser>
        <c:ser>
          <c:idx val="114"/>
          <c:order val="114"/>
          <c:tx>
            <c:strRef>
              <c:f>'Bid|Vol'!$EU$14</c:f>
              <c:strCache>
                <c:ptCount val="1"/>
                <c:pt idx="0">
                  <c:v> Austria </c:v>
                </c:pt>
              </c:strCache>
            </c:strRef>
          </c:tx>
          <c:spPr>
            <a:solidFill>
              <a:schemeClr val="accent1">
                <a:lumMod val="6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'Bid|Vol'!$EU$15:$EU$535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72-82C7-4DE0-9A3F-343DC0ECEB1F}"/>
            </c:ext>
          </c:extLst>
        </c:ser>
        <c:ser>
          <c:idx val="115"/>
          <c:order val="115"/>
          <c:tx>
            <c:strRef>
              <c:f>'Bid|Vol'!$EV$14</c:f>
              <c:strCache>
                <c:ptCount val="1"/>
                <c:pt idx="0">
                  <c:v> Portugal </c:v>
                </c:pt>
              </c:strCache>
            </c:strRef>
          </c:tx>
          <c:spPr>
            <a:solidFill>
              <a:schemeClr val="accent2">
                <a:lumMod val="6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'Bid|Vol'!$EV$15:$EV$535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73-82C7-4DE0-9A3F-343DC0ECEB1F}"/>
            </c:ext>
          </c:extLst>
        </c:ser>
        <c:ser>
          <c:idx val="116"/>
          <c:order val="116"/>
          <c:tx>
            <c:strRef>
              <c:f>'Bid|Vol'!$EW$14</c:f>
              <c:strCache>
                <c:ptCount val="1"/>
                <c:pt idx="0">
                  <c:v> Sweden </c:v>
                </c:pt>
              </c:strCache>
            </c:strRef>
          </c:tx>
          <c:spPr>
            <a:solidFill>
              <a:schemeClr val="accent3">
                <a:lumMod val="6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'Bid|Vol'!$EW$15:$EW$535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74-82C7-4DE0-9A3F-343DC0ECEB1F}"/>
            </c:ext>
          </c:extLst>
        </c:ser>
        <c:ser>
          <c:idx val="117"/>
          <c:order val="117"/>
          <c:tx>
            <c:strRef>
              <c:f>'Bid|Vol'!$EX$14</c:f>
              <c:strCache>
                <c:ptCount val="1"/>
                <c:pt idx="0">
                  <c:v> Lithuania </c:v>
                </c:pt>
              </c:strCache>
            </c:strRef>
          </c:tx>
          <c:spPr>
            <a:solidFill>
              <a:schemeClr val="accent4">
                <a:lumMod val="6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'Bid|Vol'!$EX$15:$EX$535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75-82C7-4DE0-9A3F-343DC0ECEB1F}"/>
            </c:ext>
          </c:extLst>
        </c:ser>
        <c:ser>
          <c:idx val="118"/>
          <c:order val="118"/>
          <c:tx>
            <c:strRef>
              <c:f>'Bid|Vol'!$EY$14</c:f>
              <c:strCache>
                <c:ptCount val="1"/>
                <c:pt idx="0">
                  <c:v> Portugal </c:v>
                </c:pt>
              </c:strCache>
            </c:strRef>
          </c:tx>
          <c:spPr>
            <a:solidFill>
              <a:schemeClr val="accent5">
                <a:lumMod val="6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'Bid|Vol'!$EY$15:$EY$535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76-82C7-4DE0-9A3F-343DC0ECEB1F}"/>
            </c:ext>
          </c:extLst>
        </c:ser>
        <c:ser>
          <c:idx val="119"/>
          <c:order val="119"/>
          <c:tx>
            <c:strRef>
              <c:f>'Bid|Vol'!$EZ$14</c:f>
              <c:strCache>
                <c:ptCount val="1"/>
                <c:pt idx="0">
                  <c:v> Italy </c:v>
                </c:pt>
              </c:strCache>
            </c:strRef>
          </c:tx>
          <c:spPr>
            <a:solidFill>
              <a:schemeClr val="accent6">
                <a:lumMod val="6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'Bid|Vol'!$EZ$15:$EZ$535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77-82C7-4DE0-9A3F-343DC0ECEB1F}"/>
            </c:ext>
          </c:extLst>
        </c:ser>
        <c:ser>
          <c:idx val="120"/>
          <c:order val="120"/>
          <c:tx>
            <c:strRef>
              <c:f>'Bid|Vol'!$FA$14</c:f>
              <c:strCache>
                <c:ptCount val="1"/>
                <c:pt idx="0">
                  <c:v> Austria </c:v>
                </c:pt>
              </c:strCache>
            </c:strRef>
          </c:tx>
          <c:spPr>
            <a:solidFill>
              <a:schemeClr val="accent1">
                <a:lumMod val="80000"/>
                <a:lumOff val="2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'Bid|Vol'!$FA$15:$FA$535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78-82C7-4DE0-9A3F-343DC0ECEB1F}"/>
            </c:ext>
          </c:extLst>
        </c:ser>
        <c:ser>
          <c:idx val="121"/>
          <c:order val="121"/>
          <c:tx>
            <c:strRef>
              <c:f>'Bid|Vol'!$FB$14</c:f>
              <c:strCache>
                <c:ptCount val="1"/>
                <c:pt idx="0">
                  <c:v> Germany </c:v>
                </c:pt>
              </c:strCache>
            </c:strRef>
          </c:tx>
          <c:spPr>
            <a:solidFill>
              <a:schemeClr val="accent2">
                <a:lumMod val="80000"/>
                <a:lumOff val="2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'Bid|Vol'!$FB$15:$FB$535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79-82C7-4DE0-9A3F-343DC0ECEB1F}"/>
            </c:ext>
          </c:extLst>
        </c:ser>
        <c:ser>
          <c:idx val="122"/>
          <c:order val="122"/>
          <c:tx>
            <c:strRef>
              <c:f>'Bid|Vol'!$FC$14</c:f>
              <c:strCache>
                <c:ptCount val="1"/>
                <c:pt idx="0">
                  <c:v> Estonia </c:v>
                </c:pt>
              </c:strCache>
            </c:strRef>
          </c:tx>
          <c:spPr>
            <a:solidFill>
              <a:schemeClr val="accent3">
                <a:lumMod val="80000"/>
                <a:lumOff val="2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'Bid|Vol'!$FC$15:$FC$535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7A-82C7-4DE0-9A3F-343DC0ECEB1F}"/>
            </c:ext>
          </c:extLst>
        </c:ser>
        <c:ser>
          <c:idx val="123"/>
          <c:order val="123"/>
          <c:tx>
            <c:strRef>
              <c:f>'Bid|Vol'!$FD$14</c:f>
              <c:strCache>
                <c:ptCount val="1"/>
                <c:pt idx="0">
                  <c:v> Denmark </c:v>
                </c:pt>
              </c:strCache>
            </c:strRef>
          </c:tx>
          <c:spPr>
            <a:solidFill>
              <a:schemeClr val="accent4">
                <a:lumMod val="80000"/>
                <a:lumOff val="2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'Bid|Vol'!$FD$15:$FD$535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7B-82C7-4DE0-9A3F-343DC0ECEB1F}"/>
            </c:ext>
          </c:extLst>
        </c:ser>
        <c:ser>
          <c:idx val="124"/>
          <c:order val="124"/>
          <c:tx>
            <c:strRef>
              <c:f>'Bid|Vol'!$FE$14</c:f>
              <c:strCache>
                <c:ptCount val="1"/>
                <c:pt idx="0">
                  <c:v> Spain </c:v>
                </c:pt>
              </c:strCache>
            </c:strRef>
          </c:tx>
          <c:spPr>
            <a:solidFill>
              <a:schemeClr val="accent5">
                <a:lumMod val="80000"/>
                <a:lumOff val="2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'Bid|Vol'!$FE$15:$FE$535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7C-82C7-4DE0-9A3F-343DC0ECEB1F}"/>
            </c:ext>
          </c:extLst>
        </c:ser>
        <c:ser>
          <c:idx val="125"/>
          <c:order val="125"/>
          <c:tx>
            <c:strRef>
              <c:f>'Bid|Vol'!$FF$14</c:f>
              <c:strCache>
                <c:ptCount val="1"/>
                <c:pt idx="0">
                  <c:v> Spain </c:v>
                </c:pt>
              </c:strCache>
            </c:strRef>
          </c:tx>
          <c:spPr>
            <a:solidFill>
              <a:schemeClr val="accent6">
                <a:lumMod val="80000"/>
                <a:lumOff val="2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'Bid|Vol'!$FF$15:$FF$535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7D-82C7-4DE0-9A3F-343DC0ECEB1F}"/>
            </c:ext>
          </c:extLst>
        </c:ser>
        <c:ser>
          <c:idx val="126"/>
          <c:order val="126"/>
          <c:tx>
            <c:strRef>
              <c:f>'Bid|Vol'!$FG$14</c:f>
              <c:strCache>
                <c:ptCount val="1"/>
                <c:pt idx="0">
                  <c:v> Finland </c:v>
                </c:pt>
              </c:strCache>
            </c:strRef>
          </c:tx>
          <c:spPr>
            <a:solidFill>
              <a:schemeClr val="accent1">
                <a:lumMod val="8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'Bid|Vol'!$FG$15:$FG$535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7E-82C7-4DE0-9A3F-343DC0ECEB1F}"/>
            </c:ext>
          </c:extLst>
        </c:ser>
        <c:ser>
          <c:idx val="127"/>
          <c:order val="127"/>
          <c:tx>
            <c:strRef>
              <c:f>'Bid|Vol'!$FH$14</c:f>
              <c:strCache>
                <c:ptCount val="1"/>
                <c:pt idx="0">
                  <c:v> Germany </c:v>
                </c:pt>
              </c:strCache>
            </c:strRef>
          </c:tx>
          <c:spPr>
            <a:solidFill>
              <a:schemeClr val="accent2">
                <a:lumMod val="8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'Bid|Vol'!$FH$15:$FH$535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7F-82C7-4DE0-9A3F-343DC0ECEB1F}"/>
            </c:ext>
          </c:extLst>
        </c:ser>
        <c:ser>
          <c:idx val="128"/>
          <c:order val="128"/>
          <c:tx>
            <c:strRef>
              <c:f>'Bid|Vol'!$FI$14</c:f>
              <c:strCache>
                <c:ptCount val="1"/>
                <c:pt idx="0">
                  <c:v> Netherlands </c:v>
                </c:pt>
              </c:strCache>
            </c:strRef>
          </c:tx>
          <c:spPr>
            <a:solidFill>
              <a:schemeClr val="accent3">
                <a:lumMod val="8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'Bid|Vol'!$FI$15:$FI$535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80-82C7-4DE0-9A3F-343DC0ECEB1F}"/>
            </c:ext>
          </c:extLst>
        </c:ser>
        <c:ser>
          <c:idx val="129"/>
          <c:order val="129"/>
          <c:tx>
            <c:strRef>
              <c:f>'Bid|Vol'!$FJ$14</c:f>
              <c:strCache>
                <c:ptCount val="1"/>
                <c:pt idx="0">
                  <c:v> Spain </c:v>
                </c:pt>
              </c:strCache>
            </c:strRef>
          </c:tx>
          <c:spPr>
            <a:solidFill>
              <a:schemeClr val="accent4">
                <a:lumMod val="80000"/>
              </a:schemeClr>
            </a:solidFill>
            <a:ln>
              <a:noFill/>
            </a:ln>
            <a:effectLst/>
          </c:spPr>
          <c:cat>
            <c:numRef>
              <c:f>'Bid|Vol'!$AJ$15:$AJ$535</c:f>
              <c:numCache>
                <c:formatCode>General</c:formatCode>
                <c:ptCount val="521"/>
                <c:pt idx="0">
                  <c:v>0</c:v>
                </c:pt>
                <c:pt idx="1">
                  <c:v>122.23885150844599</c:v>
                </c:pt>
                <c:pt idx="2">
                  <c:v>122.23885150844599</c:v>
                </c:pt>
                <c:pt idx="3">
                  <c:v>122.23885150844599</c:v>
                </c:pt>
                <c:pt idx="4">
                  <c:v>122.23885150844599</c:v>
                </c:pt>
                <c:pt idx="5">
                  <c:v>186.99100756701489</c:v>
                </c:pt>
                <c:pt idx="6">
                  <c:v>186.99100756701489</c:v>
                </c:pt>
                <c:pt idx="7">
                  <c:v>186.99100756701489</c:v>
                </c:pt>
                <c:pt idx="8">
                  <c:v>186.99100756701489</c:v>
                </c:pt>
                <c:pt idx="9">
                  <c:v>402.96000823368087</c:v>
                </c:pt>
                <c:pt idx="10">
                  <c:v>402.96000823368087</c:v>
                </c:pt>
                <c:pt idx="11">
                  <c:v>402.96000823368087</c:v>
                </c:pt>
                <c:pt idx="12">
                  <c:v>402.96000823368087</c:v>
                </c:pt>
                <c:pt idx="13">
                  <c:v>456.92013828248827</c:v>
                </c:pt>
                <c:pt idx="14">
                  <c:v>456.92013828248827</c:v>
                </c:pt>
                <c:pt idx="15">
                  <c:v>456.92013828248827</c:v>
                </c:pt>
                <c:pt idx="16">
                  <c:v>456.92013828248827</c:v>
                </c:pt>
                <c:pt idx="17">
                  <c:v>473.80538338341188</c:v>
                </c:pt>
                <c:pt idx="18">
                  <c:v>473.80538338341188</c:v>
                </c:pt>
                <c:pt idx="19">
                  <c:v>473.80538338341188</c:v>
                </c:pt>
                <c:pt idx="20">
                  <c:v>473.80538338341188</c:v>
                </c:pt>
                <c:pt idx="21">
                  <c:v>643.21672292777089</c:v>
                </c:pt>
                <c:pt idx="22">
                  <c:v>643.21672292777089</c:v>
                </c:pt>
                <c:pt idx="23">
                  <c:v>643.21672292777089</c:v>
                </c:pt>
                <c:pt idx="24">
                  <c:v>643.21672292777089</c:v>
                </c:pt>
                <c:pt idx="25">
                  <c:v>1123.3496785698449</c:v>
                </c:pt>
                <c:pt idx="26">
                  <c:v>1123.3496785698449</c:v>
                </c:pt>
                <c:pt idx="27">
                  <c:v>1123.3496785698449</c:v>
                </c:pt>
                <c:pt idx="28">
                  <c:v>1123.3496785698449</c:v>
                </c:pt>
                <c:pt idx="29">
                  <c:v>1634.1387878934938</c:v>
                </c:pt>
                <c:pt idx="30">
                  <c:v>1634.1387878934938</c:v>
                </c:pt>
                <c:pt idx="31">
                  <c:v>1634.1387878934938</c:v>
                </c:pt>
                <c:pt idx="32">
                  <c:v>1634.1387878934938</c:v>
                </c:pt>
                <c:pt idx="33">
                  <c:v>1901.7184421674658</c:v>
                </c:pt>
                <c:pt idx="34">
                  <c:v>1901.7184421674658</c:v>
                </c:pt>
                <c:pt idx="35">
                  <c:v>1901.7184421674658</c:v>
                </c:pt>
                <c:pt idx="36">
                  <c:v>1901.7184421674658</c:v>
                </c:pt>
                <c:pt idx="37">
                  <c:v>1934.0945201967502</c:v>
                </c:pt>
                <c:pt idx="38">
                  <c:v>1934.0945201967502</c:v>
                </c:pt>
                <c:pt idx="39">
                  <c:v>1934.0945201967502</c:v>
                </c:pt>
                <c:pt idx="40">
                  <c:v>1934.0945201967502</c:v>
                </c:pt>
                <c:pt idx="41">
                  <c:v>1960.8527373396073</c:v>
                </c:pt>
                <c:pt idx="42">
                  <c:v>1960.8527373396073</c:v>
                </c:pt>
                <c:pt idx="43">
                  <c:v>1960.8527373396073</c:v>
                </c:pt>
                <c:pt idx="44">
                  <c:v>1960.8527373396073</c:v>
                </c:pt>
                <c:pt idx="45">
                  <c:v>1990.3126173396074</c:v>
                </c:pt>
                <c:pt idx="46">
                  <c:v>1990.3126173396074</c:v>
                </c:pt>
                <c:pt idx="47">
                  <c:v>1990.3126173396074</c:v>
                </c:pt>
                <c:pt idx="48">
                  <c:v>1990.3126173396074</c:v>
                </c:pt>
                <c:pt idx="49">
                  <c:v>2047.2078048494498</c:v>
                </c:pt>
                <c:pt idx="50">
                  <c:v>2047.2078048494498</c:v>
                </c:pt>
                <c:pt idx="51">
                  <c:v>2047.2078048494498</c:v>
                </c:pt>
                <c:pt idx="52">
                  <c:v>2047.2078048494498</c:v>
                </c:pt>
                <c:pt idx="53">
                  <c:v>2126.7651480283862</c:v>
                </c:pt>
                <c:pt idx="54">
                  <c:v>2126.7651480283862</c:v>
                </c:pt>
                <c:pt idx="55">
                  <c:v>2126.7651480283862</c:v>
                </c:pt>
                <c:pt idx="56">
                  <c:v>2126.7651480283862</c:v>
                </c:pt>
                <c:pt idx="57">
                  <c:v>2317.8947915767731</c:v>
                </c:pt>
                <c:pt idx="58">
                  <c:v>2317.8947915767731</c:v>
                </c:pt>
                <c:pt idx="59">
                  <c:v>2317.8947915767731</c:v>
                </c:pt>
                <c:pt idx="60">
                  <c:v>2317.8947915767731</c:v>
                </c:pt>
                <c:pt idx="61">
                  <c:v>2552.6854898603979</c:v>
                </c:pt>
                <c:pt idx="62">
                  <c:v>2552.6854898603979</c:v>
                </c:pt>
                <c:pt idx="63">
                  <c:v>2552.6854898603979</c:v>
                </c:pt>
                <c:pt idx="64">
                  <c:v>2552.6854898603979</c:v>
                </c:pt>
                <c:pt idx="65">
                  <c:v>2633.3188038272306</c:v>
                </c:pt>
                <c:pt idx="66">
                  <c:v>2633.3188038272306</c:v>
                </c:pt>
                <c:pt idx="67">
                  <c:v>2633.3188038272306</c:v>
                </c:pt>
                <c:pt idx="68">
                  <c:v>2633.3188038272306</c:v>
                </c:pt>
                <c:pt idx="69">
                  <c:v>2705.0288038272306</c:v>
                </c:pt>
                <c:pt idx="70">
                  <c:v>2705.0288038272306</c:v>
                </c:pt>
                <c:pt idx="71">
                  <c:v>2705.0288038272306</c:v>
                </c:pt>
                <c:pt idx="72">
                  <c:v>2705.0288038272306</c:v>
                </c:pt>
                <c:pt idx="73">
                  <c:v>2744.6955145365491</c:v>
                </c:pt>
                <c:pt idx="74">
                  <c:v>2744.6955145365491</c:v>
                </c:pt>
                <c:pt idx="75">
                  <c:v>2744.6955145365491</c:v>
                </c:pt>
                <c:pt idx="76">
                  <c:v>2744.6955145365491</c:v>
                </c:pt>
                <c:pt idx="77">
                  <c:v>2802.2294764798085</c:v>
                </c:pt>
                <c:pt idx="78">
                  <c:v>2802.2294764798085</c:v>
                </c:pt>
                <c:pt idx="79">
                  <c:v>2802.2294764798085</c:v>
                </c:pt>
                <c:pt idx="80">
                  <c:v>2802.2294764798085</c:v>
                </c:pt>
                <c:pt idx="81">
                  <c:v>2874.858920781985</c:v>
                </c:pt>
                <c:pt idx="82">
                  <c:v>2874.858920781985</c:v>
                </c:pt>
                <c:pt idx="83">
                  <c:v>2874.858920781985</c:v>
                </c:pt>
                <c:pt idx="84">
                  <c:v>2874.858920781985</c:v>
                </c:pt>
                <c:pt idx="85">
                  <c:v>2954.4162639609217</c:v>
                </c:pt>
                <c:pt idx="86">
                  <c:v>2954.4162639609217</c:v>
                </c:pt>
                <c:pt idx="87">
                  <c:v>2954.4162639609217</c:v>
                </c:pt>
                <c:pt idx="88">
                  <c:v>2954.4162639609217</c:v>
                </c:pt>
                <c:pt idx="89">
                  <c:v>3053.8036786558159</c:v>
                </c:pt>
                <c:pt idx="90">
                  <c:v>3053.8036786558159</c:v>
                </c:pt>
                <c:pt idx="91">
                  <c:v>3053.8036786558159</c:v>
                </c:pt>
                <c:pt idx="92">
                  <c:v>3053.8036786558159</c:v>
                </c:pt>
                <c:pt idx="93">
                  <c:v>3122.6105206311245</c:v>
                </c:pt>
                <c:pt idx="94">
                  <c:v>3122.6105206311245</c:v>
                </c:pt>
                <c:pt idx="95">
                  <c:v>3122.6105206311245</c:v>
                </c:pt>
                <c:pt idx="96">
                  <c:v>3122.6105206311245</c:v>
                </c:pt>
                <c:pt idx="97">
                  <c:v>3325.4701415697523</c:v>
                </c:pt>
                <c:pt idx="98">
                  <c:v>3325.4701415697523</c:v>
                </c:pt>
                <c:pt idx="99">
                  <c:v>3325.4701415697523</c:v>
                </c:pt>
                <c:pt idx="100">
                  <c:v>3325.4701415697523</c:v>
                </c:pt>
                <c:pt idx="101">
                  <c:v>3542.7701415697525</c:v>
                </c:pt>
                <c:pt idx="102">
                  <c:v>3542.7701415697525</c:v>
                </c:pt>
                <c:pt idx="103">
                  <c:v>3542.7701415697525</c:v>
                </c:pt>
                <c:pt idx="104">
                  <c:v>3542.7701415697525</c:v>
                </c:pt>
                <c:pt idx="105">
                  <c:v>3557.4594907761016</c:v>
                </c:pt>
                <c:pt idx="106">
                  <c:v>3557.4594907761016</c:v>
                </c:pt>
                <c:pt idx="107">
                  <c:v>3557.4594907761016</c:v>
                </c:pt>
                <c:pt idx="108">
                  <c:v>3557.4594907761016</c:v>
                </c:pt>
                <c:pt idx="109">
                  <c:v>3571.907831360254</c:v>
                </c:pt>
                <c:pt idx="110">
                  <c:v>3571.907831360254</c:v>
                </c:pt>
                <c:pt idx="111">
                  <c:v>3571.907831360254</c:v>
                </c:pt>
                <c:pt idx="112">
                  <c:v>3571.907831360254</c:v>
                </c:pt>
                <c:pt idx="113">
                  <c:v>3602.4885744158096</c:v>
                </c:pt>
                <c:pt idx="114">
                  <c:v>3602.4885744158096</c:v>
                </c:pt>
                <c:pt idx="115">
                  <c:v>3602.4885744158096</c:v>
                </c:pt>
                <c:pt idx="116">
                  <c:v>3602.4885744158096</c:v>
                </c:pt>
                <c:pt idx="117">
                  <c:v>3609.6885744158094</c:v>
                </c:pt>
                <c:pt idx="118">
                  <c:v>3609.6885744158094</c:v>
                </c:pt>
                <c:pt idx="119">
                  <c:v>3609.6885744158094</c:v>
                </c:pt>
                <c:pt idx="120">
                  <c:v>3609.6885744158094</c:v>
                </c:pt>
                <c:pt idx="121">
                  <c:v>3651.6314544158095</c:v>
                </c:pt>
                <c:pt idx="122">
                  <c:v>3651.6314544158095</c:v>
                </c:pt>
                <c:pt idx="123">
                  <c:v>3651.6314544158095</c:v>
                </c:pt>
                <c:pt idx="124">
                  <c:v>3651.6314544158095</c:v>
                </c:pt>
                <c:pt idx="125">
                  <c:v>3759.3847104158085</c:v>
                </c:pt>
                <c:pt idx="126">
                  <c:v>3759.3847104158085</c:v>
                </c:pt>
                <c:pt idx="127">
                  <c:v>3759.3847104158085</c:v>
                </c:pt>
                <c:pt idx="128">
                  <c:v>3759.3847104158085</c:v>
                </c:pt>
                <c:pt idx="129">
                  <c:v>3904.3171246623756</c:v>
                </c:pt>
                <c:pt idx="130">
                  <c:v>3904.3171246623756</c:v>
                </c:pt>
                <c:pt idx="131">
                  <c:v>3904.3171246623756</c:v>
                </c:pt>
                <c:pt idx="132">
                  <c:v>3904.3171246623756</c:v>
                </c:pt>
                <c:pt idx="133">
                  <c:v>4121.3974446623752</c:v>
                </c:pt>
                <c:pt idx="134">
                  <c:v>4121.3974446623752</c:v>
                </c:pt>
                <c:pt idx="135">
                  <c:v>4121.3974446623752</c:v>
                </c:pt>
                <c:pt idx="136">
                  <c:v>4121.3974446623752</c:v>
                </c:pt>
                <c:pt idx="137">
                  <c:v>4147.3774446623747</c:v>
                </c:pt>
                <c:pt idx="138">
                  <c:v>4147.3774446623747</c:v>
                </c:pt>
                <c:pt idx="139">
                  <c:v>4147.3774446623747</c:v>
                </c:pt>
                <c:pt idx="140">
                  <c:v>4147.3774446623747</c:v>
                </c:pt>
                <c:pt idx="141">
                  <c:v>4160.4545987983965</c:v>
                </c:pt>
                <c:pt idx="142">
                  <c:v>4160.4545987983965</c:v>
                </c:pt>
                <c:pt idx="143">
                  <c:v>4160.4545987983965</c:v>
                </c:pt>
                <c:pt idx="144">
                  <c:v>4160.4545987983965</c:v>
                </c:pt>
                <c:pt idx="145">
                  <c:v>4214.9927888521597</c:v>
                </c:pt>
                <c:pt idx="146">
                  <c:v>4214.9927888521597</c:v>
                </c:pt>
                <c:pt idx="147">
                  <c:v>4214.9927888521597</c:v>
                </c:pt>
                <c:pt idx="148">
                  <c:v>4214.9927888521597</c:v>
                </c:pt>
                <c:pt idx="149">
                  <c:v>4439.371923441201</c:v>
                </c:pt>
                <c:pt idx="150">
                  <c:v>4439.371923441201</c:v>
                </c:pt>
                <c:pt idx="151">
                  <c:v>4439.371923441201</c:v>
                </c:pt>
                <c:pt idx="152">
                  <c:v>4439.371923441201</c:v>
                </c:pt>
                <c:pt idx="153">
                  <c:v>4458.4849119828677</c:v>
                </c:pt>
                <c:pt idx="154">
                  <c:v>4458.4849119828677</c:v>
                </c:pt>
                <c:pt idx="155">
                  <c:v>4458.4849119828677</c:v>
                </c:pt>
                <c:pt idx="156">
                  <c:v>4458.4849119828677</c:v>
                </c:pt>
                <c:pt idx="157">
                  <c:v>4465.6849119828676</c:v>
                </c:pt>
                <c:pt idx="158">
                  <c:v>4465.6849119828676</c:v>
                </c:pt>
                <c:pt idx="159">
                  <c:v>4465.6849119828676</c:v>
                </c:pt>
                <c:pt idx="160">
                  <c:v>4465.6849119828676</c:v>
                </c:pt>
                <c:pt idx="161">
                  <c:v>4565.6803575022623</c:v>
                </c:pt>
                <c:pt idx="162">
                  <c:v>4565.6803575022623</c:v>
                </c:pt>
                <c:pt idx="163">
                  <c:v>4565.6803575022623</c:v>
                </c:pt>
                <c:pt idx="164">
                  <c:v>4565.6803575022623</c:v>
                </c:pt>
                <c:pt idx="165">
                  <c:v>4597.6642844429016</c:v>
                </c:pt>
                <c:pt idx="166">
                  <c:v>4597.6642844429016</c:v>
                </c:pt>
                <c:pt idx="167">
                  <c:v>4597.6642844429016</c:v>
                </c:pt>
                <c:pt idx="168">
                  <c:v>4597.6642844429016</c:v>
                </c:pt>
                <c:pt idx="169">
                  <c:v>4618.2518034244877</c:v>
                </c:pt>
                <c:pt idx="170">
                  <c:v>4618.2518034244877</c:v>
                </c:pt>
                <c:pt idx="171">
                  <c:v>4618.2518034244877</c:v>
                </c:pt>
                <c:pt idx="172">
                  <c:v>4618.2518034244877</c:v>
                </c:pt>
                <c:pt idx="173">
                  <c:v>4697.8278034244877</c:v>
                </c:pt>
                <c:pt idx="174">
                  <c:v>4697.8278034244877</c:v>
                </c:pt>
                <c:pt idx="175">
                  <c:v>4697.8278034244877</c:v>
                </c:pt>
                <c:pt idx="176">
                  <c:v>4697.8278034244877</c:v>
                </c:pt>
                <c:pt idx="177">
                  <c:v>4937.3498434244875</c:v>
                </c:pt>
                <c:pt idx="178">
                  <c:v>4937.3498434244875</c:v>
                </c:pt>
                <c:pt idx="179">
                  <c:v>4937.3498434244875</c:v>
                </c:pt>
                <c:pt idx="180">
                  <c:v>4937.3498434244875</c:v>
                </c:pt>
                <c:pt idx="181">
                  <c:v>5171.1745009587339</c:v>
                </c:pt>
                <c:pt idx="182">
                  <c:v>5171.1745009587339</c:v>
                </c:pt>
                <c:pt idx="183">
                  <c:v>5171.1745009587339</c:v>
                </c:pt>
                <c:pt idx="184">
                  <c:v>5171.1745009587339</c:v>
                </c:pt>
                <c:pt idx="185">
                  <c:v>5401.7678481215162</c:v>
                </c:pt>
                <c:pt idx="186">
                  <c:v>5401.7678481215162</c:v>
                </c:pt>
                <c:pt idx="187">
                  <c:v>5401.7678481215162</c:v>
                </c:pt>
                <c:pt idx="188">
                  <c:v>5401.7678481215162</c:v>
                </c:pt>
                <c:pt idx="189">
                  <c:v>5409.8661837379541</c:v>
                </c:pt>
                <c:pt idx="190">
                  <c:v>5409.8661837379541</c:v>
                </c:pt>
                <c:pt idx="191">
                  <c:v>5409.8661837379541</c:v>
                </c:pt>
                <c:pt idx="192">
                  <c:v>5409.8661837379541</c:v>
                </c:pt>
                <c:pt idx="193">
                  <c:v>5528.7355797012951</c:v>
                </c:pt>
                <c:pt idx="194">
                  <c:v>5528.7355797012951</c:v>
                </c:pt>
                <c:pt idx="195">
                  <c:v>5528.7355797012951</c:v>
                </c:pt>
                <c:pt idx="196">
                  <c:v>5528.7355797012951</c:v>
                </c:pt>
                <c:pt idx="197">
                  <c:v>5534.8802356854321</c:v>
                </c:pt>
                <c:pt idx="198">
                  <c:v>5534.8802356854321</c:v>
                </c:pt>
                <c:pt idx="199">
                  <c:v>5534.8802356854321</c:v>
                </c:pt>
                <c:pt idx="200">
                  <c:v>5534.8802356854321</c:v>
                </c:pt>
                <c:pt idx="201">
                  <c:v>5705.3679558628064</c:v>
                </c:pt>
                <c:pt idx="202">
                  <c:v>5705.3679558628064</c:v>
                </c:pt>
                <c:pt idx="203">
                  <c:v>5705.3679558628064</c:v>
                </c:pt>
                <c:pt idx="204">
                  <c:v>5705.3679558628064</c:v>
                </c:pt>
                <c:pt idx="205">
                  <c:v>5896.6485209312996</c:v>
                </c:pt>
                <c:pt idx="206">
                  <c:v>5896.6485209312996</c:v>
                </c:pt>
                <c:pt idx="207">
                  <c:v>5896.6485209312996</c:v>
                </c:pt>
                <c:pt idx="208">
                  <c:v>5896.6485209312996</c:v>
                </c:pt>
                <c:pt idx="209">
                  <c:v>6087.9290859997927</c:v>
                </c:pt>
                <c:pt idx="210">
                  <c:v>6087.9290859997927</c:v>
                </c:pt>
                <c:pt idx="211">
                  <c:v>6087.9290859997927</c:v>
                </c:pt>
                <c:pt idx="212">
                  <c:v>6087.9290859997927</c:v>
                </c:pt>
                <c:pt idx="213">
                  <c:v>6104.5750765658304</c:v>
                </c:pt>
                <c:pt idx="214">
                  <c:v>6104.5750765658304</c:v>
                </c:pt>
                <c:pt idx="215">
                  <c:v>6104.5750765658304</c:v>
                </c:pt>
                <c:pt idx="216">
                  <c:v>6104.5750765658304</c:v>
                </c:pt>
                <c:pt idx="217">
                  <c:v>6112.9080465658308</c:v>
                </c:pt>
                <c:pt idx="218">
                  <c:v>6112.9080465658308</c:v>
                </c:pt>
                <c:pt idx="219">
                  <c:v>6112.9080465658308</c:v>
                </c:pt>
                <c:pt idx="220">
                  <c:v>6112.9080465658308</c:v>
                </c:pt>
                <c:pt idx="221">
                  <c:v>6231.2916517962167</c:v>
                </c:pt>
                <c:pt idx="222">
                  <c:v>6231.2916517962167</c:v>
                </c:pt>
                <c:pt idx="223">
                  <c:v>6231.2916517962167</c:v>
                </c:pt>
                <c:pt idx="224">
                  <c:v>6231.2916517962167</c:v>
                </c:pt>
                <c:pt idx="225">
                  <c:v>6340.3680320369795</c:v>
                </c:pt>
                <c:pt idx="226">
                  <c:v>6340.3680320369795</c:v>
                </c:pt>
                <c:pt idx="227">
                  <c:v>6340.3680320369795</c:v>
                </c:pt>
                <c:pt idx="228">
                  <c:v>6340.3680320369795</c:v>
                </c:pt>
                <c:pt idx="229">
                  <c:v>6345.6664404814528</c:v>
                </c:pt>
                <c:pt idx="230">
                  <c:v>6345.6664404814528</c:v>
                </c:pt>
                <c:pt idx="231">
                  <c:v>6345.6664404814528</c:v>
                </c:pt>
                <c:pt idx="232">
                  <c:v>6345.6664404814528</c:v>
                </c:pt>
                <c:pt idx="233">
                  <c:v>6504.3962023862141</c:v>
                </c:pt>
                <c:pt idx="234">
                  <c:v>6504.3962023862141</c:v>
                </c:pt>
                <c:pt idx="235">
                  <c:v>6504.3962023862141</c:v>
                </c:pt>
                <c:pt idx="236">
                  <c:v>6504.3962023862141</c:v>
                </c:pt>
                <c:pt idx="237">
                  <c:v>6507.5157761567061</c:v>
                </c:pt>
                <c:pt idx="238">
                  <c:v>6507.5157761567061</c:v>
                </c:pt>
                <c:pt idx="239">
                  <c:v>6507.5157761567061</c:v>
                </c:pt>
                <c:pt idx="240">
                  <c:v>6507.5157761567061</c:v>
                </c:pt>
                <c:pt idx="241">
                  <c:v>6536.2773761567059</c:v>
                </c:pt>
                <c:pt idx="242">
                  <c:v>6536.2773761567059</c:v>
                </c:pt>
                <c:pt idx="243">
                  <c:v>6536.2773761567059</c:v>
                </c:pt>
                <c:pt idx="244">
                  <c:v>6536.2773761567059</c:v>
                </c:pt>
                <c:pt idx="245">
                  <c:v>6686.2328556087596</c:v>
                </c:pt>
                <c:pt idx="246">
                  <c:v>6686.2328556087596</c:v>
                </c:pt>
                <c:pt idx="247">
                  <c:v>6686.2328556087596</c:v>
                </c:pt>
                <c:pt idx="248">
                  <c:v>6686.2328556087596</c:v>
                </c:pt>
                <c:pt idx="249">
                  <c:v>6818.8352406153408</c:v>
                </c:pt>
                <c:pt idx="250">
                  <c:v>6818.8352406153408</c:v>
                </c:pt>
                <c:pt idx="251">
                  <c:v>6818.8352406153408</c:v>
                </c:pt>
                <c:pt idx="252">
                  <c:v>6818.8352406153408</c:v>
                </c:pt>
                <c:pt idx="253">
                  <c:v>6829.5652870153408</c:v>
                </c:pt>
                <c:pt idx="254">
                  <c:v>6829.5652870153408</c:v>
                </c:pt>
                <c:pt idx="255">
                  <c:v>6829.5652870153408</c:v>
                </c:pt>
                <c:pt idx="256">
                  <c:v>6829.5652870153408</c:v>
                </c:pt>
                <c:pt idx="257">
                  <c:v>6843.9460870153407</c:v>
                </c:pt>
                <c:pt idx="258">
                  <c:v>6843.9460870153407</c:v>
                </c:pt>
                <c:pt idx="259">
                  <c:v>6843.9460870153407</c:v>
                </c:pt>
                <c:pt idx="260">
                  <c:v>6843.9460870153407</c:v>
                </c:pt>
                <c:pt idx="261">
                  <c:v>6872.7076870153405</c:v>
                </c:pt>
                <c:pt idx="262">
                  <c:v>6872.7076870153405</c:v>
                </c:pt>
                <c:pt idx="263">
                  <c:v>6872.7076870153405</c:v>
                </c:pt>
                <c:pt idx="264">
                  <c:v>6872.7076870153405</c:v>
                </c:pt>
                <c:pt idx="265">
                  <c:v>7004.1076870153402</c:v>
                </c:pt>
                <c:pt idx="266">
                  <c:v>7004.1076870153402</c:v>
                </c:pt>
                <c:pt idx="267">
                  <c:v>7004.1076870153402</c:v>
                </c:pt>
                <c:pt idx="268">
                  <c:v>7004.1076870153402</c:v>
                </c:pt>
                <c:pt idx="269">
                  <c:v>7011.26768701534</c:v>
                </c:pt>
                <c:pt idx="270">
                  <c:v>7011.26768701534</c:v>
                </c:pt>
                <c:pt idx="271">
                  <c:v>7011.26768701534</c:v>
                </c:pt>
                <c:pt idx="272">
                  <c:v>7011.26768701534</c:v>
                </c:pt>
                <c:pt idx="273">
                  <c:v>7125.7606288042152</c:v>
                </c:pt>
                <c:pt idx="274">
                  <c:v>7125.7606288042152</c:v>
                </c:pt>
                <c:pt idx="275">
                  <c:v>7125.7606288042152</c:v>
                </c:pt>
                <c:pt idx="276">
                  <c:v>7125.7606288042152</c:v>
                </c:pt>
                <c:pt idx="277">
                  <c:v>7135.0469038042156</c:v>
                </c:pt>
                <c:pt idx="278">
                  <c:v>7135.0469038042156</c:v>
                </c:pt>
                <c:pt idx="279">
                  <c:v>7135.0469038042156</c:v>
                </c:pt>
                <c:pt idx="280">
                  <c:v>7135.0469038042156</c:v>
                </c:pt>
                <c:pt idx="281">
                  <c:v>7137.6000109470724</c:v>
                </c:pt>
                <c:pt idx="282">
                  <c:v>7137.6000109470724</c:v>
                </c:pt>
                <c:pt idx="283">
                  <c:v>7137.6000109470724</c:v>
                </c:pt>
                <c:pt idx="284">
                  <c:v>7137.6000109470724</c:v>
                </c:pt>
                <c:pt idx="285">
                  <c:v>7157.498039278742</c:v>
                </c:pt>
                <c:pt idx="286">
                  <c:v>7157.498039278742</c:v>
                </c:pt>
                <c:pt idx="287">
                  <c:v>7157.498039278742</c:v>
                </c:pt>
                <c:pt idx="288">
                  <c:v>7157.498039278742</c:v>
                </c:pt>
                <c:pt idx="289">
                  <c:v>7211.4967861909363</c:v>
                </c:pt>
                <c:pt idx="290">
                  <c:v>7211.4967861909363</c:v>
                </c:pt>
                <c:pt idx="291">
                  <c:v>7211.4967861909363</c:v>
                </c:pt>
                <c:pt idx="292">
                  <c:v>7211.4967861909363</c:v>
                </c:pt>
                <c:pt idx="293">
                  <c:v>7218.4563061909366</c:v>
                </c:pt>
                <c:pt idx="294">
                  <c:v>7218.4563061909366</c:v>
                </c:pt>
                <c:pt idx="295">
                  <c:v>7218.4563061909366</c:v>
                </c:pt>
                <c:pt idx="296">
                  <c:v>7218.4563061909366</c:v>
                </c:pt>
                <c:pt idx="297">
                  <c:v>7339.7702525236737</c:v>
                </c:pt>
                <c:pt idx="298">
                  <c:v>7339.7702525236737</c:v>
                </c:pt>
                <c:pt idx="299">
                  <c:v>7339.7702525236737</c:v>
                </c:pt>
                <c:pt idx="300">
                  <c:v>7339.7702525236737</c:v>
                </c:pt>
                <c:pt idx="301">
                  <c:v>7344.2690230154767</c:v>
                </c:pt>
                <c:pt idx="302">
                  <c:v>7344.2690230154767</c:v>
                </c:pt>
                <c:pt idx="303">
                  <c:v>7344.2690230154767</c:v>
                </c:pt>
                <c:pt idx="304">
                  <c:v>7344.2690230154767</c:v>
                </c:pt>
                <c:pt idx="305">
                  <c:v>7348.3010230154769</c:v>
                </c:pt>
                <c:pt idx="306">
                  <c:v>7348.3010230154769</c:v>
                </c:pt>
                <c:pt idx="307">
                  <c:v>7348.3010230154769</c:v>
                </c:pt>
                <c:pt idx="308">
                  <c:v>7348.3010230154769</c:v>
                </c:pt>
                <c:pt idx="309">
                  <c:v>7353.5159271250659</c:v>
                </c:pt>
                <c:pt idx="310">
                  <c:v>7353.5159271250659</c:v>
                </c:pt>
                <c:pt idx="311">
                  <c:v>7353.5159271250659</c:v>
                </c:pt>
                <c:pt idx="312">
                  <c:v>7353.5159271250659</c:v>
                </c:pt>
                <c:pt idx="313">
                  <c:v>7464.5159271250659</c:v>
                </c:pt>
                <c:pt idx="314">
                  <c:v>7464.5159271250659</c:v>
                </c:pt>
                <c:pt idx="315">
                  <c:v>7464.5159271250659</c:v>
                </c:pt>
                <c:pt idx="316">
                  <c:v>7464.5159271250659</c:v>
                </c:pt>
                <c:pt idx="317">
                  <c:v>7486.8859271250658</c:v>
                </c:pt>
                <c:pt idx="318">
                  <c:v>7486.8859271250658</c:v>
                </c:pt>
                <c:pt idx="319">
                  <c:v>7486.8859271250658</c:v>
                </c:pt>
                <c:pt idx="320">
                  <c:v>7486.8859271250658</c:v>
                </c:pt>
                <c:pt idx="321">
                  <c:v>7509.7116021786705</c:v>
                </c:pt>
                <c:pt idx="322">
                  <c:v>7509.7116021786705</c:v>
                </c:pt>
                <c:pt idx="323">
                  <c:v>7509.7116021786705</c:v>
                </c:pt>
                <c:pt idx="324">
                  <c:v>7509.7116021786705</c:v>
                </c:pt>
                <c:pt idx="325">
                  <c:v>7559.0861476332157</c:v>
                </c:pt>
                <c:pt idx="326">
                  <c:v>7559.0861476332157</c:v>
                </c:pt>
                <c:pt idx="327">
                  <c:v>7559.0861476332157</c:v>
                </c:pt>
                <c:pt idx="328">
                  <c:v>7559.0861476332157</c:v>
                </c:pt>
                <c:pt idx="329">
                  <c:v>7605.8622476332157</c:v>
                </c:pt>
                <c:pt idx="330">
                  <c:v>7605.8622476332157</c:v>
                </c:pt>
                <c:pt idx="331">
                  <c:v>7605.8622476332157</c:v>
                </c:pt>
                <c:pt idx="332">
                  <c:v>7605.8622476332157</c:v>
                </c:pt>
                <c:pt idx="333">
                  <c:v>7653.9942476332153</c:v>
                </c:pt>
                <c:pt idx="334">
                  <c:v>7653.9942476332153</c:v>
                </c:pt>
                <c:pt idx="335">
                  <c:v>7653.9942476332153</c:v>
                </c:pt>
                <c:pt idx="336">
                  <c:v>7653.9942476332153</c:v>
                </c:pt>
                <c:pt idx="337">
                  <c:v>7680.8125196332157</c:v>
                </c:pt>
                <c:pt idx="338">
                  <c:v>7680.8125196332157</c:v>
                </c:pt>
                <c:pt idx="339">
                  <c:v>7680.8125196332157</c:v>
                </c:pt>
                <c:pt idx="340">
                  <c:v>7680.8125196332157</c:v>
                </c:pt>
                <c:pt idx="341">
                  <c:v>7731.2066380607366</c:v>
                </c:pt>
                <c:pt idx="342">
                  <c:v>7731.2066380607366</c:v>
                </c:pt>
                <c:pt idx="343">
                  <c:v>7731.2066380607366</c:v>
                </c:pt>
                <c:pt idx="344">
                  <c:v>7731.2066380607366</c:v>
                </c:pt>
                <c:pt idx="345">
                  <c:v>7760.6662366700266</c:v>
                </c:pt>
                <c:pt idx="346">
                  <c:v>7760.6662366700266</c:v>
                </c:pt>
                <c:pt idx="347">
                  <c:v>7760.6662366700266</c:v>
                </c:pt>
                <c:pt idx="348">
                  <c:v>7760.6662366700266</c:v>
                </c:pt>
                <c:pt idx="349">
                  <c:v>7767.2362366700263</c:v>
                </c:pt>
                <c:pt idx="350">
                  <c:v>7767.2362366700263</c:v>
                </c:pt>
                <c:pt idx="351">
                  <c:v>7767.2362366700263</c:v>
                </c:pt>
                <c:pt idx="352">
                  <c:v>7767.2362366700263</c:v>
                </c:pt>
                <c:pt idx="353">
                  <c:v>7788.285003793314</c:v>
                </c:pt>
                <c:pt idx="354">
                  <c:v>7788.285003793314</c:v>
                </c:pt>
                <c:pt idx="355">
                  <c:v>7788.285003793314</c:v>
                </c:pt>
                <c:pt idx="356">
                  <c:v>7788.285003793314</c:v>
                </c:pt>
                <c:pt idx="357">
                  <c:v>7839.0309042332265</c:v>
                </c:pt>
                <c:pt idx="358">
                  <c:v>7839.0309042332265</c:v>
                </c:pt>
                <c:pt idx="359">
                  <c:v>7839.0309042332265</c:v>
                </c:pt>
                <c:pt idx="360">
                  <c:v>7839.0309042332265</c:v>
                </c:pt>
                <c:pt idx="361">
                  <c:v>7929.6969042332266</c:v>
                </c:pt>
                <c:pt idx="362">
                  <c:v>7929.6969042332266</c:v>
                </c:pt>
                <c:pt idx="363">
                  <c:v>7929.6969042332266</c:v>
                </c:pt>
                <c:pt idx="364">
                  <c:v>7929.6969042332266</c:v>
                </c:pt>
                <c:pt idx="365">
                  <c:v>7935.2946028633633</c:v>
                </c:pt>
                <c:pt idx="366">
                  <c:v>7935.2946028633633</c:v>
                </c:pt>
                <c:pt idx="367">
                  <c:v>7935.2946028633633</c:v>
                </c:pt>
                <c:pt idx="368">
                  <c:v>7935.2946028633633</c:v>
                </c:pt>
                <c:pt idx="369">
                  <c:v>8025.6900828633634</c:v>
                </c:pt>
                <c:pt idx="370">
                  <c:v>8025.6900828633634</c:v>
                </c:pt>
                <c:pt idx="371">
                  <c:v>8025.6900828633634</c:v>
                </c:pt>
                <c:pt idx="372">
                  <c:v>8025.6900828633634</c:v>
                </c:pt>
                <c:pt idx="373">
                  <c:v>8029.8420828633634</c:v>
                </c:pt>
                <c:pt idx="374">
                  <c:v>8029.8420828633634</c:v>
                </c:pt>
                <c:pt idx="375">
                  <c:v>8029.8420828633634</c:v>
                </c:pt>
                <c:pt idx="376">
                  <c:v>8029.8420828633634</c:v>
                </c:pt>
                <c:pt idx="377">
                  <c:v>8039.1360751274424</c:v>
                </c:pt>
                <c:pt idx="378">
                  <c:v>8039.1360751274424</c:v>
                </c:pt>
                <c:pt idx="379">
                  <c:v>8039.1360751274424</c:v>
                </c:pt>
                <c:pt idx="380">
                  <c:v>8039.1360751274424</c:v>
                </c:pt>
                <c:pt idx="381">
                  <c:v>8063.2471628095745</c:v>
                </c:pt>
                <c:pt idx="382">
                  <c:v>8063.2471628095745</c:v>
                </c:pt>
                <c:pt idx="383">
                  <c:v>8063.2471628095745</c:v>
                </c:pt>
                <c:pt idx="384">
                  <c:v>8063.2471628095745</c:v>
                </c:pt>
                <c:pt idx="385">
                  <c:v>8069.9611628095745</c:v>
                </c:pt>
                <c:pt idx="386">
                  <c:v>8069.9611628095745</c:v>
                </c:pt>
                <c:pt idx="387">
                  <c:v>8069.9611628095745</c:v>
                </c:pt>
                <c:pt idx="388">
                  <c:v>8069.9611628095745</c:v>
                </c:pt>
                <c:pt idx="389">
                  <c:v>8079.112715063673</c:v>
                </c:pt>
                <c:pt idx="390">
                  <c:v>8079.112715063673</c:v>
                </c:pt>
                <c:pt idx="391">
                  <c:v>8079.112715063673</c:v>
                </c:pt>
                <c:pt idx="392">
                  <c:v>8079.112715063673</c:v>
                </c:pt>
                <c:pt idx="393">
                  <c:v>8086.6026729325258</c:v>
                </c:pt>
                <c:pt idx="394">
                  <c:v>8086.6026729325258</c:v>
                </c:pt>
                <c:pt idx="395">
                  <c:v>8086.6026729325258</c:v>
                </c:pt>
                <c:pt idx="396">
                  <c:v>8086.6026729325258</c:v>
                </c:pt>
                <c:pt idx="397">
                  <c:v>8097.0889497717799</c:v>
                </c:pt>
                <c:pt idx="398">
                  <c:v>8097.0889497717799</c:v>
                </c:pt>
                <c:pt idx="399">
                  <c:v>8097.0889497717799</c:v>
                </c:pt>
                <c:pt idx="400">
                  <c:v>8097.0889497717799</c:v>
                </c:pt>
                <c:pt idx="401">
                  <c:v>8104.588264840273</c:v>
                </c:pt>
                <c:pt idx="402">
                  <c:v>8104.588264840273</c:v>
                </c:pt>
                <c:pt idx="403">
                  <c:v>8104.588264840273</c:v>
                </c:pt>
                <c:pt idx="404">
                  <c:v>8104.588264840273</c:v>
                </c:pt>
                <c:pt idx="405">
                  <c:v>8108.708725799177</c:v>
                </c:pt>
                <c:pt idx="406">
                  <c:v>8108.708725799177</c:v>
                </c:pt>
                <c:pt idx="407">
                  <c:v>8108.708725799177</c:v>
                </c:pt>
                <c:pt idx="408">
                  <c:v>8108.708725799177</c:v>
                </c:pt>
                <c:pt idx="409">
                  <c:v>8128.3196335211605</c:v>
                </c:pt>
                <c:pt idx="410">
                  <c:v>8128.3196335211605</c:v>
                </c:pt>
                <c:pt idx="411">
                  <c:v>8128.3196335211605</c:v>
                </c:pt>
                <c:pt idx="412">
                  <c:v>8128.3196335211605</c:v>
                </c:pt>
                <c:pt idx="413">
                  <c:v>8156.9385535211604</c:v>
                </c:pt>
                <c:pt idx="414">
                  <c:v>8156.9385535211604</c:v>
                </c:pt>
                <c:pt idx="415">
                  <c:v>8156.9385535211604</c:v>
                </c:pt>
                <c:pt idx="416">
                  <c:v>8156.9385535211604</c:v>
                </c:pt>
                <c:pt idx="417">
                  <c:v>8171.2585535211601</c:v>
                </c:pt>
                <c:pt idx="418">
                  <c:v>8171.2585535211601</c:v>
                </c:pt>
                <c:pt idx="419">
                  <c:v>8171.2585535211601</c:v>
                </c:pt>
                <c:pt idx="420">
                  <c:v>8171.2585535211601</c:v>
                </c:pt>
                <c:pt idx="421">
                  <c:v>8189.7845151211604</c:v>
                </c:pt>
                <c:pt idx="422">
                  <c:v>8189.7845151211604</c:v>
                </c:pt>
                <c:pt idx="423">
                  <c:v>8189.7845151211604</c:v>
                </c:pt>
                <c:pt idx="424">
                  <c:v>8189.7845151211604</c:v>
                </c:pt>
                <c:pt idx="425">
                  <c:v>8257.838039356704</c:v>
                </c:pt>
                <c:pt idx="426">
                  <c:v>8257.838039356704</c:v>
                </c:pt>
                <c:pt idx="427">
                  <c:v>8257.838039356704</c:v>
                </c:pt>
                <c:pt idx="428">
                  <c:v>8257.838039356704</c:v>
                </c:pt>
                <c:pt idx="429">
                  <c:v>8269.8873090853049</c:v>
                </c:pt>
                <c:pt idx="430">
                  <c:v>8269.8873090853049</c:v>
                </c:pt>
                <c:pt idx="431">
                  <c:v>8269.8873090853049</c:v>
                </c:pt>
                <c:pt idx="432">
                  <c:v>8269.8873090853049</c:v>
                </c:pt>
                <c:pt idx="433">
                  <c:v>8293.0803265703053</c:v>
                </c:pt>
                <c:pt idx="434">
                  <c:v>8293.0803265703053</c:v>
                </c:pt>
                <c:pt idx="435">
                  <c:v>8293.0803265703053</c:v>
                </c:pt>
                <c:pt idx="436">
                  <c:v>8293.0803265703053</c:v>
                </c:pt>
                <c:pt idx="437">
                  <c:v>8350.5329070462831</c:v>
                </c:pt>
                <c:pt idx="438">
                  <c:v>8350.5329070462831</c:v>
                </c:pt>
                <c:pt idx="439">
                  <c:v>8350.5329070462831</c:v>
                </c:pt>
                <c:pt idx="440">
                  <c:v>8350.5329070462831</c:v>
                </c:pt>
                <c:pt idx="441">
                  <c:v>8356.9971987129502</c:v>
                </c:pt>
                <c:pt idx="442">
                  <c:v>8356.9971987129502</c:v>
                </c:pt>
                <c:pt idx="443">
                  <c:v>8356.9971987129502</c:v>
                </c:pt>
                <c:pt idx="444">
                  <c:v>8356.9971987129502</c:v>
                </c:pt>
                <c:pt idx="445">
                  <c:v>8366.3330664815458</c:v>
                </c:pt>
                <c:pt idx="446">
                  <c:v>8366.3330664815458</c:v>
                </c:pt>
                <c:pt idx="447">
                  <c:v>8366.3330664815458</c:v>
                </c:pt>
                <c:pt idx="448">
                  <c:v>8366.3330664815458</c:v>
                </c:pt>
                <c:pt idx="449">
                  <c:v>8372.6332759670604</c:v>
                </c:pt>
                <c:pt idx="450">
                  <c:v>8372.6332759670604</c:v>
                </c:pt>
                <c:pt idx="451">
                  <c:v>8372.6332759670604</c:v>
                </c:pt>
                <c:pt idx="452">
                  <c:v>8372.6332759670604</c:v>
                </c:pt>
                <c:pt idx="453">
                  <c:v>8402.5795956017628</c:v>
                </c:pt>
                <c:pt idx="454">
                  <c:v>8402.5795956017628</c:v>
                </c:pt>
                <c:pt idx="455">
                  <c:v>8402.5795956017628</c:v>
                </c:pt>
                <c:pt idx="456">
                  <c:v>8402.5795956017628</c:v>
                </c:pt>
                <c:pt idx="457">
                  <c:v>8469.5508284784755</c:v>
                </c:pt>
                <c:pt idx="458">
                  <c:v>8469.5508284784755</c:v>
                </c:pt>
                <c:pt idx="459">
                  <c:v>8469.5508284784755</c:v>
                </c:pt>
                <c:pt idx="460">
                  <c:v>8469.5508284784755</c:v>
                </c:pt>
                <c:pt idx="461">
                  <c:v>8474.2808284784751</c:v>
                </c:pt>
                <c:pt idx="462">
                  <c:v>8474.2808284784751</c:v>
                </c:pt>
                <c:pt idx="463">
                  <c:v>8474.2808284784751</c:v>
                </c:pt>
                <c:pt idx="464">
                  <c:v>8474.2808284784751</c:v>
                </c:pt>
                <c:pt idx="465">
                  <c:v>8479.7308284784758</c:v>
                </c:pt>
                <c:pt idx="466">
                  <c:v>8479.7308284784758</c:v>
                </c:pt>
                <c:pt idx="467">
                  <c:v>8479.7308284784758</c:v>
                </c:pt>
                <c:pt idx="468">
                  <c:v>8479.7308284784758</c:v>
                </c:pt>
                <c:pt idx="469">
                  <c:v>8495.7413408346401</c:v>
                </c:pt>
                <c:pt idx="470">
                  <c:v>8495.7413408346401</c:v>
                </c:pt>
                <c:pt idx="471">
                  <c:v>8495.7413408346401</c:v>
                </c:pt>
                <c:pt idx="472">
                  <c:v>8495.7413408346401</c:v>
                </c:pt>
                <c:pt idx="473">
                  <c:v>8544.1304808346395</c:v>
                </c:pt>
                <c:pt idx="474">
                  <c:v>8544.1304808346395</c:v>
                </c:pt>
                <c:pt idx="475">
                  <c:v>8544.1304808346395</c:v>
                </c:pt>
                <c:pt idx="476">
                  <c:v>8544.1304808346395</c:v>
                </c:pt>
                <c:pt idx="477">
                  <c:v>8549.6304808346395</c:v>
                </c:pt>
                <c:pt idx="478">
                  <c:v>8549.6304808346395</c:v>
                </c:pt>
                <c:pt idx="479">
                  <c:v>8549.6304808346395</c:v>
                </c:pt>
                <c:pt idx="480">
                  <c:v>8549.6304808346395</c:v>
                </c:pt>
                <c:pt idx="481">
                  <c:v>8564.6280835743655</c:v>
                </c:pt>
                <c:pt idx="482">
                  <c:v>8564.6280835743655</c:v>
                </c:pt>
                <c:pt idx="483">
                  <c:v>8564.6280835743655</c:v>
                </c:pt>
                <c:pt idx="484">
                  <c:v>8564.6280835743655</c:v>
                </c:pt>
                <c:pt idx="485">
                  <c:v>8570.82638957983</c:v>
                </c:pt>
                <c:pt idx="486">
                  <c:v>8570.82638957983</c:v>
                </c:pt>
                <c:pt idx="487">
                  <c:v>8570.82638957983</c:v>
                </c:pt>
                <c:pt idx="488">
                  <c:v>8570.82638957983</c:v>
                </c:pt>
                <c:pt idx="489">
                  <c:v>8589.82638957983</c:v>
                </c:pt>
                <c:pt idx="490">
                  <c:v>8589.82638957983</c:v>
                </c:pt>
                <c:pt idx="491">
                  <c:v>8589.82638957983</c:v>
                </c:pt>
                <c:pt idx="492">
                  <c:v>8589.82638957983</c:v>
                </c:pt>
                <c:pt idx="493">
                  <c:v>8646.4170754758306</c:v>
                </c:pt>
                <c:pt idx="494">
                  <c:v>8646.4170754758306</c:v>
                </c:pt>
                <c:pt idx="495">
                  <c:v>8646.4170754758306</c:v>
                </c:pt>
                <c:pt idx="496">
                  <c:v>8646.4170754758306</c:v>
                </c:pt>
                <c:pt idx="497">
                  <c:v>8650.9529493903065</c:v>
                </c:pt>
                <c:pt idx="498">
                  <c:v>8650.9529493903065</c:v>
                </c:pt>
                <c:pt idx="499">
                  <c:v>8650.9529493903065</c:v>
                </c:pt>
                <c:pt idx="500">
                  <c:v>8650.9529493903065</c:v>
                </c:pt>
                <c:pt idx="501">
                  <c:v>8667.1467486562797</c:v>
                </c:pt>
                <c:pt idx="502">
                  <c:v>8667.1467486562797</c:v>
                </c:pt>
                <c:pt idx="503">
                  <c:v>8667.1467486562797</c:v>
                </c:pt>
                <c:pt idx="504">
                  <c:v>8667.1467486562797</c:v>
                </c:pt>
                <c:pt idx="505">
                  <c:v>8710.1967486562789</c:v>
                </c:pt>
                <c:pt idx="506">
                  <c:v>8710.1967486562789</c:v>
                </c:pt>
                <c:pt idx="507">
                  <c:v>8710.1967486562789</c:v>
                </c:pt>
                <c:pt idx="508">
                  <c:v>8710.1967486562789</c:v>
                </c:pt>
                <c:pt idx="509">
                  <c:v>8715.9032486562792</c:v>
                </c:pt>
                <c:pt idx="510">
                  <c:v>8715.9032486562792</c:v>
                </c:pt>
                <c:pt idx="511">
                  <c:v>8715.9032486562792</c:v>
                </c:pt>
                <c:pt idx="512">
                  <c:v>8715.9032486562792</c:v>
                </c:pt>
                <c:pt idx="513">
                  <c:v>8723.860588171885</c:v>
                </c:pt>
                <c:pt idx="514">
                  <c:v>8723.860588171885</c:v>
                </c:pt>
                <c:pt idx="515">
                  <c:v>8723.860588171885</c:v>
                </c:pt>
                <c:pt idx="516">
                  <c:v>8723.860588171885</c:v>
                </c:pt>
                <c:pt idx="517">
                  <c:v>8750.0838881718846</c:v>
                </c:pt>
                <c:pt idx="518">
                  <c:v>8750.0838881718846</c:v>
                </c:pt>
                <c:pt idx="519">
                  <c:v>8750.0838881718846</c:v>
                </c:pt>
                <c:pt idx="520">
                  <c:v>8750.0838881718846</c:v>
                </c:pt>
              </c:numCache>
            </c:numRef>
          </c:cat>
          <c:val>
            <c:numRef>
              <c:f>'Bid|Vol'!$FJ$15:$FJ$535</c:f>
              <c:numCache>
                <c:formatCode>General</c:formatCode>
                <c:ptCount val="5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0</c:v>
                </c:pt>
                <c:pt idx="284">
                  <c:v>0</c:v>
                </c:pt>
                <c:pt idx="285">
                  <c:v>0</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0</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numCache>
            </c:numRef>
          </c:val>
          <c:extLst>
            <c:ext xmlns:c16="http://schemas.microsoft.com/office/drawing/2014/chart" uri="{C3380CC4-5D6E-409C-BE32-E72D297353CC}">
              <c16:uniqueId val="{00000081-82C7-4DE0-9A3F-343DC0ECEB1F}"/>
            </c:ext>
          </c:extLst>
        </c:ser>
        <c:dLbls>
          <c:showLegendKey val="0"/>
          <c:showVal val="0"/>
          <c:showCatName val="0"/>
          <c:showSerName val="0"/>
          <c:showPercent val="0"/>
          <c:showBubbleSize val="0"/>
        </c:dLbls>
        <c:axId val="91399407"/>
        <c:axId val="1897617983"/>
      </c:areaChart>
      <c:scatterChart>
        <c:scatterStyle val="lineMarker"/>
        <c:varyColors val="0"/>
        <c:ser>
          <c:idx val="130"/>
          <c:order val="130"/>
          <c:tx>
            <c:strRef>
              <c:f>'Bid|Vol'!$AG$3</c:f>
              <c:strCache>
                <c:ptCount val="1"/>
                <c:pt idx="0">
                  <c:v>€800m Budget</c:v>
                </c:pt>
              </c:strCache>
            </c:strRef>
          </c:tx>
          <c:spPr>
            <a:ln w="25400" cap="rnd">
              <a:noFill/>
              <a:round/>
            </a:ln>
            <a:effectLst/>
          </c:spPr>
          <c:marker>
            <c:symbol val="circle"/>
            <c:size val="5"/>
            <c:spPr>
              <a:noFill/>
              <a:ln w="9525">
                <a:noFill/>
              </a:ln>
              <a:effectLst/>
            </c:spPr>
          </c:marker>
          <c:errBars>
            <c:errDir val="y"/>
            <c:errBarType val="both"/>
            <c:errValType val="percentage"/>
            <c:noEndCap val="1"/>
            <c:val val="100"/>
            <c:spPr>
              <a:noFill/>
              <a:ln w="38100" cap="flat" cmpd="sng" algn="ctr">
                <a:solidFill>
                  <a:srgbClr val="C00000"/>
                </a:solidFill>
                <a:round/>
              </a:ln>
              <a:effectLst/>
            </c:spPr>
          </c:errBars>
          <c:xVal>
            <c:numRef>
              <c:f>'Bid|Vol'!$AG$6</c:f>
              <c:numCache>
                <c:formatCode>_(* #,##0.00_);_(* \(#,##0.00\);_(* "-"??_);_(@_)</c:formatCode>
                <c:ptCount val="1"/>
                <c:pt idx="0">
                  <c:v>1684.1387878934938</c:v>
                </c:pt>
              </c:numCache>
            </c:numRef>
          </c:xVal>
          <c:yVal>
            <c:numRef>
              <c:f>'Bid|Vol'!$AH$6</c:f>
              <c:numCache>
                <c:formatCode>_(* #,##0.00_);_(* \(#,##0.00\);_(* "-"??_);_(@_)</c:formatCode>
                <c:ptCount val="1"/>
                <c:pt idx="0">
                  <c:v>2.25</c:v>
                </c:pt>
              </c:numCache>
            </c:numRef>
          </c:yVal>
          <c:smooth val="0"/>
          <c:extLst>
            <c:ext xmlns:c16="http://schemas.microsoft.com/office/drawing/2014/chart" uri="{C3380CC4-5D6E-409C-BE32-E72D297353CC}">
              <c16:uniqueId val="{00000082-82C7-4DE0-9A3F-343DC0ECEB1F}"/>
            </c:ext>
          </c:extLst>
        </c:ser>
        <c:dLbls>
          <c:showLegendKey val="0"/>
          <c:showVal val="0"/>
          <c:showCatName val="0"/>
          <c:showSerName val="0"/>
          <c:showPercent val="0"/>
          <c:showBubbleSize val="0"/>
        </c:dLbls>
        <c:axId val="91399407"/>
        <c:axId val="1897617983"/>
      </c:scatterChart>
      <c:dateAx>
        <c:axId val="91399407"/>
        <c:scaling>
          <c:orientation val="minMax"/>
        </c:scaling>
        <c:delete val="1"/>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IE" sz="1200">
                    <a:solidFill>
                      <a:schemeClr val="tx1"/>
                    </a:solidFill>
                  </a:rPr>
                  <a:t>Heat production</a:t>
                </a:r>
              </a:p>
            </c:rich>
          </c:tx>
          <c:layout>
            <c:manualLayout>
              <c:xMode val="edge"/>
              <c:yMode val="edge"/>
              <c:x val="0.45293283669327333"/>
              <c:y val="0.8077994635203460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crossAx val="1897617983"/>
        <c:crosses val="autoZero"/>
        <c:auto val="0"/>
        <c:lblOffset val="100"/>
        <c:baseTimeUnit val="days"/>
        <c:majorUnit val="9"/>
        <c:majorTimeUnit val="months"/>
      </c:dateAx>
      <c:valAx>
        <c:axId val="1897617983"/>
        <c:scaling>
          <c:orientation val="minMax"/>
          <c:max val="4.5"/>
        </c:scaling>
        <c:delete val="1"/>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91399407"/>
        <c:crosses val="autoZero"/>
        <c:crossBetween val="between"/>
      </c:valAx>
      <c:spPr>
        <a:noFill/>
        <a:ln>
          <a:noFill/>
        </a:ln>
        <a:effectLst/>
      </c:spPr>
    </c:plotArea>
    <c:plotVisOnly val="1"/>
    <c:dispBlanksAs val="zero"/>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7FFFFA6C_C5A7643A.xml><?xml version="1.0" encoding="utf-8"?>
<p188:cmLst xmlns:a="http://schemas.openxmlformats.org/drawingml/2006/main" xmlns:r="http://schemas.openxmlformats.org/officeDocument/2006/relationships" xmlns:p188="http://schemas.microsoft.com/office/powerpoint/2018/8/main">
  <p188:cm id="{416B615C-80CA-4FB2-855D-21D9AF338D02}" authorId="{BE08206C-EDED-A69C-DBCA-9D3AEC32744A}" status="resolved" created="2025-12-08T16:22:22.220">
    <ac:txMkLst xmlns:ac="http://schemas.microsoft.com/office/drawing/2013/main/command">
      <pc:docMk xmlns:pc="http://schemas.microsoft.com/office/powerpoint/2013/main/command"/>
      <pc:sldMk xmlns:pc="http://schemas.microsoft.com/office/powerpoint/2013/main/command" cId="3316081722" sldId="2147482220"/>
      <ac:spMk id="8" creationId="{492F6B2A-1C3B-24E8-03FA-63D1F60CE8BB}"/>
      <ac:txMk cp="13">
        <ac:context len="527" hash="1101752486"/>
      </ac:txMk>
    </ac:txMkLst>
    <p188:pos x="4287864" y="1007389"/>
    <p188:txBody>
      <a:bodyPr/>
      <a:lstStyle/>
      <a:p>
        <a:r>
          <a:rPr lang="en-US"/>
          <a:t>Maybe include Article 10f of the ETS Directive just as a footnote. It doesn't matter for applicants where the obligation comes from.</a:t>
        </a:r>
      </a:p>
    </p188:txBody>
  </p188:cm>
</p188:cmLst>
</file>

<file path=ppt/comments/modernComment_7FFFFA6D_E7155A25.xml><?xml version="1.0" encoding="utf-8"?>
<p188:cmLst xmlns:a="http://schemas.openxmlformats.org/drawingml/2006/main" xmlns:r="http://schemas.openxmlformats.org/officeDocument/2006/relationships" xmlns:p188="http://schemas.microsoft.com/office/powerpoint/2018/8/main">
  <p188:cm id="{0414B221-C7C2-40DB-9E81-A354341519A2}" authorId="{EDC8363A-B06C-0771-1C7F-75DB66964E32}" status="resolved" created="2025-12-07T16:58:54.992">
    <ac:txMkLst xmlns:ac="http://schemas.microsoft.com/office/drawing/2013/main/command">
      <pc:docMk xmlns:pc="http://schemas.microsoft.com/office/powerpoint/2013/main/command"/>
      <pc:sldMk xmlns:pc="http://schemas.microsoft.com/office/powerpoint/2013/main/command" cId="3876936229" sldId="2147482221"/>
      <ac:spMk id="9" creationId="{789044B7-40F6-C253-CA53-1A3195D986D7}"/>
      <ac:txMk cp="0">
        <ac:context len="35" hash="2924198221"/>
      </ac:txMk>
    </ac:txMkLst>
    <p188:pos x="1463842" y="250657"/>
    <p188:replyLst>
      <p188:reply id="{DF30A478-0BED-4735-B8F5-7F8B1F9A2D41}" authorId="{797F79EA-4699-8406-0184-F89390077773}" created="2025-12-08T08:05:15.232">
        <p188:txBody>
          <a:bodyPr/>
          <a:lstStyle/>
          <a:p>
            <a:r>
              <a:rPr lang="en-IE"/>
              <a:t>[@STEELE Rowan (CLIMA)] </a:t>
            </a:r>
          </a:p>
        </p188:txBody>
      </p188:reply>
    </p188:replyLst>
    <p188:txBody>
      <a:bodyPr/>
      <a:lstStyle/>
      <a:p>
        <a:r>
          <a:rPr lang="en-US"/>
          <a:t>do we have external evaluation of the DNSH Compliance Plan? Pls check. </a:t>
        </a:r>
      </a:p>
    </p188:txBody>
  </p188:cm>
</p188:cmLst>
</file>

<file path=ppt/comments/modernComment_7FFFFB07_A05C3AF2.xml><?xml version="1.0" encoding="utf-8"?>
<p188:cmLst xmlns:a="http://schemas.openxmlformats.org/drawingml/2006/main" xmlns:r="http://schemas.openxmlformats.org/officeDocument/2006/relationships" xmlns:p188="http://schemas.microsoft.com/office/powerpoint/2018/8/main">
  <p188:cm id="{67601183-143C-44FD-ABA2-3E41CF02F106}" authorId="{E2948FB3-3312-E500-C196-04BA9CFE4609}" created="2026-01-09T12:15:08.114">
    <pc:sldMkLst xmlns:pc="http://schemas.microsoft.com/office/powerpoint/2013/main/command">
      <pc:docMk/>
      <pc:sldMk cId="1137745327" sldId="2147482244"/>
    </pc:sldMkLst>
    <p188:txBody>
      <a:bodyPr/>
      <a:lstStyle/>
      <a:p>
        <a:r>
          <a:rPr lang="en-IE"/>
          <a:t>New slide</a:t>
        </a:r>
      </a:p>
    </p188:txBody>
  </p188:cm>
</p188:cmLst>
</file>

<file path=ppt/diagrams/_rels/data10.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s>
</file>

<file path=ppt/diagrams/_rels/data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diagrams/_rels/data14.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83.png"/><Relationship Id="rId7" Type="http://schemas.openxmlformats.org/officeDocument/2006/relationships/image" Target="../media/image67.png"/><Relationship Id="rId12" Type="http://schemas.openxmlformats.org/officeDocument/2006/relationships/image" Target="../media/image70.sv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86.svg"/><Relationship Id="rId11" Type="http://schemas.openxmlformats.org/officeDocument/2006/relationships/image" Target="../media/image69.png"/><Relationship Id="rId5" Type="http://schemas.openxmlformats.org/officeDocument/2006/relationships/image" Target="../media/image85.png"/><Relationship Id="rId10" Type="http://schemas.openxmlformats.org/officeDocument/2006/relationships/image" Target="../media/image45.svg"/><Relationship Id="rId4" Type="http://schemas.openxmlformats.org/officeDocument/2006/relationships/image" Target="../media/image84.svg"/><Relationship Id="rId9" Type="http://schemas.openxmlformats.org/officeDocument/2006/relationships/image" Target="../media/image44.png"/></Relationships>
</file>

<file path=ppt/diagrams/_rels/data16.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svg"/><Relationship Id="rId1" Type="http://schemas.openxmlformats.org/officeDocument/2006/relationships/image" Target="../media/image88.png"/><Relationship Id="rId6" Type="http://schemas.openxmlformats.org/officeDocument/2006/relationships/image" Target="../media/image93.svg"/><Relationship Id="rId5" Type="http://schemas.openxmlformats.org/officeDocument/2006/relationships/image" Target="../media/image92.png"/><Relationship Id="rId10" Type="http://schemas.openxmlformats.org/officeDocument/2006/relationships/image" Target="../media/image97.svg"/><Relationship Id="rId4" Type="http://schemas.openxmlformats.org/officeDocument/2006/relationships/image" Target="../media/image91.svg"/><Relationship Id="rId9" Type="http://schemas.openxmlformats.org/officeDocument/2006/relationships/image" Target="../media/image96.png"/></Relationships>
</file>

<file path=ppt/diagrams/_rels/data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ec.europa.eu/info/funding-tenders/opportunities/portal/screen/opportunities/calls-for-proposals?callIdentifier=INNOVFUND-2025-NZT&amp;isExactMatch=true&amp;status=31094501,31094502,31094503&amp;order=DESC&amp;pageNumber=1&amp;pageSize=50&amp;sortBy=startDate" TargetMode="External"/><Relationship Id="rId1" Type="http://schemas.openxmlformats.org/officeDocument/2006/relationships/hyperlink" Target="https://cinea.ec.europa.eu/document/download/9858612c-c026-4d67-a053-b29a783ca301_en?filename=IF25NZT_QA_v1.pdf" TargetMode="External"/><Relationship Id="rId6" Type="http://schemas.openxmlformats.org/officeDocument/2006/relationships/image" Target="../media/image32.png"/><Relationship Id="rId5" Type="http://schemas.openxmlformats.org/officeDocument/2006/relationships/image" Target="../media/image31.png"/><Relationship Id="rId4" Type="http://schemas.microsoft.com/office/2007/relationships/hdphoto" Target="../media/hdphoto2.wdp"/></Relationships>
</file>

<file path=ppt/diagrams/_rels/data6.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ata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image" Target="../media/image53.png"/><Relationship Id="rId5" Type="http://schemas.openxmlformats.org/officeDocument/2006/relationships/image" Target="../media/image57.svg"/><Relationship Id="rId4" Type="http://schemas.openxmlformats.org/officeDocument/2006/relationships/image" Target="../media/image56.png"/></Relationships>
</file>

<file path=ppt/diagrams/_rels/drawing10.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66.svg"/><Relationship Id="rId5" Type="http://schemas.openxmlformats.org/officeDocument/2006/relationships/image" Target="../media/image65.png"/><Relationship Id="rId10" Type="http://schemas.openxmlformats.org/officeDocument/2006/relationships/image" Target="../media/image70.svg"/><Relationship Id="rId4" Type="http://schemas.openxmlformats.org/officeDocument/2006/relationships/image" Target="../media/image64.svg"/><Relationship Id="rId9" Type="http://schemas.openxmlformats.org/officeDocument/2006/relationships/image" Target="../media/image69.png"/></Relationships>
</file>

<file path=ppt/diagrams/_rels/drawing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svg"/><Relationship Id="rId1" Type="http://schemas.openxmlformats.org/officeDocument/2006/relationships/image" Target="../media/image74.png"/><Relationship Id="rId6" Type="http://schemas.openxmlformats.org/officeDocument/2006/relationships/image" Target="../media/image79.svg"/><Relationship Id="rId5" Type="http://schemas.openxmlformats.org/officeDocument/2006/relationships/image" Target="../media/image78.png"/><Relationship Id="rId4" Type="http://schemas.openxmlformats.org/officeDocument/2006/relationships/image" Target="../media/image77.svg"/></Relationships>
</file>

<file path=ppt/diagrams/_rels/drawing14.xml.rels><?xml version="1.0" encoding="UTF-8" standalone="yes"?>
<Relationships xmlns="http://schemas.openxmlformats.org/package/2006/relationships"><Relationship Id="rId8" Type="http://schemas.openxmlformats.org/officeDocument/2006/relationships/image" Target="../media/image68.svg"/><Relationship Id="rId3" Type="http://schemas.openxmlformats.org/officeDocument/2006/relationships/image" Target="../media/image83.png"/><Relationship Id="rId7" Type="http://schemas.openxmlformats.org/officeDocument/2006/relationships/image" Target="../media/image67.png"/><Relationship Id="rId12" Type="http://schemas.openxmlformats.org/officeDocument/2006/relationships/image" Target="../media/image70.svg"/><Relationship Id="rId2" Type="http://schemas.openxmlformats.org/officeDocument/2006/relationships/image" Target="../media/image64.svg"/><Relationship Id="rId1" Type="http://schemas.openxmlformats.org/officeDocument/2006/relationships/image" Target="../media/image63.png"/><Relationship Id="rId6" Type="http://schemas.openxmlformats.org/officeDocument/2006/relationships/image" Target="../media/image86.svg"/><Relationship Id="rId11" Type="http://schemas.openxmlformats.org/officeDocument/2006/relationships/image" Target="../media/image69.png"/><Relationship Id="rId5" Type="http://schemas.openxmlformats.org/officeDocument/2006/relationships/image" Target="../media/image85.png"/><Relationship Id="rId10" Type="http://schemas.openxmlformats.org/officeDocument/2006/relationships/image" Target="../media/image45.svg"/><Relationship Id="rId4" Type="http://schemas.openxmlformats.org/officeDocument/2006/relationships/image" Target="../media/image84.svg"/><Relationship Id="rId9" Type="http://schemas.openxmlformats.org/officeDocument/2006/relationships/image" Target="../media/image44.png"/></Relationships>
</file>

<file path=ppt/diagrams/_rels/drawing16.xml.rels><?xml version="1.0" encoding="UTF-8" standalone="yes"?>
<Relationships xmlns="http://schemas.openxmlformats.org/package/2006/relationships"><Relationship Id="rId8" Type="http://schemas.openxmlformats.org/officeDocument/2006/relationships/image" Target="../media/image95.sv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9.svg"/><Relationship Id="rId1" Type="http://schemas.openxmlformats.org/officeDocument/2006/relationships/image" Target="../media/image88.png"/><Relationship Id="rId6" Type="http://schemas.openxmlformats.org/officeDocument/2006/relationships/image" Target="../media/image93.svg"/><Relationship Id="rId5" Type="http://schemas.openxmlformats.org/officeDocument/2006/relationships/image" Target="../media/image92.png"/><Relationship Id="rId10" Type="http://schemas.openxmlformats.org/officeDocument/2006/relationships/image" Target="../media/image97.svg"/><Relationship Id="rId4" Type="http://schemas.openxmlformats.org/officeDocument/2006/relationships/image" Target="../media/image91.svg"/><Relationship Id="rId9" Type="http://schemas.openxmlformats.org/officeDocument/2006/relationships/image" Target="../media/image9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1.png"/><Relationship Id="rId2" Type="http://schemas.microsoft.com/office/2007/relationships/hdphoto" Target="../media/hdphoto2.wdp"/><Relationship Id="rId1" Type="http://schemas.openxmlformats.org/officeDocument/2006/relationships/image" Target="../media/image30.png"/><Relationship Id="rId6" Type="http://schemas.openxmlformats.org/officeDocument/2006/relationships/hyperlink" Target="https://ec.europa.eu/info/funding-tenders/opportunities/portal/screen/opportunities/calls-for-proposals?callIdentifier=INNOVFUND-2025-NZT&amp;isExactMatch=true&amp;status=31094501,31094502,31094503&amp;order=DESC&amp;pageNumber=1&amp;pageSize=50&amp;sortBy=startDate" TargetMode="External"/><Relationship Id="rId5" Type="http://schemas.openxmlformats.org/officeDocument/2006/relationships/hyperlink" Target="https://cinea.ec.europa.eu/document/download/9858612c-c026-4d67-a053-b29a783ca301_en?filename=IF25NZT_QA_v1.pdf" TargetMode="External"/><Relationship Id="rId4" Type="http://schemas.openxmlformats.org/officeDocument/2006/relationships/image" Target="../media/image32.png"/></Relationships>
</file>

<file path=ppt/diagrams/_rels/drawing6.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svg"/><Relationship Id="rId1" Type="http://schemas.openxmlformats.org/officeDocument/2006/relationships/image" Target="../media/image44.png"/><Relationship Id="rId6" Type="http://schemas.openxmlformats.org/officeDocument/2006/relationships/image" Target="../media/image49.svg"/><Relationship Id="rId5" Type="http://schemas.openxmlformats.org/officeDocument/2006/relationships/image" Target="../media/image48.png"/><Relationship Id="rId4" Type="http://schemas.openxmlformats.org/officeDocument/2006/relationships/image" Target="../media/image47.svg"/></Relationships>
</file>

<file path=ppt/diagrams/_rels/drawing8.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image" Target="../media/image53.png"/><Relationship Id="rId5" Type="http://schemas.openxmlformats.org/officeDocument/2006/relationships/image" Target="../media/image57.svg"/><Relationship Id="rId4" Type="http://schemas.openxmlformats.org/officeDocument/2006/relationships/image" Target="../media/image56.pn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386B5CD-263C-4A34-97FB-EC8F6DE5F5BF}" type="doc">
      <dgm:prSet loTypeId="urn:microsoft.com/office/officeart/2005/8/layout/process1" loCatId="process" qsTypeId="urn:microsoft.com/office/officeart/2005/8/quickstyle/simple1" qsCatId="simple" csTypeId="urn:microsoft.com/office/officeart/2005/8/colors/accent2_2" csCatId="accent2" phldr="1"/>
      <dgm:spPr/>
      <dgm:t>
        <a:bodyPr/>
        <a:lstStyle/>
        <a:p>
          <a:endParaRPr lang="en-IE"/>
        </a:p>
      </dgm:t>
    </dgm:pt>
    <dgm:pt modelId="{7C79BAA7-93CC-42B5-A410-6EBDF96EA210}">
      <dgm:prSet phldrT="[Text]" custT="1"/>
      <dgm:spPr/>
      <dgm:t>
        <a:bodyPr/>
        <a:lstStyle/>
        <a:p>
          <a:pPr>
            <a:spcAft>
              <a:spcPct val="35000"/>
            </a:spcAft>
            <a:buNone/>
          </a:pPr>
          <a:r>
            <a:rPr lang="en-IE" sz="2400" b="1"/>
            <a:t>2020 - 2022</a:t>
          </a:r>
        </a:p>
      </dgm:t>
    </dgm:pt>
    <dgm:pt modelId="{56E36EFE-AB57-4A2A-A3B4-8A3600C04700}" type="parTrans" cxnId="{F46D4F66-4149-42E9-B3FE-C18A060A25F2}">
      <dgm:prSet/>
      <dgm:spPr/>
      <dgm:t>
        <a:bodyPr/>
        <a:lstStyle/>
        <a:p>
          <a:endParaRPr lang="en-IE">
            <a:solidFill>
              <a:schemeClr val="accent4"/>
            </a:solidFill>
          </a:endParaRPr>
        </a:p>
      </dgm:t>
    </dgm:pt>
    <dgm:pt modelId="{AEA4CEA3-867F-4E13-92AD-AC0658858AF0}" type="sibTrans" cxnId="{F46D4F66-4149-42E9-B3FE-C18A060A25F2}">
      <dgm:prSet/>
      <dgm:spPr/>
      <dgm:t>
        <a:bodyPr/>
        <a:lstStyle/>
        <a:p>
          <a:endParaRPr lang="en-IE">
            <a:solidFill>
              <a:schemeClr val="accent4"/>
            </a:solidFill>
          </a:endParaRPr>
        </a:p>
      </dgm:t>
    </dgm:pt>
    <dgm:pt modelId="{BC83C944-67F5-4E61-823B-BA17D122669E}">
      <dgm:prSet phldrT="[Text]" custT="1"/>
      <dgm:spPr/>
      <dgm:t>
        <a:bodyPr/>
        <a:lstStyle/>
        <a:p>
          <a:pPr>
            <a:spcAft>
              <a:spcPct val="35000"/>
            </a:spcAft>
            <a:buNone/>
          </a:pPr>
          <a:r>
            <a:rPr lang="en-IE" sz="2400" b="1"/>
            <a:t>Since 2023</a:t>
          </a:r>
        </a:p>
      </dgm:t>
    </dgm:pt>
    <dgm:pt modelId="{AA0EED07-C9E7-4D89-BE6E-23389D7D21C2}" type="parTrans" cxnId="{361EE50F-8759-42CD-AB54-FF614058D7A0}">
      <dgm:prSet/>
      <dgm:spPr/>
      <dgm:t>
        <a:bodyPr/>
        <a:lstStyle/>
        <a:p>
          <a:endParaRPr lang="en-IE">
            <a:solidFill>
              <a:schemeClr val="accent4"/>
            </a:solidFill>
          </a:endParaRPr>
        </a:p>
      </dgm:t>
    </dgm:pt>
    <dgm:pt modelId="{54BCE059-4A4B-4CF3-81B7-34BFCDA97F94}" type="sibTrans" cxnId="{361EE50F-8759-42CD-AB54-FF614058D7A0}">
      <dgm:prSet/>
      <dgm:spPr/>
      <dgm:t>
        <a:bodyPr/>
        <a:lstStyle/>
        <a:p>
          <a:endParaRPr lang="en-IE">
            <a:solidFill>
              <a:schemeClr val="accent4"/>
            </a:solidFill>
          </a:endParaRPr>
        </a:p>
      </dgm:t>
    </dgm:pt>
    <dgm:pt modelId="{440C5088-A252-4851-8F7A-D735E130B673}">
      <dgm:prSet phldrT="[Text]" custT="1"/>
      <dgm:spPr/>
      <dgm:t>
        <a:bodyPr/>
        <a:lstStyle/>
        <a:p>
          <a:pPr>
            <a:spcAft>
              <a:spcPct val="35000"/>
            </a:spcAft>
            <a:buNone/>
          </a:pPr>
          <a:r>
            <a:rPr lang="en-IE" sz="2400" b="1"/>
            <a:t>2024</a:t>
          </a:r>
        </a:p>
      </dgm:t>
    </dgm:pt>
    <dgm:pt modelId="{5729DDC0-D315-4640-9F51-FFCBA0F44E44}" type="parTrans" cxnId="{CA4D6C8B-3ED4-43F2-8874-D766C79F5DBD}">
      <dgm:prSet/>
      <dgm:spPr/>
      <dgm:t>
        <a:bodyPr/>
        <a:lstStyle/>
        <a:p>
          <a:endParaRPr lang="en-IE">
            <a:solidFill>
              <a:schemeClr val="accent4"/>
            </a:solidFill>
          </a:endParaRPr>
        </a:p>
      </dgm:t>
    </dgm:pt>
    <dgm:pt modelId="{059823E9-7248-4508-A938-D631B9E6A62A}" type="sibTrans" cxnId="{CA4D6C8B-3ED4-43F2-8874-D766C79F5DBD}">
      <dgm:prSet/>
      <dgm:spPr/>
      <dgm:t>
        <a:bodyPr/>
        <a:lstStyle/>
        <a:p>
          <a:endParaRPr lang="en-IE">
            <a:solidFill>
              <a:schemeClr val="accent4"/>
            </a:solidFill>
          </a:endParaRPr>
        </a:p>
      </dgm:t>
    </dgm:pt>
    <dgm:pt modelId="{4FD080A5-8F11-4B83-8B71-E868A031B76B}">
      <dgm:prSet phldrT="[Text]" custT="1"/>
      <dgm:spPr/>
      <dgm:t>
        <a:bodyPr/>
        <a:lstStyle/>
        <a:p>
          <a:pPr>
            <a:spcBef>
              <a:spcPct val="0"/>
            </a:spcBef>
            <a:spcAft>
              <a:spcPct val="35000"/>
            </a:spcAft>
            <a:buNone/>
          </a:pPr>
          <a:r>
            <a:rPr lang="en-IE" sz="2400" b="1"/>
            <a:t>2025</a:t>
          </a:r>
        </a:p>
      </dgm:t>
    </dgm:pt>
    <dgm:pt modelId="{DC5B221A-47F1-4C27-9467-A80F2FF2514F}" type="parTrans" cxnId="{CA331097-7F6E-46EE-8796-6C46926A0F33}">
      <dgm:prSet/>
      <dgm:spPr/>
      <dgm:t>
        <a:bodyPr/>
        <a:lstStyle/>
        <a:p>
          <a:endParaRPr lang="en-IE">
            <a:solidFill>
              <a:schemeClr val="accent4"/>
            </a:solidFill>
          </a:endParaRPr>
        </a:p>
      </dgm:t>
    </dgm:pt>
    <dgm:pt modelId="{64593812-3BE3-4D64-B3EE-80933E939376}" type="sibTrans" cxnId="{CA331097-7F6E-46EE-8796-6C46926A0F33}">
      <dgm:prSet/>
      <dgm:spPr/>
      <dgm:t>
        <a:bodyPr/>
        <a:lstStyle/>
        <a:p>
          <a:endParaRPr lang="en-IE">
            <a:solidFill>
              <a:schemeClr val="accent4"/>
            </a:solidFill>
          </a:endParaRPr>
        </a:p>
      </dgm:t>
    </dgm:pt>
    <dgm:pt modelId="{17863347-BC62-4641-A6F9-2CCC6F18A4CF}">
      <dgm:prSet phldrT="[Text]" custT="1"/>
      <dgm:spPr/>
      <dgm:t>
        <a:bodyPr/>
        <a:lstStyle/>
        <a:p>
          <a:pPr>
            <a:spcAft>
              <a:spcPts val="600"/>
            </a:spcAft>
            <a:buFont typeface="Wingdings" panose="05000000000000000000" pitchFamily="2" charset="2"/>
            <a:buChar char="§"/>
          </a:pPr>
          <a:r>
            <a:rPr lang="en-IE" sz="1800"/>
            <a:t>Two calls per year</a:t>
          </a:r>
        </a:p>
      </dgm:t>
    </dgm:pt>
    <dgm:pt modelId="{5C30C62B-B5F8-4376-9627-DD77B5DD4B92}" type="parTrans" cxnId="{829F6DFE-C750-48B0-B672-C765CDC2B948}">
      <dgm:prSet/>
      <dgm:spPr/>
      <dgm:t>
        <a:bodyPr/>
        <a:lstStyle/>
        <a:p>
          <a:endParaRPr lang="en-IE">
            <a:solidFill>
              <a:schemeClr val="accent4"/>
            </a:solidFill>
          </a:endParaRPr>
        </a:p>
      </dgm:t>
    </dgm:pt>
    <dgm:pt modelId="{07A68038-1386-434B-91E4-A9D78A99C93D}" type="sibTrans" cxnId="{829F6DFE-C750-48B0-B672-C765CDC2B948}">
      <dgm:prSet/>
      <dgm:spPr/>
      <dgm:t>
        <a:bodyPr/>
        <a:lstStyle/>
        <a:p>
          <a:endParaRPr lang="en-IE">
            <a:solidFill>
              <a:schemeClr val="accent4"/>
            </a:solidFill>
          </a:endParaRPr>
        </a:p>
      </dgm:t>
    </dgm:pt>
    <dgm:pt modelId="{1138AAD3-6972-4FDA-B4CE-2DC0659E811A}">
      <dgm:prSet phldrT="[Text]" custT="1"/>
      <dgm:spPr/>
      <dgm:t>
        <a:bodyPr/>
        <a:lstStyle/>
        <a:p>
          <a:pPr>
            <a:spcAft>
              <a:spcPct val="15000"/>
            </a:spcAft>
            <a:buFont typeface="Wingdings" panose="05000000000000000000" pitchFamily="2" charset="2"/>
            <a:buChar char="§"/>
          </a:pPr>
          <a:r>
            <a:rPr lang="en-IE" sz="1800"/>
            <a:t>Net-zero call </a:t>
          </a:r>
          <a:br>
            <a:rPr lang="en-IE" sz="1800"/>
          </a:br>
          <a:r>
            <a:rPr lang="en-IE" sz="1800"/>
            <a:t>(5 topics) </a:t>
          </a:r>
        </a:p>
      </dgm:t>
    </dgm:pt>
    <dgm:pt modelId="{261261D4-6CA9-457A-AB9A-A6A49BB55176}" type="parTrans" cxnId="{C6C3E551-E16C-4184-8D92-33F7E85E4C7A}">
      <dgm:prSet/>
      <dgm:spPr/>
      <dgm:t>
        <a:bodyPr/>
        <a:lstStyle/>
        <a:p>
          <a:endParaRPr lang="en-IE">
            <a:solidFill>
              <a:schemeClr val="accent4"/>
            </a:solidFill>
          </a:endParaRPr>
        </a:p>
      </dgm:t>
    </dgm:pt>
    <dgm:pt modelId="{E807A156-EA80-450C-B18F-788F986FD546}" type="sibTrans" cxnId="{C6C3E551-E16C-4184-8D92-33F7E85E4C7A}">
      <dgm:prSet/>
      <dgm:spPr/>
      <dgm:t>
        <a:bodyPr/>
        <a:lstStyle/>
        <a:p>
          <a:endParaRPr lang="en-IE">
            <a:solidFill>
              <a:schemeClr val="accent4"/>
            </a:solidFill>
          </a:endParaRPr>
        </a:p>
      </dgm:t>
    </dgm:pt>
    <dgm:pt modelId="{5BA00377-011F-4D5E-A2D0-AF055CA7EA15}">
      <dgm:prSet phldrT="[Text]" custT="1"/>
      <dgm:spPr/>
      <dgm:t>
        <a:bodyPr/>
        <a:lstStyle/>
        <a:p>
          <a:pPr>
            <a:spcAft>
              <a:spcPct val="15000"/>
            </a:spcAft>
            <a:buFont typeface="Wingdings" panose="05000000000000000000" pitchFamily="2" charset="2"/>
            <a:buChar char="§"/>
          </a:pPr>
          <a:r>
            <a:rPr lang="en-IE" sz="1800"/>
            <a:t>RFNBO-H</a:t>
          </a:r>
          <a:r>
            <a:rPr lang="en-IE" sz="1800" baseline="-25000"/>
            <a:t>2</a:t>
          </a:r>
          <a:r>
            <a:rPr lang="en-IE" sz="1800"/>
            <a:t> auction call </a:t>
          </a:r>
          <a:r>
            <a:rPr lang="en-IE" sz="1800" b="1"/>
            <a:t> </a:t>
          </a:r>
          <a:br>
            <a:rPr lang="en-IE" sz="1800" b="1"/>
          </a:br>
          <a:r>
            <a:rPr lang="en-IE" sz="1800" b="1">
              <a:sym typeface="Wingdings" panose="05000000000000000000" pitchFamily="2" charset="2"/>
            </a:rPr>
            <a:t> </a:t>
          </a:r>
          <a:r>
            <a:rPr lang="en-IE" sz="1800" b="1"/>
            <a:t>EU H</a:t>
          </a:r>
          <a:r>
            <a:rPr lang="en-IE" sz="1800" b="1" baseline="-25000"/>
            <a:t>2</a:t>
          </a:r>
          <a:r>
            <a:rPr lang="en-IE" sz="1800" b="1"/>
            <a:t> bank</a:t>
          </a:r>
        </a:p>
      </dgm:t>
    </dgm:pt>
    <dgm:pt modelId="{9AAEFF35-2F10-4BEC-93B3-3B04B9EEE3A7}" type="parTrans" cxnId="{9EC8234E-A2BF-45A0-8628-7FCF60FF3BAD}">
      <dgm:prSet/>
      <dgm:spPr/>
      <dgm:t>
        <a:bodyPr/>
        <a:lstStyle/>
        <a:p>
          <a:endParaRPr lang="en-IE">
            <a:solidFill>
              <a:schemeClr val="accent4"/>
            </a:solidFill>
          </a:endParaRPr>
        </a:p>
      </dgm:t>
    </dgm:pt>
    <dgm:pt modelId="{B5DF0AC2-64E0-42D4-860F-D39D5D7C50FC}" type="sibTrans" cxnId="{9EC8234E-A2BF-45A0-8628-7FCF60FF3BAD}">
      <dgm:prSet/>
      <dgm:spPr/>
      <dgm:t>
        <a:bodyPr/>
        <a:lstStyle/>
        <a:p>
          <a:endParaRPr lang="en-IE">
            <a:solidFill>
              <a:schemeClr val="accent4"/>
            </a:solidFill>
          </a:endParaRPr>
        </a:p>
      </dgm:t>
    </dgm:pt>
    <dgm:pt modelId="{DEDE1B71-90E0-4B48-939A-1CC35F51DED7}">
      <dgm:prSet phldrT="[Text]" custT="1"/>
      <dgm:spPr/>
      <dgm:t>
        <a:bodyPr/>
        <a:lstStyle/>
        <a:p>
          <a:pPr>
            <a:spcAft>
              <a:spcPts val="1200"/>
            </a:spcAft>
            <a:buFont typeface="Wingdings" panose="05000000000000000000" pitchFamily="2" charset="2"/>
            <a:buChar char="§"/>
          </a:pPr>
          <a:r>
            <a:rPr lang="en-IE" sz="1800"/>
            <a:t>Net-zero call </a:t>
          </a:r>
          <a:br>
            <a:rPr lang="en-IE" sz="1800"/>
          </a:br>
          <a:r>
            <a:rPr lang="en-IE" sz="1800"/>
            <a:t>(5 topics)</a:t>
          </a:r>
        </a:p>
      </dgm:t>
    </dgm:pt>
    <dgm:pt modelId="{1234E1CC-D74F-471E-AEB9-0060DE76F9E2}" type="parTrans" cxnId="{4A1DAACD-C9F4-40A4-9EFD-E678D4EB260B}">
      <dgm:prSet/>
      <dgm:spPr/>
      <dgm:t>
        <a:bodyPr/>
        <a:lstStyle/>
        <a:p>
          <a:endParaRPr lang="en-IE">
            <a:solidFill>
              <a:schemeClr val="accent4"/>
            </a:solidFill>
          </a:endParaRPr>
        </a:p>
      </dgm:t>
    </dgm:pt>
    <dgm:pt modelId="{AE2CABBE-CCB7-4841-8A9D-88A2FC9E3A8A}" type="sibTrans" cxnId="{4A1DAACD-C9F4-40A4-9EFD-E678D4EB260B}">
      <dgm:prSet/>
      <dgm:spPr/>
      <dgm:t>
        <a:bodyPr/>
        <a:lstStyle/>
        <a:p>
          <a:endParaRPr lang="en-IE">
            <a:solidFill>
              <a:schemeClr val="accent4"/>
            </a:solidFill>
          </a:endParaRPr>
        </a:p>
      </dgm:t>
    </dgm:pt>
    <dgm:pt modelId="{2E89D02A-6364-47F0-8C78-0B9356E656BA}">
      <dgm:prSet phldrT="[Text]" custT="1"/>
      <dgm:spPr/>
      <dgm:t>
        <a:bodyPr/>
        <a:lstStyle/>
        <a:p>
          <a:pPr rtl="0">
            <a:spcAft>
              <a:spcPct val="15000"/>
            </a:spcAft>
          </a:pPr>
          <a:r>
            <a:rPr lang="en-IE" sz="1600"/>
            <a:t>Dedicated budget for </a:t>
          </a:r>
          <a:r>
            <a:rPr lang="en-IE" sz="1600">
              <a:latin typeface="EC Square Sans Cond Pro Medium"/>
            </a:rPr>
            <a:t>clean-tech manufacturing</a:t>
          </a:r>
          <a:r>
            <a:rPr lang="en-IE" sz="1600"/>
            <a:t> and for pilots</a:t>
          </a:r>
        </a:p>
      </dgm:t>
    </dgm:pt>
    <dgm:pt modelId="{83E7E5DE-F7F1-4DD5-9813-F1A9D857D813}" type="parTrans" cxnId="{CC53A1F3-8F79-49D8-93ED-3685AEEAAC63}">
      <dgm:prSet/>
      <dgm:spPr/>
      <dgm:t>
        <a:bodyPr/>
        <a:lstStyle/>
        <a:p>
          <a:endParaRPr lang="en-IE">
            <a:solidFill>
              <a:schemeClr val="accent4"/>
            </a:solidFill>
          </a:endParaRPr>
        </a:p>
      </dgm:t>
    </dgm:pt>
    <dgm:pt modelId="{B1D9CFF0-FB72-4394-933F-2923AD37FE31}" type="sibTrans" cxnId="{CC53A1F3-8F79-49D8-93ED-3685AEEAAC63}">
      <dgm:prSet/>
      <dgm:spPr/>
      <dgm:t>
        <a:bodyPr/>
        <a:lstStyle/>
        <a:p>
          <a:endParaRPr lang="en-IE">
            <a:solidFill>
              <a:schemeClr val="accent4"/>
            </a:solidFill>
          </a:endParaRPr>
        </a:p>
      </dgm:t>
    </dgm:pt>
    <dgm:pt modelId="{715A2781-9997-4103-96C4-8E44BF8AA4D2}">
      <dgm:prSet phldrT="[Text]" custT="1"/>
      <dgm:spPr/>
      <dgm:t>
        <a:bodyPr/>
        <a:lstStyle/>
        <a:p>
          <a:pPr>
            <a:spcAft>
              <a:spcPts val="0"/>
            </a:spcAft>
            <a:buFont typeface="Wingdings" panose="05000000000000000000" pitchFamily="2" charset="2"/>
            <a:buChar char="§"/>
          </a:pPr>
          <a:r>
            <a:rPr lang="en-IE" sz="1800"/>
            <a:t>RFNBO-H</a:t>
          </a:r>
          <a:r>
            <a:rPr lang="en-IE" sz="1800" baseline="-25000"/>
            <a:t>2</a:t>
          </a:r>
          <a:r>
            <a:rPr lang="en-IE" sz="1800"/>
            <a:t> auction</a:t>
          </a:r>
        </a:p>
      </dgm:t>
    </dgm:pt>
    <dgm:pt modelId="{1C6A63B3-992C-42A1-9B44-F13F4F691BAE}" type="parTrans" cxnId="{A9AFACBA-86DD-46E7-A3AF-00AFB08B6A63}">
      <dgm:prSet/>
      <dgm:spPr/>
      <dgm:t>
        <a:bodyPr/>
        <a:lstStyle/>
        <a:p>
          <a:endParaRPr lang="en-IE">
            <a:solidFill>
              <a:schemeClr val="accent4"/>
            </a:solidFill>
          </a:endParaRPr>
        </a:p>
      </dgm:t>
    </dgm:pt>
    <dgm:pt modelId="{E667543B-071C-476E-8477-FB39CF1C6204}" type="sibTrans" cxnId="{A9AFACBA-86DD-46E7-A3AF-00AFB08B6A63}">
      <dgm:prSet/>
      <dgm:spPr/>
      <dgm:t>
        <a:bodyPr/>
        <a:lstStyle/>
        <a:p>
          <a:endParaRPr lang="en-IE">
            <a:solidFill>
              <a:schemeClr val="accent4"/>
            </a:solidFill>
          </a:endParaRPr>
        </a:p>
      </dgm:t>
    </dgm:pt>
    <dgm:pt modelId="{FFA25AEA-F3CE-4371-A307-0318946FC772}">
      <dgm:prSet phldrT="[Text]" custT="1"/>
      <dgm:spPr/>
      <dgm:t>
        <a:bodyPr/>
        <a:lstStyle/>
        <a:p>
          <a:pPr>
            <a:spcAft>
              <a:spcPts val="1200"/>
            </a:spcAft>
            <a:buFont typeface="Wingdings" panose="05000000000000000000" pitchFamily="2" charset="2"/>
            <a:buChar char="§"/>
          </a:pPr>
          <a:r>
            <a:rPr lang="en-IE" sz="1800"/>
            <a:t>Battery manufacturing call </a:t>
          </a:r>
        </a:p>
      </dgm:t>
    </dgm:pt>
    <dgm:pt modelId="{883022EB-ACE8-4620-BFDB-8183CB2E1CFC}" type="parTrans" cxnId="{3D533FC3-DF63-4DD7-9203-3F2E7659C8D9}">
      <dgm:prSet/>
      <dgm:spPr/>
      <dgm:t>
        <a:bodyPr/>
        <a:lstStyle/>
        <a:p>
          <a:endParaRPr lang="en-IE">
            <a:solidFill>
              <a:schemeClr val="accent4"/>
            </a:solidFill>
          </a:endParaRPr>
        </a:p>
      </dgm:t>
    </dgm:pt>
    <dgm:pt modelId="{81B78A5A-B35D-4F6C-876F-AC7766FBF023}" type="sibTrans" cxnId="{3D533FC3-DF63-4DD7-9203-3F2E7659C8D9}">
      <dgm:prSet/>
      <dgm:spPr/>
      <dgm:t>
        <a:bodyPr/>
        <a:lstStyle/>
        <a:p>
          <a:endParaRPr lang="en-IE">
            <a:solidFill>
              <a:schemeClr val="accent4"/>
            </a:solidFill>
          </a:endParaRPr>
        </a:p>
      </dgm:t>
    </dgm:pt>
    <dgm:pt modelId="{3F64DEEC-B782-4A27-83E6-11D36DDDE674}">
      <dgm:prSet phldrT="[Text]"/>
      <dgm:spPr/>
      <dgm:t>
        <a:bodyPr/>
        <a:lstStyle/>
        <a:p>
          <a:pPr>
            <a:spcBef>
              <a:spcPct val="0"/>
            </a:spcBef>
            <a:spcAft>
              <a:spcPct val="15000"/>
            </a:spcAft>
          </a:pPr>
          <a:endParaRPr lang="en-IE" sz="1600">
            <a:solidFill>
              <a:schemeClr val="accent4"/>
            </a:solidFill>
          </a:endParaRPr>
        </a:p>
      </dgm:t>
    </dgm:pt>
    <dgm:pt modelId="{7949E1B5-2EA1-4F5F-B1EE-35724C03A6DC}" type="parTrans" cxnId="{E6B6562E-7D1A-41F9-9CB2-06BFCB3B733B}">
      <dgm:prSet/>
      <dgm:spPr/>
      <dgm:t>
        <a:bodyPr/>
        <a:lstStyle/>
        <a:p>
          <a:endParaRPr lang="en-IE">
            <a:solidFill>
              <a:schemeClr val="accent4"/>
            </a:solidFill>
          </a:endParaRPr>
        </a:p>
      </dgm:t>
    </dgm:pt>
    <dgm:pt modelId="{3D804704-D7A8-4606-9C80-851498E046F7}" type="sibTrans" cxnId="{E6B6562E-7D1A-41F9-9CB2-06BFCB3B733B}">
      <dgm:prSet/>
      <dgm:spPr/>
      <dgm:t>
        <a:bodyPr/>
        <a:lstStyle/>
        <a:p>
          <a:endParaRPr lang="en-IE">
            <a:solidFill>
              <a:schemeClr val="accent4"/>
            </a:solidFill>
          </a:endParaRPr>
        </a:p>
      </dgm:t>
    </dgm:pt>
    <dgm:pt modelId="{C23F59B4-E841-4F45-B909-82BC1B9C019F}">
      <dgm:prSet phldrT="[Text]" custT="1"/>
      <dgm:spPr/>
      <dgm:t>
        <a:bodyPr/>
        <a:lstStyle/>
        <a:p>
          <a:pPr>
            <a:spcBef>
              <a:spcPct val="0"/>
            </a:spcBef>
            <a:spcAft>
              <a:spcPts val="1200"/>
            </a:spcAft>
            <a:buFont typeface="Wingdings" panose="05000000000000000000" pitchFamily="2" charset="2"/>
            <a:buChar char="§"/>
          </a:pPr>
          <a:r>
            <a:rPr lang="en-IE" sz="1800"/>
            <a:t>Net-zero call </a:t>
          </a:r>
          <a:br>
            <a:rPr lang="en-IE" sz="1800"/>
          </a:br>
          <a:r>
            <a:rPr lang="en-IE" sz="1800"/>
            <a:t>(5 topics) </a:t>
          </a:r>
        </a:p>
      </dgm:t>
    </dgm:pt>
    <dgm:pt modelId="{1BEDC3AE-6F66-42A0-8506-102F69BCE4E1}" type="parTrans" cxnId="{23401E22-C785-47B4-A1C6-48B0B0E73D37}">
      <dgm:prSet/>
      <dgm:spPr/>
      <dgm:t>
        <a:bodyPr/>
        <a:lstStyle/>
        <a:p>
          <a:endParaRPr lang="en-IE">
            <a:solidFill>
              <a:schemeClr val="accent4"/>
            </a:solidFill>
          </a:endParaRPr>
        </a:p>
      </dgm:t>
    </dgm:pt>
    <dgm:pt modelId="{F3176DA7-EE9E-4AD4-804F-184E5D9C9BD7}" type="sibTrans" cxnId="{23401E22-C785-47B4-A1C6-48B0B0E73D37}">
      <dgm:prSet/>
      <dgm:spPr/>
      <dgm:t>
        <a:bodyPr/>
        <a:lstStyle/>
        <a:p>
          <a:endParaRPr lang="en-IE">
            <a:solidFill>
              <a:schemeClr val="accent4"/>
            </a:solidFill>
          </a:endParaRPr>
        </a:p>
      </dgm:t>
    </dgm:pt>
    <dgm:pt modelId="{193562D2-4064-4A19-94D9-70FCD476DD79}">
      <dgm:prSet phldrT="[Text]" custT="1"/>
      <dgm:spPr/>
      <dgm:t>
        <a:bodyPr/>
        <a:lstStyle/>
        <a:p>
          <a:pPr>
            <a:spcBef>
              <a:spcPct val="0"/>
            </a:spcBef>
            <a:spcAft>
              <a:spcPts val="1200"/>
            </a:spcAft>
            <a:buFont typeface="Wingdings" panose="05000000000000000000" pitchFamily="2" charset="2"/>
            <a:buChar char="§"/>
          </a:pPr>
          <a:r>
            <a:rPr lang="en-IE" sz="1800"/>
            <a:t>Hydrogen Auction </a:t>
          </a:r>
        </a:p>
      </dgm:t>
    </dgm:pt>
    <dgm:pt modelId="{5D2FADD3-01A1-4444-BC46-7BF8AA06CEC4}" type="parTrans" cxnId="{2E448118-1F6A-47CA-87B2-2B083F9ABBBA}">
      <dgm:prSet/>
      <dgm:spPr/>
      <dgm:t>
        <a:bodyPr/>
        <a:lstStyle/>
        <a:p>
          <a:endParaRPr lang="en-IE">
            <a:solidFill>
              <a:schemeClr val="accent4"/>
            </a:solidFill>
          </a:endParaRPr>
        </a:p>
      </dgm:t>
    </dgm:pt>
    <dgm:pt modelId="{AEA59BF3-7AAF-4F1A-B36A-A35470B1E49F}" type="sibTrans" cxnId="{2E448118-1F6A-47CA-87B2-2B083F9ABBBA}">
      <dgm:prSet/>
      <dgm:spPr/>
      <dgm:t>
        <a:bodyPr/>
        <a:lstStyle/>
        <a:p>
          <a:endParaRPr lang="en-IE">
            <a:solidFill>
              <a:schemeClr val="accent4"/>
            </a:solidFill>
          </a:endParaRPr>
        </a:p>
      </dgm:t>
    </dgm:pt>
    <dgm:pt modelId="{8410B542-09CC-4B74-A511-85C7FBB6EA28}">
      <dgm:prSet phldrT="[Text]" custT="1"/>
      <dgm:spPr/>
      <dgm:t>
        <a:bodyPr/>
        <a:lstStyle/>
        <a:p>
          <a:pPr rtl="0">
            <a:spcAft>
              <a:spcPct val="15000"/>
            </a:spcAft>
          </a:pPr>
          <a:r>
            <a:rPr lang="en-IE" sz="1600">
              <a:latin typeface="EC Square Sans Cond Pro Medium"/>
            </a:rPr>
            <a:t>Large, medium and small-scale</a:t>
          </a:r>
          <a:r>
            <a:rPr lang="en-IE" sz="1600"/>
            <a:t> </a:t>
          </a:r>
          <a:r>
            <a:rPr lang="en-IE" sz="1600">
              <a:latin typeface="EC Square Sans Cond Pro Medium"/>
            </a:rPr>
            <a:t>projects</a:t>
          </a:r>
          <a:endParaRPr lang="en-IE" sz="1600"/>
        </a:p>
      </dgm:t>
    </dgm:pt>
    <dgm:pt modelId="{68DC8A73-46CA-4B3C-8EF1-2C3049C17770}" type="parTrans" cxnId="{9219491B-2047-4788-A303-9FD06DB490E8}">
      <dgm:prSet/>
      <dgm:spPr/>
      <dgm:t>
        <a:bodyPr/>
        <a:lstStyle/>
        <a:p>
          <a:endParaRPr lang="en-IE">
            <a:solidFill>
              <a:schemeClr val="accent4"/>
            </a:solidFill>
          </a:endParaRPr>
        </a:p>
      </dgm:t>
    </dgm:pt>
    <dgm:pt modelId="{16A7641B-0DC2-4DAA-9B21-9FD89BF519ED}" type="sibTrans" cxnId="{9219491B-2047-4788-A303-9FD06DB490E8}">
      <dgm:prSet/>
      <dgm:spPr/>
      <dgm:t>
        <a:bodyPr/>
        <a:lstStyle/>
        <a:p>
          <a:endParaRPr lang="en-IE">
            <a:solidFill>
              <a:schemeClr val="accent4"/>
            </a:solidFill>
          </a:endParaRPr>
        </a:p>
      </dgm:t>
    </dgm:pt>
    <dgm:pt modelId="{FC92FCAD-6E5B-47DA-9A22-90246922B2B2}">
      <dgm:prSet phldrT="[Text]" custT="1"/>
      <dgm:spPr/>
      <dgm:t>
        <a:bodyPr/>
        <a:lstStyle/>
        <a:p>
          <a:pPr>
            <a:spcAft>
              <a:spcPts val="1200"/>
            </a:spcAft>
          </a:pPr>
          <a:r>
            <a:rPr lang="en-IE" sz="1600"/>
            <a:t>Raised CAPEX for Small-scale (€20M)</a:t>
          </a:r>
        </a:p>
      </dgm:t>
    </dgm:pt>
    <dgm:pt modelId="{699F8866-1B1B-4781-B04E-37072FD47A2E}" type="parTrans" cxnId="{04574722-59E6-4C02-90B8-6E5C57A5D034}">
      <dgm:prSet/>
      <dgm:spPr/>
      <dgm:t>
        <a:bodyPr/>
        <a:lstStyle/>
        <a:p>
          <a:endParaRPr lang="en-IE">
            <a:solidFill>
              <a:schemeClr val="accent4"/>
            </a:solidFill>
          </a:endParaRPr>
        </a:p>
      </dgm:t>
    </dgm:pt>
    <dgm:pt modelId="{63D57BA4-0CAD-4841-B682-9FD1E1A186FB}" type="sibTrans" cxnId="{04574722-59E6-4C02-90B8-6E5C57A5D034}">
      <dgm:prSet/>
      <dgm:spPr/>
      <dgm:t>
        <a:bodyPr/>
        <a:lstStyle/>
        <a:p>
          <a:endParaRPr lang="en-IE">
            <a:solidFill>
              <a:schemeClr val="accent4"/>
            </a:solidFill>
          </a:endParaRPr>
        </a:p>
      </dgm:t>
    </dgm:pt>
    <dgm:pt modelId="{80B3036D-EADF-49AF-9F25-7E132982692A}">
      <dgm:prSet phldrT="[Text]" custT="1"/>
      <dgm:spPr/>
      <dgm:t>
        <a:bodyPr/>
        <a:lstStyle/>
        <a:p>
          <a:pPr>
            <a:spcAft>
              <a:spcPts val="1200"/>
            </a:spcAft>
          </a:pPr>
          <a:r>
            <a:rPr lang="en-IE" sz="1600">
              <a:latin typeface="EC Square Sans Cond Pro Medium"/>
            </a:rPr>
            <a:t>Topic</a:t>
          </a:r>
          <a:r>
            <a:rPr lang="en-IE" sz="1600"/>
            <a:t> dedicated maritime</a:t>
          </a:r>
        </a:p>
      </dgm:t>
    </dgm:pt>
    <dgm:pt modelId="{A53E1BF0-B13C-457D-A0CB-F4B381AF528C}" type="parTrans" cxnId="{0A23536B-26C3-4BF7-892B-A9755B50B8DE}">
      <dgm:prSet/>
      <dgm:spPr/>
      <dgm:t>
        <a:bodyPr/>
        <a:lstStyle/>
        <a:p>
          <a:endParaRPr lang="en-IE">
            <a:solidFill>
              <a:schemeClr val="accent4"/>
            </a:solidFill>
          </a:endParaRPr>
        </a:p>
      </dgm:t>
    </dgm:pt>
    <dgm:pt modelId="{53B978EE-A6C3-4249-87C8-BB763D53E906}" type="sibTrans" cxnId="{0A23536B-26C3-4BF7-892B-A9755B50B8DE}">
      <dgm:prSet/>
      <dgm:spPr/>
      <dgm:t>
        <a:bodyPr/>
        <a:lstStyle/>
        <a:p>
          <a:endParaRPr lang="en-IE">
            <a:solidFill>
              <a:schemeClr val="accent4"/>
            </a:solidFill>
          </a:endParaRPr>
        </a:p>
      </dgm:t>
    </dgm:pt>
    <dgm:pt modelId="{5EDE54B1-6DF6-4951-8A7D-A0166C0353C5}">
      <dgm:prSet phldrT="[Text]" custT="1"/>
      <dgm:spPr/>
      <dgm:t>
        <a:bodyPr/>
        <a:lstStyle/>
        <a:p>
          <a:pPr>
            <a:spcBef>
              <a:spcPts val="600"/>
            </a:spcBef>
            <a:spcAft>
              <a:spcPts val="600"/>
            </a:spcAft>
            <a:buFont typeface="Wingdings" panose="05000000000000000000" pitchFamily="2" charset="2"/>
            <a:buChar char="§"/>
          </a:pPr>
          <a:r>
            <a:rPr lang="en-IE" sz="1800"/>
            <a:t>Heat Auction </a:t>
          </a:r>
          <a:r>
            <a:rPr lang="en-IE" sz="1800" b="1"/>
            <a:t>(new)</a:t>
          </a:r>
        </a:p>
      </dgm:t>
    </dgm:pt>
    <dgm:pt modelId="{C1B95E8F-7780-4975-BA43-231456417A60}" type="parTrans" cxnId="{021DD37C-7B8A-44BA-9C32-F2192CD147D5}">
      <dgm:prSet/>
      <dgm:spPr/>
      <dgm:t>
        <a:bodyPr/>
        <a:lstStyle/>
        <a:p>
          <a:endParaRPr lang="en-IE">
            <a:solidFill>
              <a:schemeClr val="accent4"/>
            </a:solidFill>
          </a:endParaRPr>
        </a:p>
      </dgm:t>
    </dgm:pt>
    <dgm:pt modelId="{7C1D5DC5-A65F-40DF-8085-1C747FA3D7BF}" type="sibTrans" cxnId="{021DD37C-7B8A-44BA-9C32-F2192CD147D5}">
      <dgm:prSet/>
      <dgm:spPr/>
      <dgm:t>
        <a:bodyPr/>
        <a:lstStyle/>
        <a:p>
          <a:endParaRPr lang="en-IE">
            <a:solidFill>
              <a:schemeClr val="accent4"/>
            </a:solidFill>
          </a:endParaRPr>
        </a:p>
      </dgm:t>
    </dgm:pt>
    <dgm:pt modelId="{724C8DC3-3F9F-4218-9129-1CFE35FDB977}">
      <dgm:prSet phldrT="[Text]" custT="1"/>
      <dgm:spPr/>
      <dgm:t>
        <a:bodyPr/>
        <a:lstStyle/>
        <a:p>
          <a:pPr>
            <a:spcBef>
              <a:spcPct val="0"/>
            </a:spcBef>
            <a:spcAft>
              <a:spcPts val="600"/>
            </a:spcAft>
          </a:pPr>
          <a:r>
            <a:rPr lang="en-IE" sz="1600"/>
            <a:t>For both RFNBO and low carbon H</a:t>
          </a:r>
          <a:r>
            <a:rPr lang="en-IE" sz="1600" baseline="-25000"/>
            <a:t>2 </a:t>
          </a:r>
          <a:endParaRPr lang="en-IE" sz="1600" b="0" baseline="0"/>
        </a:p>
      </dgm:t>
    </dgm:pt>
    <dgm:pt modelId="{C722AFBE-C638-47DE-BB06-7BFB2FAAB7DD}" type="parTrans" cxnId="{836DA512-B7F9-4964-ACC2-C28B3D948E76}">
      <dgm:prSet/>
      <dgm:spPr/>
      <dgm:t>
        <a:bodyPr/>
        <a:lstStyle/>
        <a:p>
          <a:endParaRPr lang="en-IE">
            <a:solidFill>
              <a:schemeClr val="accent4"/>
            </a:solidFill>
          </a:endParaRPr>
        </a:p>
      </dgm:t>
    </dgm:pt>
    <dgm:pt modelId="{67CC257A-00F4-40E2-914D-638AF923967E}" type="sibTrans" cxnId="{836DA512-B7F9-4964-ACC2-C28B3D948E76}">
      <dgm:prSet/>
      <dgm:spPr/>
      <dgm:t>
        <a:bodyPr/>
        <a:lstStyle/>
        <a:p>
          <a:endParaRPr lang="en-IE">
            <a:solidFill>
              <a:schemeClr val="accent4"/>
            </a:solidFill>
          </a:endParaRPr>
        </a:p>
      </dgm:t>
    </dgm:pt>
    <dgm:pt modelId="{5179641C-992E-4F26-940C-8E00BFD8B7C1}">
      <dgm:prSet phldrT="[Text]" custT="1"/>
      <dgm:spPr/>
      <dgm:t>
        <a:bodyPr/>
        <a:lstStyle/>
        <a:p>
          <a:pPr>
            <a:spcBef>
              <a:spcPct val="0"/>
            </a:spcBef>
            <a:spcAft>
              <a:spcPts val="600"/>
            </a:spcAft>
          </a:pPr>
          <a:r>
            <a:rPr lang="en-IE" sz="1600" b="0"/>
            <a:t>Topic dedicated to maritime and </a:t>
          </a:r>
          <a:r>
            <a:rPr lang="en-IE" sz="1600" b="0" i="1"/>
            <a:t>aviation</a:t>
          </a:r>
          <a:endParaRPr lang="en-IE" sz="1600" b="1"/>
        </a:p>
      </dgm:t>
    </dgm:pt>
    <dgm:pt modelId="{E73B769F-104B-4D6A-A548-9CF3BD9FA2A6}" type="parTrans" cxnId="{53592AAA-2D58-4841-9887-8BB809CDDA12}">
      <dgm:prSet/>
      <dgm:spPr/>
      <dgm:t>
        <a:bodyPr/>
        <a:lstStyle/>
        <a:p>
          <a:endParaRPr lang="en-IE"/>
        </a:p>
      </dgm:t>
    </dgm:pt>
    <dgm:pt modelId="{1FD1DF71-B287-48C5-9CCA-624E84189059}" type="sibTrans" cxnId="{53592AAA-2D58-4841-9887-8BB809CDDA12}">
      <dgm:prSet/>
      <dgm:spPr/>
      <dgm:t>
        <a:bodyPr/>
        <a:lstStyle/>
        <a:p>
          <a:endParaRPr lang="en-IE"/>
        </a:p>
      </dgm:t>
    </dgm:pt>
    <dgm:pt modelId="{652D5089-DB98-4B61-89E7-00C621160508}">
      <dgm:prSet phldrT="[Text]" custT="1"/>
      <dgm:spPr/>
      <dgm:t>
        <a:bodyPr/>
        <a:lstStyle/>
        <a:p>
          <a:pPr>
            <a:spcAft>
              <a:spcPts val="600"/>
            </a:spcAft>
            <a:buFont typeface="Arial" panose="020B0604020202020204" pitchFamily="34" charset="0"/>
            <a:buChar char="•"/>
          </a:pPr>
          <a:r>
            <a:rPr lang="en-IE" sz="1600"/>
            <a:t>Small- &amp; Large-call</a:t>
          </a:r>
          <a:endParaRPr lang="en-IE" sz="1800"/>
        </a:p>
      </dgm:t>
    </dgm:pt>
    <dgm:pt modelId="{47C480AC-42F2-44EF-B0A4-C9652F5ED67C}" type="parTrans" cxnId="{1A17BCD1-E244-4713-B23C-3C30F21D37E7}">
      <dgm:prSet/>
      <dgm:spPr/>
      <dgm:t>
        <a:bodyPr/>
        <a:lstStyle/>
        <a:p>
          <a:endParaRPr lang="en-IE"/>
        </a:p>
      </dgm:t>
    </dgm:pt>
    <dgm:pt modelId="{C194F423-AC02-4379-9158-0EAA0E884CD1}" type="sibTrans" cxnId="{1A17BCD1-E244-4713-B23C-3C30F21D37E7}">
      <dgm:prSet/>
      <dgm:spPr/>
      <dgm:t>
        <a:bodyPr/>
        <a:lstStyle/>
        <a:p>
          <a:endParaRPr lang="en-IE"/>
        </a:p>
      </dgm:t>
    </dgm:pt>
    <dgm:pt modelId="{E25C6817-CA22-4E3F-9421-BC23B2F3981D}" type="pres">
      <dgm:prSet presAssocID="{1386B5CD-263C-4A34-97FB-EC8F6DE5F5BF}" presName="Name0" presStyleCnt="0">
        <dgm:presLayoutVars>
          <dgm:dir/>
          <dgm:resizeHandles val="exact"/>
        </dgm:presLayoutVars>
      </dgm:prSet>
      <dgm:spPr/>
    </dgm:pt>
    <dgm:pt modelId="{4496F850-7580-4D08-A83F-D6606CC2C3A1}" type="pres">
      <dgm:prSet presAssocID="{7C79BAA7-93CC-42B5-A410-6EBDF96EA210}" presName="node" presStyleLbl="node1" presStyleIdx="0" presStyleCnt="4" custScaleX="192351" custScaleY="110608">
        <dgm:presLayoutVars>
          <dgm:bulletEnabled val="1"/>
        </dgm:presLayoutVars>
      </dgm:prSet>
      <dgm:spPr/>
    </dgm:pt>
    <dgm:pt modelId="{2A1FE907-7BEF-4EFD-8393-B8EAAA597473}" type="pres">
      <dgm:prSet presAssocID="{AEA4CEA3-867F-4E13-92AD-AC0658858AF0}" presName="sibTrans" presStyleLbl="sibTrans2D1" presStyleIdx="0" presStyleCnt="3"/>
      <dgm:spPr/>
    </dgm:pt>
    <dgm:pt modelId="{C7276001-AC7A-4AFF-8DF9-026B24E21980}" type="pres">
      <dgm:prSet presAssocID="{AEA4CEA3-867F-4E13-92AD-AC0658858AF0}" presName="connectorText" presStyleLbl="sibTrans2D1" presStyleIdx="0" presStyleCnt="3"/>
      <dgm:spPr/>
    </dgm:pt>
    <dgm:pt modelId="{3B1CAAE0-927E-4459-B101-64DD2B66D207}" type="pres">
      <dgm:prSet presAssocID="{BC83C944-67F5-4E61-823B-BA17D122669E}" presName="node" presStyleLbl="node1" presStyleIdx="1" presStyleCnt="4" custScaleX="192351" custScaleY="110608">
        <dgm:presLayoutVars>
          <dgm:bulletEnabled val="1"/>
        </dgm:presLayoutVars>
      </dgm:prSet>
      <dgm:spPr/>
    </dgm:pt>
    <dgm:pt modelId="{A444B870-C6EA-4D4A-9DBF-01471474641A}" type="pres">
      <dgm:prSet presAssocID="{54BCE059-4A4B-4CF3-81B7-34BFCDA97F94}" presName="sibTrans" presStyleLbl="sibTrans2D1" presStyleIdx="1" presStyleCnt="3"/>
      <dgm:spPr/>
    </dgm:pt>
    <dgm:pt modelId="{6DDF0551-8782-4B12-8203-690D43AD5753}" type="pres">
      <dgm:prSet presAssocID="{54BCE059-4A4B-4CF3-81B7-34BFCDA97F94}" presName="connectorText" presStyleLbl="sibTrans2D1" presStyleIdx="1" presStyleCnt="3"/>
      <dgm:spPr/>
    </dgm:pt>
    <dgm:pt modelId="{096346FE-54DF-40D2-B177-1345CCBE5BD9}" type="pres">
      <dgm:prSet presAssocID="{440C5088-A252-4851-8F7A-D735E130B673}" presName="node" presStyleLbl="node1" presStyleIdx="2" presStyleCnt="4" custScaleX="192351" custScaleY="110608">
        <dgm:presLayoutVars>
          <dgm:bulletEnabled val="1"/>
        </dgm:presLayoutVars>
      </dgm:prSet>
      <dgm:spPr/>
    </dgm:pt>
    <dgm:pt modelId="{075CAD0A-66C8-4337-B9E0-A0EE46B8189E}" type="pres">
      <dgm:prSet presAssocID="{059823E9-7248-4508-A938-D631B9E6A62A}" presName="sibTrans" presStyleLbl="sibTrans2D1" presStyleIdx="2" presStyleCnt="3"/>
      <dgm:spPr/>
    </dgm:pt>
    <dgm:pt modelId="{9E6423A3-64E4-47D9-9E89-3A2881ABA41D}" type="pres">
      <dgm:prSet presAssocID="{059823E9-7248-4508-A938-D631B9E6A62A}" presName="connectorText" presStyleLbl="sibTrans2D1" presStyleIdx="2" presStyleCnt="3"/>
      <dgm:spPr/>
    </dgm:pt>
    <dgm:pt modelId="{6F7DDB4B-5A89-496E-9308-8663BC406170}" type="pres">
      <dgm:prSet presAssocID="{4FD080A5-8F11-4B83-8B71-E868A031B76B}" presName="node" presStyleLbl="node1" presStyleIdx="3" presStyleCnt="4" custScaleX="192351" custScaleY="110608">
        <dgm:presLayoutVars>
          <dgm:bulletEnabled val="1"/>
        </dgm:presLayoutVars>
      </dgm:prSet>
      <dgm:spPr/>
    </dgm:pt>
  </dgm:ptLst>
  <dgm:cxnLst>
    <dgm:cxn modelId="{FB150F09-60D3-40A4-8B4B-E9872259D269}" type="presOf" srcId="{440C5088-A252-4851-8F7A-D735E130B673}" destId="{096346FE-54DF-40D2-B177-1345CCBE5BD9}" srcOrd="0" destOrd="0" presId="urn:microsoft.com/office/officeart/2005/8/layout/process1"/>
    <dgm:cxn modelId="{117D6D0A-7043-4EE2-9931-4570AD48A610}" type="presOf" srcId="{059823E9-7248-4508-A938-D631B9E6A62A}" destId="{9E6423A3-64E4-47D9-9E89-3A2881ABA41D}" srcOrd="1" destOrd="0" presId="urn:microsoft.com/office/officeart/2005/8/layout/process1"/>
    <dgm:cxn modelId="{D967BE0B-FA24-4961-9A67-F691165DAE20}" type="presOf" srcId="{652D5089-DB98-4B61-89E7-00C621160508}" destId="{4496F850-7580-4D08-A83F-D6606CC2C3A1}" srcOrd="0" destOrd="2" presId="urn:microsoft.com/office/officeart/2005/8/layout/process1"/>
    <dgm:cxn modelId="{1672A10E-6046-48EC-B6D7-E14418B5E28E}" type="presOf" srcId="{FC92FCAD-6E5B-47DA-9A22-90246922B2B2}" destId="{3B1CAAE0-927E-4459-B101-64DD2B66D207}" srcOrd="0" destOrd="4" presId="urn:microsoft.com/office/officeart/2005/8/layout/process1"/>
    <dgm:cxn modelId="{361EE50F-8759-42CD-AB54-FF614058D7A0}" srcId="{1386B5CD-263C-4A34-97FB-EC8F6DE5F5BF}" destId="{BC83C944-67F5-4E61-823B-BA17D122669E}" srcOrd="1" destOrd="0" parTransId="{AA0EED07-C9E7-4D89-BE6E-23389D7D21C2}" sibTransId="{54BCE059-4A4B-4CF3-81B7-34BFCDA97F94}"/>
    <dgm:cxn modelId="{FD938D11-538A-4F23-84FC-43AA5C7FC7A9}" type="presOf" srcId="{1386B5CD-263C-4A34-97FB-EC8F6DE5F5BF}" destId="{E25C6817-CA22-4E3F-9421-BC23B2F3981D}" srcOrd="0" destOrd="0" presId="urn:microsoft.com/office/officeart/2005/8/layout/process1"/>
    <dgm:cxn modelId="{836DA512-B7F9-4964-ACC2-C28B3D948E76}" srcId="{193562D2-4064-4A19-94D9-70FCD476DD79}" destId="{724C8DC3-3F9F-4218-9129-1CFE35FDB977}" srcOrd="0" destOrd="0" parTransId="{C722AFBE-C638-47DE-BB06-7BFB2FAAB7DD}" sibTransId="{67CC257A-00F4-40E2-914D-638AF923967E}"/>
    <dgm:cxn modelId="{2E448118-1F6A-47CA-87B2-2B083F9ABBBA}" srcId="{4FD080A5-8F11-4B83-8B71-E868A031B76B}" destId="{193562D2-4064-4A19-94D9-70FCD476DD79}" srcOrd="1" destOrd="0" parTransId="{5D2FADD3-01A1-4444-BC46-7BF8AA06CEC4}" sibTransId="{AEA59BF3-7AAF-4F1A-B36A-A35470B1E49F}"/>
    <dgm:cxn modelId="{5A30911A-430A-4FC0-B5DF-5D448CB976BC}" type="presOf" srcId="{5179641C-992E-4F26-940C-8E00BFD8B7C1}" destId="{6F7DDB4B-5A89-496E-9308-8663BC406170}" srcOrd="0" destOrd="4" presId="urn:microsoft.com/office/officeart/2005/8/layout/process1"/>
    <dgm:cxn modelId="{9219491B-2047-4788-A303-9FD06DB490E8}" srcId="{1138AAD3-6972-4FDA-B4CE-2DC0659E811A}" destId="{8410B542-09CC-4B74-A511-85C7FBB6EA28}" srcOrd="0" destOrd="0" parTransId="{68DC8A73-46CA-4B3C-8EF1-2C3049C17770}" sibTransId="{16A7641B-0DC2-4DAA-9B21-9FD89BF519ED}"/>
    <dgm:cxn modelId="{14067B20-42DB-4AF9-8CE3-FC02BD3979D6}" type="presOf" srcId="{54BCE059-4A4B-4CF3-81B7-34BFCDA97F94}" destId="{6DDF0551-8782-4B12-8203-690D43AD5753}" srcOrd="1" destOrd="0" presId="urn:microsoft.com/office/officeart/2005/8/layout/process1"/>
    <dgm:cxn modelId="{23401E22-C785-47B4-A1C6-48B0B0E73D37}" srcId="{4FD080A5-8F11-4B83-8B71-E868A031B76B}" destId="{C23F59B4-E841-4F45-B909-82BC1B9C019F}" srcOrd="0" destOrd="0" parTransId="{1BEDC3AE-6F66-42A0-8506-102F69BCE4E1}" sibTransId="{F3176DA7-EE9E-4AD4-804F-184E5D9C9BD7}"/>
    <dgm:cxn modelId="{04574722-59E6-4C02-90B8-6E5C57A5D034}" srcId="{1138AAD3-6972-4FDA-B4CE-2DC0659E811A}" destId="{FC92FCAD-6E5B-47DA-9A22-90246922B2B2}" srcOrd="2" destOrd="0" parTransId="{699F8866-1B1B-4781-B04E-37072FD47A2E}" sibTransId="{63D57BA4-0CAD-4841-B682-9FD1E1A186FB}"/>
    <dgm:cxn modelId="{E6B6562E-7D1A-41F9-9CB2-06BFCB3B733B}" srcId="{4FD080A5-8F11-4B83-8B71-E868A031B76B}" destId="{3F64DEEC-B782-4A27-83E6-11D36DDDE674}" srcOrd="3" destOrd="0" parTransId="{7949E1B5-2EA1-4F5F-B1EE-35724C03A6DC}" sibTransId="{3D804704-D7A8-4606-9C80-851498E046F7}"/>
    <dgm:cxn modelId="{55BCDE2F-5F75-451C-80E4-9492FA425D52}" type="presOf" srcId="{1138AAD3-6972-4FDA-B4CE-2DC0659E811A}" destId="{3B1CAAE0-927E-4459-B101-64DD2B66D207}" srcOrd="0" destOrd="1" presId="urn:microsoft.com/office/officeart/2005/8/layout/process1"/>
    <dgm:cxn modelId="{9B482961-1165-4B93-93BB-926682B4E125}" type="presOf" srcId="{5BA00377-011F-4D5E-A2D0-AF055CA7EA15}" destId="{3B1CAAE0-927E-4459-B101-64DD2B66D207}" srcOrd="0" destOrd="5" presId="urn:microsoft.com/office/officeart/2005/8/layout/process1"/>
    <dgm:cxn modelId="{6A909142-16FC-4AF9-AF13-B08EB068713B}" type="presOf" srcId="{7C79BAA7-93CC-42B5-A410-6EBDF96EA210}" destId="{4496F850-7580-4D08-A83F-D6606CC2C3A1}" srcOrd="0" destOrd="0" presId="urn:microsoft.com/office/officeart/2005/8/layout/process1"/>
    <dgm:cxn modelId="{F46D4F66-4149-42E9-B3FE-C18A060A25F2}" srcId="{1386B5CD-263C-4A34-97FB-EC8F6DE5F5BF}" destId="{7C79BAA7-93CC-42B5-A410-6EBDF96EA210}" srcOrd="0" destOrd="0" parTransId="{56E36EFE-AB57-4A2A-A3B4-8A3600C04700}" sibTransId="{AEA4CEA3-867F-4E13-92AD-AC0658858AF0}"/>
    <dgm:cxn modelId="{A5401B67-C025-4B6A-BD43-5A083C1987FA}" type="presOf" srcId="{5EDE54B1-6DF6-4951-8A7D-A0166C0353C5}" destId="{6F7DDB4B-5A89-496E-9308-8663BC406170}" srcOrd="0" destOrd="5" presId="urn:microsoft.com/office/officeart/2005/8/layout/process1"/>
    <dgm:cxn modelId="{0A23536B-26C3-4BF7-892B-A9755B50B8DE}" srcId="{715A2781-9997-4103-96C4-8E44BF8AA4D2}" destId="{80B3036D-EADF-49AF-9F25-7E132982692A}" srcOrd="0" destOrd="0" parTransId="{A53E1BF0-B13C-457D-A0CB-F4B381AF528C}" sibTransId="{53B978EE-A6C3-4249-87C8-BB763D53E906}"/>
    <dgm:cxn modelId="{9EC8234E-A2BF-45A0-8628-7FCF60FF3BAD}" srcId="{BC83C944-67F5-4E61-823B-BA17D122669E}" destId="{5BA00377-011F-4D5E-A2D0-AF055CA7EA15}" srcOrd="1" destOrd="0" parTransId="{9AAEFF35-2F10-4BEC-93B3-3B04B9EEE3A7}" sibTransId="{B5DF0AC2-64E0-42D4-860F-D39D5D7C50FC}"/>
    <dgm:cxn modelId="{C6C3E551-E16C-4184-8D92-33F7E85E4C7A}" srcId="{BC83C944-67F5-4E61-823B-BA17D122669E}" destId="{1138AAD3-6972-4FDA-B4CE-2DC0659E811A}" srcOrd="0" destOrd="0" parTransId="{261261D4-6CA9-457A-AB9A-A6A49BB55176}" sibTransId="{E807A156-EA80-450C-B18F-788F986FD546}"/>
    <dgm:cxn modelId="{29E23B75-B951-4CB8-9BB4-99F3C6160558}" type="presOf" srcId="{059823E9-7248-4508-A938-D631B9E6A62A}" destId="{075CAD0A-66C8-4337-B9E0-A0EE46B8189E}" srcOrd="0" destOrd="0" presId="urn:microsoft.com/office/officeart/2005/8/layout/process1"/>
    <dgm:cxn modelId="{87AECE76-C6CF-4463-A39D-1E7C2F27E82B}" type="presOf" srcId="{193562D2-4064-4A19-94D9-70FCD476DD79}" destId="{6F7DDB4B-5A89-496E-9308-8663BC406170}" srcOrd="0" destOrd="2" presId="urn:microsoft.com/office/officeart/2005/8/layout/process1"/>
    <dgm:cxn modelId="{9A192D58-125B-4C65-9C35-AD81911FA4CE}" type="presOf" srcId="{AEA4CEA3-867F-4E13-92AD-AC0658858AF0}" destId="{C7276001-AC7A-4AFF-8DF9-026B24E21980}" srcOrd="1" destOrd="0" presId="urn:microsoft.com/office/officeart/2005/8/layout/process1"/>
    <dgm:cxn modelId="{ECD7617C-1174-4428-BA22-CC4A57E84601}" type="presOf" srcId="{2E89D02A-6364-47F0-8C78-0B9356E656BA}" destId="{3B1CAAE0-927E-4459-B101-64DD2B66D207}" srcOrd="0" destOrd="3" presId="urn:microsoft.com/office/officeart/2005/8/layout/process1"/>
    <dgm:cxn modelId="{021DD37C-7B8A-44BA-9C32-F2192CD147D5}" srcId="{4FD080A5-8F11-4B83-8B71-E868A031B76B}" destId="{5EDE54B1-6DF6-4951-8A7D-A0166C0353C5}" srcOrd="2" destOrd="0" parTransId="{C1B95E8F-7780-4975-BA43-231456417A60}" sibTransId="{7C1D5DC5-A65F-40DF-8085-1C747FA3D7BF}"/>
    <dgm:cxn modelId="{BFAF7C82-A60D-4594-8115-E06D645A13AB}" type="presOf" srcId="{AEA4CEA3-867F-4E13-92AD-AC0658858AF0}" destId="{2A1FE907-7BEF-4EFD-8393-B8EAAA597473}" srcOrd="0" destOrd="0" presId="urn:microsoft.com/office/officeart/2005/8/layout/process1"/>
    <dgm:cxn modelId="{CA4D6C8B-3ED4-43F2-8874-D766C79F5DBD}" srcId="{1386B5CD-263C-4A34-97FB-EC8F6DE5F5BF}" destId="{440C5088-A252-4851-8F7A-D735E130B673}" srcOrd="2" destOrd="0" parTransId="{5729DDC0-D315-4640-9F51-FFCBA0F44E44}" sibTransId="{059823E9-7248-4508-A938-D631B9E6A62A}"/>
    <dgm:cxn modelId="{DB8C9894-FFC1-485E-AA1D-6EA4F99FC638}" type="presOf" srcId="{54BCE059-4A4B-4CF3-81B7-34BFCDA97F94}" destId="{A444B870-C6EA-4D4A-9DBF-01471474641A}" srcOrd="0" destOrd="0" presId="urn:microsoft.com/office/officeart/2005/8/layout/process1"/>
    <dgm:cxn modelId="{CA331097-7F6E-46EE-8796-6C46926A0F33}" srcId="{1386B5CD-263C-4A34-97FB-EC8F6DE5F5BF}" destId="{4FD080A5-8F11-4B83-8B71-E868A031B76B}" srcOrd="3" destOrd="0" parTransId="{DC5B221A-47F1-4C27-9467-A80F2FF2514F}" sibTransId="{64593812-3BE3-4D64-B3EE-80933E939376}"/>
    <dgm:cxn modelId="{3A5FB198-564A-4384-B68D-67BCAD60C800}" type="presOf" srcId="{4FD080A5-8F11-4B83-8B71-E868A031B76B}" destId="{6F7DDB4B-5A89-496E-9308-8663BC406170}" srcOrd="0" destOrd="0" presId="urn:microsoft.com/office/officeart/2005/8/layout/process1"/>
    <dgm:cxn modelId="{3FA0A0A5-6D26-4835-A48B-99E44ABF0858}" type="presOf" srcId="{724C8DC3-3F9F-4218-9129-1CFE35FDB977}" destId="{6F7DDB4B-5A89-496E-9308-8663BC406170}" srcOrd="0" destOrd="3" presId="urn:microsoft.com/office/officeart/2005/8/layout/process1"/>
    <dgm:cxn modelId="{53592AAA-2D58-4841-9887-8BB809CDDA12}" srcId="{193562D2-4064-4A19-94D9-70FCD476DD79}" destId="{5179641C-992E-4F26-940C-8E00BFD8B7C1}" srcOrd="1" destOrd="0" parTransId="{E73B769F-104B-4D6A-A548-9CF3BD9FA2A6}" sibTransId="{1FD1DF71-B287-48C5-9CCA-624E84189059}"/>
    <dgm:cxn modelId="{A9AFACBA-86DD-46E7-A3AF-00AFB08B6A63}" srcId="{440C5088-A252-4851-8F7A-D735E130B673}" destId="{715A2781-9997-4103-96C4-8E44BF8AA4D2}" srcOrd="1" destOrd="0" parTransId="{1C6A63B3-992C-42A1-9B44-F13F4F691BAE}" sibTransId="{E667543B-071C-476E-8477-FB39CF1C6204}"/>
    <dgm:cxn modelId="{3D533FC3-DF63-4DD7-9203-3F2E7659C8D9}" srcId="{440C5088-A252-4851-8F7A-D735E130B673}" destId="{FFA25AEA-F3CE-4371-A307-0318946FC772}" srcOrd="2" destOrd="0" parTransId="{883022EB-ACE8-4620-BFDB-8183CB2E1CFC}" sibTransId="{81B78A5A-B35D-4F6C-876F-AC7766FBF023}"/>
    <dgm:cxn modelId="{BD12C4C4-06FC-4337-B8C4-5D9779A4456D}" type="presOf" srcId="{17863347-BC62-4641-A6F9-2CCC6F18A4CF}" destId="{4496F850-7580-4D08-A83F-D6606CC2C3A1}" srcOrd="0" destOrd="1" presId="urn:microsoft.com/office/officeart/2005/8/layout/process1"/>
    <dgm:cxn modelId="{2D65F8C4-A242-4DE5-A983-4E187AE6003A}" type="presOf" srcId="{3F64DEEC-B782-4A27-83E6-11D36DDDE674}" destId="{6F7DDB4B-5A89-496E-9308-8663BC406170}" srcOrd="0" destOrd="6" presId="urn:microsoft.com/office/officeart/2005/8/layout/process1"/>
    <dgm:cxn modelId="{4A1DAACD-C9F4-40A4-9EFD-E678D4EB260B}" srcId="{440C5088-A252-4851-8F7A-D735E130B673}" destId="{DEDE1B71-90E0-4B48-939A-1CC35F51DED7}" srcOrd="0" destOrd="0" parTransId="{1234E1CC-D74F-471E-AEB9-0060DE76F9E2}" sibTransId="{AE2CABBE-CCB7-4841-8A9D-88A2FC9E3A8A}"/>
    <dgm:cxn modelId="{1A17BCD1-E244-4713-B23C-3C30F21D37E7}" srcId="{17863347-BC62-4641-A6F9-2CCC6F18A4CF}" destId="{652D5089-DB98-4B61-89E7-00C621160508}" srcOrd="0" destOrd="0" parTransId="{47C480AC-42F2-44EF-B0A4-C9652F5ED67C}" sibTransId="{C194F423-AC02-4379-9158-0EAA0E884CD1}"/>
    <dgm:cxn modelId="{492AC1D6-8623-4C62-A45F-CAC167A43D8A}" type="presOf" srcId="{80B3036D-EADF-49AF-9F25-7E132982692A}" destId="{096346FE-54DF-40D2-B177-1345CCBE5BD9}" srcOrd="0" destOrd="3" presId="urn:microsoft.com/office/officeart/2005/8/layout/process1"/>
    <dgm:cxn modelId="{667853D9-87AE-4523-AEA8-E3E8552FE32E}" type="presOf" srcId="{8410B542-09CC-4B74-A511-85C7FBB6EA28}" destId="{3B1CAAE0-927E-4459-B101-64DD2B66D207}" srcOrd="0" destOrd="2" presId="urn:microsoft.com/office/officeart/2005/8/layout/process1"/>
    <dgm:cxn modelId="{C260B5EC-9331-4E2B-8649-290658F71EA7}" type="presOf" srcId="{715A2781-9997-4103-96C4-8E44BF8AA4D2}" destId="{096346FE-54DF-40D2-B177-1345CCBE5BD9}" srcOrd="0" destOrd="2" presId="urn:microsoft.com/office/officeart/2005/8/layout/process1"/>
    <dgm:cxn modelId="{9F487AEE-D0D3-4221-B383-52BC1C2AB67E}" type="presOf" srcId="{C23F59B4-E841-4F45-B909-82BC1B9C019F}" destId="{6F7DDB4B-5A89-496E-9308-8663BC406170}" srcOrd="0" destOrd="1" presId="urn:microsoft.com/office/officeart/2005/8/layout/process1"/>
    <dgm:cxn modelId="{95C7B4F1-20A7-4C5F-A406-229A8C3DF777}" type="presOf" srcId="{BC83C944-67F5-4E61-823B-BA17D122669E}" destId="{3B1CAAE0-927E-4459-B101-64DD2B66D207}" srcOrd="0" destOrd="0" presId="urn:microsoft.com/office/officeart/2005/8/layout/process1"/>
    <dgm:cxn modelId="{CC53A1F3-8F79-49D8-93ED-3685AEEAAC63}" srcId="{1138AAD3-6972-4FDA-B4CE-2DC0659E811A}" destId="{2E89D02A-6364-47F0-8C78-0B9356E656BA}" srcOrd="1" destOrd="0" parTransId="{83E7E5DE-F7F1-4DD5-9813-F1A9D857D813}" sibTransId="{B1D9CFF0-FB72-4394-933F-2923AD37FE31}"/>
    <dgm:cxn modelId="{C8CD07F7-6805-404E-BCF5-18C63438F422}" type="presOf" srcId="{DEDE1B71-90E0-4B48-939A-1CC35F51DED7}" destId="{096346FE-54DF-40D2-B177-1345CCBE5BD9}" srcOrd="0" destOrd="1" presId="urn:microsoft.com/office/officeart/2005/8/layout/process1"/>
    <dgm:cxn modelId="{4D9CC9FD-1D28-4399-9E3F-A80094EC92B2}" type="presOf" srcId="{FFA25AEA-F3CE-4371-A307-0318946FC772}" destId="{096346FE-54DF-40D2-B177-1345CCBE5BD9}" srcOrd="0" destOrd="4" presId="urn:microsoft.com/office/officeart/2005/8/layout/process1"/>
    <dgm:cxn modelId="{829F6DFE-C750-48B0-B672-C765CDC2B948}" srcId="{7C79BAA7-93CC-42B5-A410-6EBDF96EA210}" destId="{17863347-BC62-4641-A6F9-2CCC6F18A4CF}" srcOrd="0" destOrd="0" parTransId="{5C30C62B-B5F8-4376-9627-DD77B5DD4B92}" sibTransId="{07A68038-1386-434B-91E4-A9D78A99C93D}"/>
    <dgm:cxn modelId="{599B442C-A51C-4F16-AAD0-02977B25AD39}" type="presParOf" srcId="{E25C6817-CA22-4E3F-9421-BC23B2F3981D}" destId="{4496F850-7580-4D08-A83F-D6606CC2C3A1}" srcOrd="0" destOrd="0" presId="urn:microsoft.com/office/officeart/2005/8/layout/process1"/>
    <dgm:cxn modelId="{3ACB8FD6-CC4C-4E2A-BCAF-9B53180C8A7C}" type="presParOf" srcId="{E25C6817-CA22-4E3F-9421-BC23B2F3981D}" destId="{2A1FE907-7BEF-4EFD-8393-B8EAAA597473}" srcOrd="1" destOrd="0" presId="urn:microsoft.com/office/officeart/2005/8/layout/process1"/>
    <dgm:cxn modelId="{BD9CB1EA-4035-45CA-A76D-CD39777A2CBF}" type="presParOf" srcId="{2A1FE907-7BEF-4EFD-8393-B8EAAA597473}" destId="{C7276001-AC7A-4AFF-8DF9-026B24E21980}" srcOrd="0" destOrd="0" presId="urn:microsoft.com/office/officeart/2005/8/layout/process1"/>
    <dgm:cxn modelId="{8D502EE1-2F82-4938-A87A-C50C192BC01F}" type="presParOf" srcId="{E25C6817-CA22-4E3F-9421-BC23B2F3981D}" destId="{3B1CAAE0-927E-4459-B101-64DD2B66D207}" srcOrd="2" destOrd="0" presId="urn:microsoft.com/office/officeart/2005/8/layout/process1"/>
    <dgm:cxn modelId="{5A9D64D7-C47D-461F-95CE-41BE83796DC7}" type="presParOf" srcId="{E25C6817-CA22-4E3F-9421-BC23B2F3981D}" destId="{A444B870-C6EA-4D4A-9DBF-01471474641A}" srcOrd="3" destOrd="0" presId="urn:microsoft.com/office/officeart/2005/8/layout/process1"/>
    <dgm:cxn modelId="{084C25D2-71B1-4891-A227-13F3A62BACEB}" type="presParOf" srcId="{A444B870-C6EA-4D4A-9DBF-01471474641A}" destId="{6DDF0551-8782-4B12-8203-690D43AD5753}" srcOrd="0" destOrd="0" presId="urn:microsoft.com/office/officeart/2005/8/layout/process1"/>
    <dgm:cxn modelId="{BD9FAD42-D782-4EFE-B32E-63402762D5C4}" type="presParOf" srcId="{E25C6817-CA22-4E3F-9421-BC23B2F3981D}" destId="{096346FE-54DF-40D2-B177-1345CCBE5BD9}" srcOrd="4" destOrd="0" presId="urn:microsoft.com/office/officeart/2005/8/layout/process1"/>
    <dgm:cxn modelId="{FDC0F5D3-D857-4CE1-9CC3-5CE10D0E8E5F}" type="presParOf" srcId="{E25C6817-CA22-4E3F-9421-BC23B2F3981D}" destId="{075CAD0A-66C8-4337-B9E0-A0EE46B8189E}" srcOrd="5" destOrd="0" presId="urn:microsoft.com/office/officeart/2005/8/layout/process1"/>
    <dgm:cxn modelId="{7B8604A3-3F9A-4C09-9BDE-62278448DFF9}" type="presParOf" srcId="{075CAD0A-66C8-4337-B9E0-A0EE46B8189E}" destId="{9E6423A3-64E4-47D9-9E89-3A2881ABA41D}" srcOrd="0" destOrd="0" presId="urn:microsoft.com/office/officeart/2005/8/layout/process1"/>
    <dgm:cxn modelId="{85AF4C64-36A9-48C0-937A-509731A40BCC}" type="presParOf" srcId="{E25C6817-CA22-4E3F-9421-BC23B2F3981D}" destId="{6F7DDB4B-5A89-496E-9308-8663BC406170}"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A4F75731-A312-4E30-8EA7-75E2C4210DF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10843507-F16C-4F77-8194-A96A5E703225}">
      <dgm:prSet/>
      <dgm:spPr/>
      <dgm:t>
        <a:bodyPr/>
        <a:lstStyle/>
        <a:p>
          <a:pPr>
            <a:lnSpc>
              <a:spcPct val="100000"/>
            </a:lnSpc>
          </a:pPr>
          <a:r>
            <a:rPr lang="en-GB" b="1">
              <a:solidFill>
                <a:schemeClr val="accent2"/>
              </a:solidFill>
            </a:rPr>
            <a:t>Application form, Part B, sections:</a:t>
          </a:r>
          <a:endParaRPr lang="en-US">
            <a:solidFill>
              <a:schemeClr val="accent2"/>
            </a:solidFill>
          </a:endParaRPr>
        </a:p>
      </dgm:t>
    </dgm:pt>
    <dgm:pt modelId="{E80D2FD2-4863-4D94-AB2B-2A6B775CC184}" type="parTrans" cxnId="{7ABB3880-442A-4B25-A5E5-7A21BBB5DD95}">
      <dgm:prSet/>
      <dgm:spPr/>
      <dgm:t>
        <a:bodyPr/>
        <a:lstStyle/>
        <a:p>
          <a:endParaRPr lang="en-US"/>
        </a:p>
      </dgm:t>
    </dgm:pt>
    <dgm:pt modelId="{757D1A36-28CB-4CDD-866D-4C415174228D}" type="sibTrans" cxnId="{7ABB3880-442A-4B25-A5E5-7A21BBB5DD95}">
      <dgm:prSet/>
      <dgm:spPr/>
      <dgm:t>
        <a:bodyPr/>
        <a:lstStyle/>
        <a:p>
          <a:endParaRPr lang="en-US"/>
        </a:p>
      </dgm:t>
    </dgm:pt>
    <dgm:pt modelId="{6ABEEF03-4932-4E96-8890-749CDE583454}">
      <dgm:prSet/>
      <dgm:spPr/>
      <dgm:t>
        <a:bodyPr/>
        <a:lstStyle/>
        <a:p>
          <a:pPr>
            <a:lnSpc>
              <a:spcPct val="100000"/>
            </a:lnSpc>
          </a:pPr>
          <a:r>
            <a:rPr lang="en-GB">
              <a:solidFill>
                <a:schemeClr val="accent2"/>
              </a:solidFill>
            </a:rPr>
            <a:t>Section 0: Technical characteristics and scope and Technology scope</a:t>
          </a:r>
          <a:endParaRPr lang="en-US">
            <a:solidFill>
              <a:schemeClr val="accent2"/>
            </a:solidFill>
          </a:endParaRPr>
        </a:p>
      </dgm:t>
    </dgm:pt>
    <dgm:pt modelId="{0622E82D-7FB8-4953-B431-8BE92631B9DF}" type="parTrans" cxnId="{B9FECE8B-08A4-4311-B599-2455EE2C8412}">
      <dgm:prSet/>
      <dgm:spPr/>
      <dgm:t>
        <a:bodyPr/>
        <a:lstStyle/>
        <a:p>
          <a:endParaRPr lang="en-US"/>
        </a:p>
      </dgm:t>
    </dgm:pt>
    <dgm:pt modelId="{5F82D0E0-F587-465C-B40D-3B96292595DD}" type="sibTrans" cxnId="{B9FECE8B-08A4-4311-B599-2455EE2C8412}">
      <dgm:prSet/>
      <dgm:spPr/>
      <dgm:t>
        <a:bodyPr/>
        <a:lstStyle/>
        <a:p>
          <a:endParaRPr lang="en-US"/>
        </a:p>
      </dgm:t>
    </dgm:pt>
    <dgm:pt modelId="{166D0881-3C5A-4F91-9914-82F64BD1C126}">
      <dgm:prSet/>
      <dgm:spPr/>
      <dgm:t>
        <a:bodyPr/>
        <a:lstStyle/>
        <a:p>
          <a:pPr>
            <a:lnSpc>
              <a:spcPct val="100000"/>
            </a:lnSpc>
          </a:pPr>
          <a:r>
            <a:rPr lang="en-GB">
              <a:solidFill>
                <a:schemeClr val="accent2"/>
              </a:solidFill>
            </a:rPr>
            <a:t>3.1 Technical maturity</a:t>
          </a:r>
          <a:endParaRPr lang="en-US">
            <a:solidFill>
              <a:schemeClr val="accent2"/>
            </a:solidFill>
          </a:endParaRPr>
        </a:p>
      </dgm:t>
    </dgm:pt>
    <dgm:pt modelId="{85938D94-245A-4510-9AC5-7EB35563BA79}" type="parTrans" cxnId="{EA284054-AF88-41D1-A2EE-0A6690B06865}">
      <dgm:prSet/>
      <dgm:spPr/>
      <dgm:t>
        <a:bodyPr/>
        <a:lstStyle/>
        <a:p>
          <a:endParaRPr lang="en-US"/>
        </a:p>
      </dgm:t>
    </dgm:pt>
    <dgm:pt modelId="{ACCBF2FC-9365-4A44-9E97-7F6868B3591A}" type="sibTrans" cxnId="{EA284054-AF88-41D1-A2EE-0A6690B06865}">
      <dgm:prSet/>
      <dgm:spPr/>
      <dgm:t>
        <a:bodyPr/>
        <a:lstStyle/>
        <a:p>
          <a:endParaRPr lang="en-US"/>
        </a:p>
      </dgm:t>
    </dgm:pt>
    <dgm:pt modelId="{8ACF69B0-1C6D-4AA3-AB7A-3DF46183D859}">
      <dgm:prSet/>
      <dgm:spPr/>
      <dgm:t>
        <a:bodyPr/>
        <a:lstStyle/>
        <a:p>
          <a:pPr>
            <a:lnSpc>
              <a:spcPct val="100000"/>
            </a:lnSpc>
          </a:pPr>
          <a:r>
            <a:rPr lang="en-GB">
              <a:solidFill>
                <a:schemeClr val="accent2"/>
              </a:solidFill>
            </a:rPr>
            <a:t>Feasibility study (mandatory annex)</a:t>
          </a:r>
          <a:endParaRPr lang="en-US">
            <a:solidFill>
              <a:schemeClr val="accent2"/>
            </a:solidFill>
          </a:endParaRPr>
        </a:p>
      </dgm:t>
    </dgm:pt>
    <dgm:pt modelId="{67315BCF-62D2-4998-8244-8F998EE794F5}" type="parTrans" cxnId="{CC9615C8-CA27-41CB-B33E-8B73227B4E6B}">
      <dgm:prSet/>
      <dgm:spPr/>
      <dgm:t>
        <a:bodyPr/>
        <a:lstStyle/>
        <a:p>
          <a:endParaRPr lang="en-US"/>
        </a:p>
      </dgm:t>
    </dgm:pt>
    <dgm:pt modelId="{3F74C73F-9200-4902-8F38-44BB7AF6BB96}" type="sibTrans" cxnId="{CC9615C8-CA27-41CB-B33E-8B73227B4E6B}">
      <dgm:prSet/>
      <dgm:spPr/>
      <dgm:t>
        <a:bodyPr/>
        <a:lstStyle/>
        <a:p>
          <a:endParaRPr lang="en-US"/>
        </a:p>
      </dgm:t>
    </dgm:pt>
    <dgm:pt modelId="{DBF6E22F-03CA-4C81-9D94-2F813B04E120}">
      <dgm:prSet/>
      <dgm:spPr/>
      <dgm:t>
        <a:bodyPr/>
        <a:lstStyle/>
        <a:p>
          <a:pPr>
            <a:lnSpc>
              <a:spcPct val="100000"/>
            </a:lnSpc>
          </a:pPr>
          <a:r>
            <a:rPr lang="en-GB">
              <a:solidFill>
                <a:srgbClr val="6CBCA7"/>
              </a:solidFill>
            </a:rPr>
            <a:t>Any due diligence report (if any)</a:t>
          </a:r>
          <a:endParaRPr lang="en-US">
            <a:solidFill>
              <a:srgbClr val="6CBCA7"/>
            </a:solidFill>
          </a:endParaRPr>
        </a:p>
      </dgm:t>
    </dgm:pt>
    <dgm:pt modelId="{4E02C589-951B-49B4-939A-D4785F721C64}" type="parTrans" cxnId="{13374AD4-640C-4D1A-B002-F26D4C9698D6}">
      <dgm:prSet/>
      <dgm:spPr/>
      <dgm:t>
        <a:bodyPr/>
        <a:lstStyle/>
        <a:p>
          <a:endParaRPr lang="en-US"/>
        </a:p>
      </dgm:t>
    </dgm:pt>
    <dgm:pt modelId="{D3EDC6AB-5877-4F15-9C57-092DA805019D}" type="sibTrans" cxnId="{13374AD4-640C-4D1A-B002-F26D4C9698D6}">
      <dgm:prSet/>
      <dgm:spPr/>
      <dgm:t>
        <a:bodyPr/>
        <a:lstStyle/>
        <a:p>
          <a:endParaRPr lang="en-US"/>
        </a:p>
      </dgm:t>
    </dgm:pt>
    <dgm:pt modelId="{93B33699-0C45-4470-A9A3-6830551B1DDC}" type="pres">
      <dgm:prSet presAssocID="{A4F75731-A312-4E30-8EA7-75E2C4210DF5}" presName="root" presStyleCnt="0">
        <dgm:presLayoutVars>
          <dgm:dir/>
          <dgm:resizeHandles val="exact"/>
        </dgm:presLayoutVars>
      </dgm:prSet>
      <dgm:spPr/>
    </dgm:pt>
    <dgm:pt modelId="{1CE9CBED-1BAD-4604-A30D-4E4AC30FACF3}" type="pres">
      <dgm:prSet presAssocID="{10843507-F16C-4F77-8194-A96A5E703225}" presName="compNode" presStyleCnt="0"/>
      <dgm:spPr/>
    </dgm:pt>
    <dgm:pt modelId="{216B6F35-1A4B-4D5D-8597-1E420A914AFC}" type="pres">
      <dgm:prSet presAssocID="{10843507-F16C-4F77-8194-A96A5E703225}" presName="bgRect" presStyleLbl="bgShp" presStyleIdx="0" presStyleCnt="5" custLinFactNeighborX="0" custLinFactNeighborY="-9302"/>
      <dgm:spPr>
        <a:solidFill>
          <a:srgbClr val="D1E5E6"/>
        </a:solidFill>
      </dgm:spPr>
    </dgm:pt>
    <dgm:pt modelId="{0D1A93FE-C763-488B-8F45-559DA44DDC22}" type="pres">
      <dgm:prSet presAssocID="{10843507-F16C-4F77-8194-A96A5E703225}"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FFA0B706-5737-48C8-B6E2-A9EC38848F8B}" type="pres">
      <dgm:prSet presAssocID="{10843507-F16C-4F77-8194-A96A5E703225}" presName="spaceRect" presStyleCnt="0"/>
      <dgm:spPr/>
    </dgm:pt>
    <dgm:pt modelId="{1EC6BDFC-976F-48A0-9393-2B4202531C27}" type="pres">
      <dgm:prSet presAssocID="{10843507-F16C-4F77-8194-A96A5E703225}" presName="parTx" presStyleLbl="revTx" presStyleIdx="0" presStyleCnt="5">
        <dgm:presLayoutVars>
          <dgm:chMax val="0"/>
          <dgm:chPref val="0"/>
        </dgm:presLayoutVars>
      </dgm:prSet>
      <dgm:spPr/>
    </dgm:pt>
    <dgm:pt modelId="{8E80436D-BF74-4E5B-9A05-9C67ACE773E3}" type="pres">
      <dgm:prSet presAssocID="{757D1A36-28CB-4CDD-866D-4C415174228D}" presName="sibTrans" presStyleCnt="0"/>
      <dgm:spPr/>
    </dgm:pt>
    <dgm:pt modelId="{156E4917-04A0-4EEB-808E-20C958095D44}" type="pres">
      <dgm:prSet presAssocID="{6ABEEF03-4932-4E96-8890-749CDE583454}" presName="compNode" presStyleCnt="0"/>
      <dgm:spPr/>
    </dgm:pt>
    <dgm:pt modelId="{23D15A47-CD3C-4D53-B1E8-1DAB0337A38D}" type="pres">
      <dgm:prSet presAssocID="{6ABEEF03-4932-4E96-8890-749CDE583454}" presName="bgRect" presStyleLbl="bgShp" presStyleIdx="1" presStyleCnt="5"/>
      <dgm:spPr>
        <a:solidFill>
          <a:schemeClr val="accent4"/>
        </a:solidFill>
      </dgm:spPr>
    </dgm:pt>
    <dgm:pt modelId="{6DF214B1-A13C-4B6D-B302-E4278E8E575F}" type="pres">
      <dgm:prSet presAssocID="{6ABEEF03-4932-4E96-8890-749CDE58345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Gears"/>
        </a:ext>
      </dgm:extLst>
    </dgm:pt>
    <dgm:pt modelId="{2836E229-C196-4FF0-915E-6E45C1316B6D}" type="pres">
      <dgm:prSet presAssocID="{6ABEEF03-4932-4E96-8890-749CDE583454}" presName="spaceRect" presStyleCnt="0"/>
      <dgm:spPr/>
    </dgm:pt>
    <dgm:pt modelId="{5B5E7BD6-CE3E-4FD1-B661-E0FFEE83906E}" type="pres">
      <dgm:prSet presAssocID="{6ABEEF03-4932-4E96-8890-749CDE583454}" presName="parTx" presStyleLbl="revTx" presStyleIdx="1" presStyleCnt="5">
        <dgm:presLayoutVars>
          <dgm:chMax val="0"/>
          <dgm:chPref val="0"/>
        </dgm:presLayoutVars>
      </dgm:prSet>
      <dgm:spPr/>
    </dgm:pt>
    <dgm:pt modelId="{BF29B2FD-63CA-43AC-A6FF-0BA883BE90C0}" type="pres">
      <dgm:prSet presAssocID="{5F82D0E0-F587-465C-B40D-3B96292595DD}" presName="sibTrans" presStyleCnt="0"/>
      <dgm:spPr/>
    </dgm:pt>
    <dgm:pt modelId="{6AE33622-CC5B-486D-95C3-E40690C17888}" type="pres">
      <dgm:prSet presAssocID="{166D0881-3C5A-4F91-9914-82F64BD1C126}" presName="compNode" presStyleCnt="0"/>
      <dgm:spPr/>
    </dgm:pt>
    <dgm:pt modelId="{F7060077-3DFC-4B06-A4D8-800C3EF7D093}" type="pres">
      <dgm:prSet presAssocID="{166D0881-3C5A-4F91-9914-82F64BD1C126}" presName="bgRect" presStyleLbl="bgShp" presStyleIdx="2" presStyleCnt="5"/>
      <dgm:spPr>
        <a:solidFill>
          <a:srgbClr val="ADFFC6"/>
        </a:solidFill>
      </dgm:spPr>
    </dgm:pt>
    <dgm:pt modelId="{D6309E53-15F6-4EB5-8A67-6CB15B02E3DF}" type="pres">
      <dgm:prSet presAssocID="{166D0881-3C5A-4F91-9914-82F64BD1C126}"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F7F66AC2-A9A8-445C-BEE0-3856F7358305}" type="pres">
      <dgm:prSet presAssocID="{166D0881-3C5A-4F91-9914-82F64BD1C126}" presName="spaceRect" presStyleCnt="0"/>
      <dgm:spPr/>
    </dgm:pt>
    <dgm:pt modelId="{C9321A95-F557-402D-9BDC-EA6B255CBF6D}" type="pres">
      <dgm:prSet presAssocID="{166D0881-3C5A-4F91-9914-82F64BD1C126}" presName="parTx" presStyleLbl="revTx" presStyleIdx="2" presStyleCnt="5">
        <dgm:presLayoutVars>
          <dgm:chMax val="0"/>
          <dgm:chPref val="0"/>
        </dgm:presLayoutVars>
      </dgm:prSet>
      <dgm:spPr/>
    </dgm:pt>
    <dgm:pt modelId="{2C7C9B82-CB24-4CCB-ABA2-81D96833F278}" type="pres">
      <dgm:prSet presAssocID="{ACCBF2FC-9365-4A44-9E97-7F6868B3591A}" presName="sibTrans" presStyleCnt="0"/>
      <dgm:spPr/>
    </dgm:pt>
    <dgm:pt modelId="{23C31048-F45D-4E6A-A011-1CE3B264FA5D}" type="pres">
      <dgm:prSet presAssocID="{8ACF69B0-1C6D-4AA3-AB7A-3DF46183D859}" presName="compNode" presStyleCnt="0"/>
      <dgm:spPr/>
    </dgm:pt>
    <dgm:pt modelId="{AC96D655-B9CC-4539-B7E6-9539E213AC80}" type="pres">
      <dgm:prSet presAssocID="{8ACF69B0-1C6D-4AA3-AB7A-3DF46183D859}" presName="bgRect" presStyleLbl="bgShp" presStyleIdx="3" presStyleCnt="5"/>
      <dgm:spPr>
        <a:solidFill>
          <a:srgbClr val="6CBCA7"/>
        </a:solidFill>
      </dgm:spPr>
    </dgm:pt>
    <dgm:pt modelId="{8E21BC3F-AA60-4414-B40A-81F2B9798981}" type="pres">
      <dgm:prSet presAssocID="{8ACF69B0-1C6D-4AA3-AB7A-3DF46183D859}"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 List"/>
        </a:ext>
      </dgm:extLst>
    </dgm:pt>
    <dgm:pt modelId="{7F37E865-FE66-4FA1-9C69-E436B6CE7F70}" type="pres">
      <dgm:prSet presAssocID="{8ACF69B0-1C6D-4AA3-AB7A-3DF46183D859}" presName="spaceRect" presStyleCnt="0"/>
      <dgm:spPr/>
    </dgm:pt>
    <dgm:pt modelId="{A330A6A0-3465-451C-860D-B359C7DBE4B5}" type="pres">
      <dgm:prSet presAssocID="{8ACF69B0-1C6D-4AA3-AB7A-3DF46183D859}" presName="parTx" presStyleLbl="revTx" presStyleIdx="3" presStyleCnt="5">
        <dgm:presLayoutVars>
          <dgm:chMax val="0"/>
          <dgm:chPref val="0"/>
        </dgm:presLayoutVars>
      </dgm:prSet>
      <dgm:spPr/>
    </dgm:pt>
    <dgm:pt modelId="{A3D9E7AE-A84A-49F7-958B-51619EA50EB6}" type="pres">
      <dgm:prSet presAssocID="{3F74C73F-9200-4902-8F38-44BB7AF6BB96}" presName="sibTrans" presStyleCnt="0"/>
      <dgm:spPr/>
    </dgm:pt>
    <dgm:pt modelId="{3B4D6BF8-C8CB-4019-9998-C53E91CD4067}" type="pres">
      <dgm:prSet presAssocID="{DBF6E22F-03CA-4C81-9D94-2F813B04E120}" presName="compNode" presStyleCnt="0"/>
      <dgm:spPr/>
    </dgm:pt>
    <dgm:pt modelId="{F1058BA1-01A8-4513-B275-C769EED2D895}" type="pres">
      <dgm:prSet presAssocID="{DBF6E22F-03CA-4C81-9D94-2F813B04E120}" presName="bgRect" presStyleLbl="bgShp" presStyleIdx="4" presStyleCnt="5"/>
      <dgm:spPr>
        <a:solidFill>
          <a:schemeClr val="accent2">
            <a:lumMod val="75000"/>
          </a:schemeClr>
        </a:solidFill>
      </dgm:spPr>
    </dgm:pt>
    <dgm:pt modelId="{31289563-7869-484B-9779-16DDFEBA4C1B}" type="pres">
      <dgm:prSet presAssocID="{DBF6E22F-03CA-4C81-9D94-2F813B04E120}"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ntract"/>
        </a:ext>
      </dgm:extLst>
    </dgm:pt>
    <dgm:pt modelId="{17131C94-E684-4A21-9542-78084434F854}" type="pres">
      <dgm:prSet presAssocID="{DBF6E22F-03CA-4C81-9D94-2F813B04E120}" presName="spaceRect" presStyleCnt="0"/>
      <dgm:spPr/>
    </dgm:pt>
    <dgm:pt modelId="{4CE9FF97-C1C1-4228-9523-00C145738D1E}" type="pres">
      <dgm:prSet presAssocID="{DBF6E22F-03CA-4C81-9D94-2F813B04E120}" presName="parTx" presStyleLbl="revTx" presStyleIdx="4" presStyleCnt="5">
        <dgm:presLayoutVars>
          <dgm:chMax val="0"/>
          <dgm:chPref val="0"/>
        </dgm:presLayoutVars>
      </dgm:prSet>
      <dgm:spPr/>
    </dgm:pt>
  </dgm:ptLst>
  <dgm:cxnLst>
    <dgm:cxn modelId="{EA284054-AF88-41D1-A2EE-0A6690B06865}" srcId="{A4F75731-A312-4E30-8EA7-75E2C4210DF5}" destId="{166D0881-3C5A-4F91-9914-82F64BD1C126}" srcOrd="2" destOrd="0" parTransId="{85938D94-245A-4510-9AC5-7EB35563BA79}" sibTransId="{ACCBF2FC-9365-4A44-9E97-7F6868B3591A}"/>
    <dgm:cxn modelId="{1DA33777-5AB8-4AE2-AF80-D4BB651E4AAC}" type="presOf" srcId="{DBF6E22F-03CA-4C81-9D94-2F813B04E120}" destId="{4CE9FF97-C1C1-4228-9523-00C145738D1E}" srcOrd="0" destOrd="0" presId="urn:microsoft.com/office/officeart/2018/2/layout/IconVerticalSolidList"/>
    <dgm:cxn modelId="{7ABB3880-442A-4B25-A5E5-7A21BBB5DD95}" srcId="{A4F75731-A312-4E30-8EA7-75E2C4210DF5}" destId="{10843507-F16C-4F77-8194-A96A5E703225}" srcOrd="0" destOrd="0" parTransId="{E80D2FD2-4863-4D94-AB2B-2A6B775CC184}" sibTransId="{757D1A36-28CB-4CDD-866D-4C415174228D}"/>
    <dgm:cxn modelId="{B9FECE8B-08A4-4311-B599-2455EE2C8412}" srcId="{A4F75731-A312-4E30-8EA7-75E2C4210DF5}" destId="{6ABEEF03-4932-4E96-8890-749CDE583454}" srcOrd="1" destOrd="0" parTransId="{0622E82D-7FB8-4953-B431-8BE92631B9DF}" sibTransId="{5F82D0E0-F587-465C-B40D-3B96292595DD}"/>
    <dgm:cxn modelId="{6DDD9EA2-811D-4C3E-90BD-978ADE41490C}" type="presOf" srcId="{8ACF69B0-1C6D-4AA3-AB7A-3DF46183D859}" destId="{A330A6A0-3465-451C-860D-B359C7DBE4B5}" srcOrd="0" destOrd="0" presId="urn:microsoft.com/office/officeart/2018/2/layout/IconVerticalSolidList"/>
    <dgm:cxn modelId="{27385AA5-98B3-4B5C-A2B3-6E64F30546D5}" type="presOf" srcId="{A4F75731-A312-4E30-8EA7-75E2C4210DF5}" destId="{93B33699-0C45-4470-A9A3-6830551B1DDC}" srcOrd="0" destOrd="0" presId="urn:microsoft.com/office/officeart/2018/2/layout/IconVerticalSolidList"/>
    <dgm:cxn modelId="{D15501AE-A5F9-4DEC-B7AB-2C2A7593DC31}" type="presOf" srcId="{10843507-F16C-4F77-8194-A96A5E703225}" destId="{1EC6BDFC-976F-48A0-9393-2B4202531C27}" srcOrd="0" destOrd="0" presId="urn:microsoft.com/office/officeart/2018/2/layout/IconVerticalSolidList"/>
    <dgm:cxn modelId="{CC9615C8-CA27-41CB-B33E-8B73227B4E6B}" srcId="{A4F75731-A312-4E30-8EA7-75E2C4210DF5}" destId="{8ACF69B0-1C6D-4AA3-AB7A-3DF46183D859}" srcOrd="3" destOrd="0" parTransId="{67315BCF-62D2-4998-8244-8F998EE794F5}" sibTransId="{3F74C73F-9200-4902-8F38-44BB7AF6BB96}"/>
    <dgm:cxn modelId="{13374AD4-640C-4D1A-B002-F26D4C9698D6}" srcId="{A4F75731-A312-4E30-8EA7-75E2C4210DF5}" destId="{DBF6E22F-03CA-4C81-9D94-2F813B04E120}" srcOrd="4" destOrd="0" parTransId="{4E02C589-951B-49B4-939A-D4785F721C64}" sibTransId="{D3EDC6AB-5877-4F15-9C57-092DA805019D}"/>
    <dgm:cxn modelId="{51F920D5-5703-4D5C-9047-80FAABF8CAA5}" type="presOf" srcId="{6ABEEF03-4932-4E96-8890-749CDE583454}" destId="{5B5E7BD6-CE3E-4FD1-B661-E0FFEE83906E}" srcOrd="0" destOrd="0" presId="urn:microsoft.com/office/officeart/2018/2/layout/IconVerticalSolidList"/>
    <dgm:cxn modelId="{95A5D4DE-98E8-4E7A-B72E-445F90CD0AA5}" type="presOf" srcId="{166D0881-3C5A-4F91-9914-82F64BD1C126}" destId="{C9321A95-F557-402D-9BDC-EA6B255CBF6D}" srcOrd="0" destOrd="0" presId="urn:microsoft.com/office/officeart/2018/2/layout/IconVerticalSolidList"/>
    <dgm:cxn modelId="{B2B62C8D-F123-46AE-8FBB-D35A3AB320F8}" type="presParOf" srcId="{93B33699-0C45-4470-A9A3-6830551B1DDC}" destId="{1CE9CBED-1BAD-4604-A30D-4E4AC30FACF3}" srcOrd="0" destOrd="0" presId="urn:microsoft.com/office/officeart/2018/2/layout/IconVerticalSolidList"/>
    <dgm:cxn modelId="{C494D651-B2C7-4277-A843-A00DFE9B490E}" type="presParOf" srcId="{1CE9CBED-1BAD-4604-A30D-4E4AC30FACF3}" destId="{216B6F35-1A4B-4D5D-8597-1E420A914AFC}" srcOrd="0" destOrd="0" presId="urn:microsoft.com/office/officeart/2018/2/layout/IconVerticalSolidList"/>
    <dgm:cxn modelId="{A38C2A73-5F44-4D27-9B24-EE2705C78864}" type="presParOf" srcId="{1CE9CBED-1BAD-4604-A30D-4E4AC30FACF3}" destId="{0D1A93FE-C763-488B-8F45-559DA44DDC22}" srcOrd="1" destOrd="0" presId="urn:microsoft.com/office/officeart/2018/2/layout/IconVerticalSolidList"/>
    <dgm:cxn modelId="{3C2A2A5C-F192-4289-BCEB-DC5F57A0A79E}" type="presParOf" srcId="{1CE9CBED-1BAD-4604-A30D-4E4AC30FACF3}" destId="{FFA0B706-5737-48C8-B6E2-A9EC38848F8B}" srcOrd="2" destOrd="0" presId="urn:microsoft.com/office/officeart/2018/2/layout/IconVerticalSolidList"/>
    <dgm:cxn modelId="{68D2D195-FFAB-4CC6-AF80-3291DEFCE7E2}" type="presParOf" srcId="{1CE9CBED-1BAD-4604-A30D-4E4AC30FACF3}" destId="{1EC6BDFC-976F-48A0-9393-2B4202531C27}" srcOrd="3" destOrd="0" presId="urn:microsoft.com/office/officeart/2018/2/layout/IconVerticalSolidList"/>
    <dgm:cxn modelId="{D21AF080-B002-4312-B8EF-13072BB62AC3}" type="presParOf" srcId="{93B33699-0C45-4470-A9A3-6830551B1DDC}" destId="{8E80436D-BF74-4E5B-9A05-9C67ACE773E3}" srcOrd="1" destOrd="0" presId="urn:microsoft.com/office/officeart/2018/2/layout/IconVerticalSolidList"/>
    <dgm:cxn modelId="{E1E63A82-E8FA-462B-8C0E-3087FFF334FD}" type="presParOf" srcId="{93B33699-0C45-4470-A9A3-6830551B1DDC}" destId="{156E4917-04A0-4EEB-808E-20C958095D44}" srcOrd="2" destOrd="0" presId="urn:microsoft.com/office/officeart/2018/2/layout/IconVerticalSolidList"/>
    <dgm:cxn modelId="{7D4D7074-CAF2-4D43-9571-EF5CEA3496F9}" type="presParOf" srcId="{156E4917-04A0-4EEB-808E-20C958095D44}" destId="{23D15A47-CD3C-4D53-B1E8-1DAB0337A38D}" srcOrd="0" destOrd="0" presId="urn:microsoft.com/office/officeart/2018/2/layout/IconVerticalSolidList"/>
    <dgm:cxn modelId="{4CD16F06-6C40-44C1-BFFC-453F186E61CC}" type="presParOf" srcId="{156E4917-04A0-4EEB-808E-20C958095D44}" destId="{6DF214B1-A13C-4B6D-B302-E4278E8E575F}" srcOrd="1" destOrd="0" presId="urn:microsoft.com/office/officeart/2018/2/layout/IconVerticalSolidList"/>
    <dgm:cxn modelId="{7208A9AE-7118-46A8-9CAE-19EE3D506300}" type="presParOf" srcId="{156E4917-04A0-4EEB-808E-20C958095D44}" destId="{2836E229-C196-4FF0-915E-6E45C1316B6D}" srcOrd="2" destOrd="0" presId="urn:microsoft.com/office/officeart/2018/2/layout/IconVerticalSolidList"/>
    <dgm:cxn modelId="{D08D939A-72E7-4810-A7FB-AE264A400EAF}" type="presParOf" srcId="{156E4917-04A0-4EEB-808E-20C958095D44}" destId="{5B5E7BD6-CE3E-4FD1-B661-E0FFEE83906E}" srcOrd="3" destOrd="0" presId="urn:microsoft.com/office/officeart/2018/2/layout/IconVerticalSolidList"/>
    <dgm:cxn modelId="{CAF12037-16B2-4B41-B176-3EC0E40B5681}" type="presParOf" srcId="{93B33699-0C45-4470-A9A3-6830551B1DDC}" destId="{BF29B2FD-63CA-43AC-A6FF-0BA883BE90C0}" srcOrd="3" destOrd="0" presId="urn:microsoft.com/office/officeart/2018/2/layout/IconVerticalSolidList"/>
    <dgm:cxn modelId="{8854FC8C-3651-4D0D-8719-346B0CEDB59E}" type="presParOf" srcId="{93B33699-0C45-4470-A9A3-6830551B1DDC}" destId="{6AE33622-CC5B-486D-95C3-E40690C17888}" srcOrd="4" destOrd="0" presId="urn:microsoft.com/office/officeart/2018/2/layout/IconVerticalSolidList"/>
    <dgm:cxn modelId="{CE40DADF-3EFC-4EFD-9D93-46A3A243E029}" type="presParOf" srcId="{6AE33622-CC5B-486D-95C3-E40690C17888}" destId="{F7060077-3DFC-4B06-A4D8-800C3EF7D093}" srcOrd="0" destOrd="0" presId="urn:microsoft.com/office/officeart/2018/2/layout/IconVerticalSolidList"/>
    <dgm:cxn modelId="{DE408C28-597B-422D-86B9-C634E3025AC8}" type="presParOf" srcId="{6AE33622-CC5B-486D-95C3-E40690C17888}" destId="{D6309E53-15F6-4EB5-8A67-6CB15B02E3DF}" srcOrd="1" destOrd="0" presId="urn:microsoft.com/office/officeart/2018/2/layout/IconVerticalSolidList"/>
    <dgm:cxn modelId="{C2974D77-EB4B-42A1-BF07-F196FFCCA965}" type="presParOf" srcId="{6AE33622-CC5B-486D-95C3-E40690C17888}" destId="{F7F66AC2-A9A8-445C-BEE0-3856F7358305}" srcOrd="2" destOrd="0" presId="urn:microsoft.com/office/officeart/2018/2/layout/IconVerticalSolidList"/>
    <dgm:cxn modelId="{F1A906EB-E232-4DCC-BFF3-1C0A1EBBFF69}" type="presParOf" srcId="{6AE33622-CC5B-486D-95C3-E40690C17888}" destId="{C9321A95-F557-402D-9BDC-EA6B255CBF6D}" srcOrd="3" destOrd="0" presId="urn:microsoft.com/office/officeart/2018/2/layout/IconVerticalSolidList"/>
    <dgm:cxn modelId="{6C0BA97C-F40C-4613-B6F5-EA1AC716A2D9}" type="presParOf" srcId="{93B33699-0C45-4470-A9A3-6830551B1DDC}" destId="{2C7C9B82-CB24-4CCB-ABA2-81D96833F278}" srcOrd="5" destOrd="0" presId="urn:microsoft.com/office/officeart/2018/2/layout/IconVerticalSolidList"/>
    <dgm:cxn modelId="{282B400E-56E4-4401-A2CE-0B6B4BCC7B55}" type="presParOf" srcId="{93B33699-0C45-4470-A9A3-6830551B1DDC}" destId="{23C31048-F45D-4E6A-A011-1CE3B264FA5D}" srcOrd="6" destOrd="0" presId="urn:microsoft.com/office/officeart/2018/2/layout/IconVerticalSolidList"/>
    <dgm:cxn modelId="{7A9197C3-DB4D-4877-B702-35A4857B8FAA}" type="presParOf" srcId="{23C31048-F45D-4E6A-A011-1CE3B264FA5D}" destId="{AC96D655-B9CC-4539-B7E6-9539E213AC80}" srcOrd="0" destOrd="0" presId="urn:microsoft.com/office/officeart/2018/2/layout/IconVerticalSolidList"/>
    <dgm:cxn modelId="{81472979-F2F0-4C15-8C8D-30D0A3109366}" type="presParOf" srcId="{23C31048-F45D-4E6A-A011-1CE3B264FA5D}" destId="{8E21BC3F-AA60-4414-B40A-81F2B9798981}" srcOrd="1" destOrd="0" presId="urn:microsoft.com/office/officeart/2018/2/layout/IconVerticalSolidList"/>
    <dgm:cxn modelId="{FE431408-3097-45C4-98F8-2068192E0F69}" type="presParOf" srcId="{23C31048-F45D-4E6A-A011-1CE3B264FA5D}" destId="{7F37E865-FE66-4FA1-9C69-E436B6CE7F70}" srcOrd="2" destOrd="0" presId="urn:microsoft.com/office/officeart/2018/2/layout/IconVerticalSolidList"/>
    <dgm:cxn modelId="{8BCA6F98-FEC0-4853-959C-A263EFA53EE5}" type="presParOf" srcId="{23C31048-F45D-4E6A-A011-1CE3B264FA5D}" destId="{A330A6A0-3465-451C-860D-B359C7DBE4B5}" srcOrd="3" destOrd="0" presId="urn:microsoft.com/office/officeart/2018/2/layout/IconVerticalSolidList"/>
    <dgm:cxn modelId="{0A071D28-ED59-4CAA-810D-0169C07548E2}" type="presParOf" srcId="{93B33699-0C45-4470-A9A3-6830551B1DDC}" destId="{A3D9E7AE-A84A-49F7-958B-51619EA50EB6}" srcOrd="7" destOrd="0" presId="urn:microsoft.com/office/officeart/2018/2/layout/IconVerticalSolidList"/>
    <dgm:cxn modelId="{779ECCC3-085E-40C0-B9AB-5A5DD7F7C7F9}" type="presParOf" srcId="{93B33699-0C45-4470-A9A3-6830551B1DDC}" destId="{3B4D6BF8-C8CB-4019-9998-C53E91CD4067}" srcOrd="8" destOrd="0" presId="urn:microsoft.com/office/officeart/2018/2/layout/IconVerticalSolidList"/>
    <dgm:cxn modelId="{F902B2E0-7106-440C-ABEE-1CDF027C2D96}" type="presParOf" srcId="{3B4D6BF8-C8CB-4019-9998-C53E91CD4067}" destId="{F1058BA1-01A8-4513-B275-C769EED2D895}" srcOrd="0" destOrd="0" presId="urn:microsoft.com/office/officeart/2018/2/layout/IconVerticalSolidList"/>
    <dgm:cxn modelId="{637E736C-613F-4398-A802-CF7ADE1A8116}" type="presParOf" srcId="{3B4D6BF8-C8CB-4019-9998-C53E91CD4067}" destId="{31289563-7869-484B-9779-16DDFEBA4C1B}" srcOrd="1" destOrd="0" presId="urn:microsoft.com/office/officeart/2018/2/layout/IconVerticalSolidList"/>
    <dgm:cxn modelId="{85AE9EE0-6517-4D62-8829-D3637C9333CA}" type="presParOf" srcId="{3B4D6BF8-C8CB-4019-9998-C53E91CD4067}" destId="{17131C94-E684-4A21-9542-78084434F854}" srcOrd="2" destOrd="0" presId="urn:microsoft.com/office/officeart/2018/2/layout/IconVerticalSolidList"/>
    <dgm:cxn modelId="{BFE679E0-E2EA-4BBF-B757-C7E3BF15B621}" type="presParOf" srcId="{3B4D6BF8-C8CB-4019-9998-C53E91CD4067}" destId="{4CE9FF97-C1C1-4228-9523-00C145738D1E}"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6F904A9-8B84-4A62-A117-7FBE43952841}" type="doc">
      <dgm:prSet loTypeId="urn:microsoft.com/office/officeart/2005/8/layout/hProcess7" loCatId="list" qsTypeId="urn:microsoft.com/office/officeart/2005/8/quickstyle/simple1" qsCatId="simple" csTypeId="urn:microsoft.com/office/officeart/2005/8/colors/accent4_4" csCatId="accent4" phldr="1"/>
      <dgm:spPr/>
      <dgm:t>
        <a:bodyPr/>
        <a:lstStyle/>
        <a:p>
          <a:endParaRPr lang="en-IE"/>
        </a:p>
      </dgm:t>
    </dgm:pt>
    <dgm:pt modelId="{6AA60DF3-70E7-4AF0-A57F-D931AF88DCB4}">
      <dgm:prSet phldrT="[Text]"/>
      <dgm:spPr>
        <a:solidFill>
          <a:srgbClr val="D1E5E6"/>
        </a:solidFill>
      </dgm:spPr>
      <dgm:t>
        <a:bodyPr/>
        <a:lstStyle/>
        <a:p>
          <a:pPr>
            <a:buClr>
              <a:srgbClr val="99FFCC"/>
            </a:buClr>
          </a:pPr>
          <a:r>
            <a:rPr lang="en-US" b="1">
              <a:solidFill>
                <a:schemeClr val="accent2"/>
              </a:solidFill>
              <a:latin typeface="+mn-lt"/>
              <a:cs typeface="Arial"/>
            </a:rPr>
            <a:t>Readiness level</a:t>
          </a:r>
          <a:endParaRPr lang="en-IE">
            <a:solidFill>
              <a:schemeClr val="accent2"/>
            </a:solidFill>
          </a:endParaRPr>
        </a:p>
      </dgm:t>
    </dgm:pt>
    <dgm:pt modelId="{D7CB93D4-097E-45CE-ADF2-8C766D16D1B9}" type="parTrans" cxnId="{246F52E2-FC5D-4208-A9F5-3D277ADB1676}">
      <dgm:prSet/>
      <dgm:spPr/>
      <dgm:t>
        <a:bodyPr/>
        <a:lstStyle/>
        <a:p>
          <a:endParaRPr lang="en-IE"/>
        </a:p>
      </dgm:t>
    </dgm:pt>
    <dgm:pt modelId="{26811B4A-62A5-45CE-BA25-F729489F890A}" type="sibTrans" cxnId="{246F52E2-FC5D-4208-A9F5-3D277ADB1676}">
      <dgm:prSet/>
      <dgm:spPr/>
      <dgm:t>
        <a:bodyPr/>
        <a:lstStyle/>
        <a:p>
          <a:endParaRPr lang="en-IE"/>
        </a:p>
      </dgm:t>
    </dgm:pt>
    <dgm:pt modelId="{7E642580-AEBF-44EF-A212-F4D45AF95D73}">
      <dgm:prSet phldrT="[Text]"/>
      <dgm:spPr/>
      <dgm:t>
        <a:bodyPr/>
        <a:lstStyle/>
        <a:p>
          <a:r>
            <a:rPr lang="en-IE">
              <a:solidFill>
                <a:schemeClr val="accent2"/>
              </a:solidFill>
              <a:latin typeface="+mn-lt"/>
            </a:rPr>
            <a:t>Describe actual readiness level of your technology based on credible data:</a:t>
          </a:r>
          <a:endParaRPr lang="en-IE">
            <a:solidFill>
              <a:schemeClr val="accent2"/>
            </a:solidFill>
          </a:endParaRPr>
        </a:p>
      </dgm:t>
    </dgm:pt>
    <dgm:pt modelId="{29071714-D3B8-4900-A4D2-45CFBFE6E84E}" type="parTrans" cxnId="{C4A99E35-2730-47D5-8A5E-017523445976}">
      <dgm:prSet/>
      <dgm:spPr/>
      <dgm:t>
        <a:bodyPr/>
        <a:lstStyle/>
        <a:p>
          <a:endParaRPr lang="en-IE"/>
        </a:p>
      </dgm:t>
    </dgm:pt>
    <dgm:pt modelId="{E7096598-7185-4595-9E63-59C40B9EBAE9}" type="sibTrans" cxnId="{C4A99E35-2730-47D5-8A5E-017523445976}">
      <dgm:prSet/>
      <dgm:spPr/>
      <dgm:t>
        <a:bodyPr/>
        <a:lstStyle/>
        <a:p>
          <a:endParaRPr lang="en-IE"/>
        </a:p>
      </dgm:t>
    </dgm:pt>
    <dgm:pt modelId="{2FE1269E-0AAD-4C29-9373-6B0F62AFF635}">
      <dgm:prSet phldrT="[Text]"/>
      <dgm:spPr/>
      <dgm:t>
        <a:bodyPr/>
        <a:lstStyle/>
        <a:p>
          <a:r>
            <a:rPr lang="en-US" b="1">
              <a:solidFill>
                <a:schemeClr val="accent2"/>
              </a:solidFill>
            </a:rPr>
            <a:t>Identify</a:t>
          </a:r>
          <a:endParaRPr lang="en-IE" b="1">
            <a:solidFill>
              <a:schemeClr val="accent2"/>
            </a:solidFill>
          </a:endParaRPr>
        </a:p>
      </dgm:t>
    </dgm:pt>
    <dgm:pt modelId="{9DA3F50B-0E3E-46D4-B825-D0B145CD4815}" type="parTrans" cxnId="{70EC53DC-925F-4B30-BAAA-2F3D99F85AA4}">
      <dgm:prSet/>
      <dgm:spPr/>
      <dgm:t>
        <a:bodyPr/>
        <a:lstStyle/>
        <a:p>
          <a:endParaRPr lang="en-IE"/>
        </a:p>
      </dgm:t>
    </dgm:pt>
    <dgm:pt modelId="{B2AE4205-E13A-4AE7-9002-B59B9A5E8C33}" type="sibTrans" cxnId="{70EC53DC-925F-4B30-BAAA-2F3D99F85AA4}">
      <dgm:prSet/>
      <dgm:spPr/>
      <dgm:t>
        <a:bodyPr/>
        <a:lstStyle/>
        <a:p>
          <a:endParaRPr lang="en-IE"/>
        </a:p>
      </dgm:t>
    </dgm:pt>
    <dgm:pt modelId="{43D47F45-EAFA-4177-94EF-74B78C9A7E2D}">
      <dgm:prSet phldrT="[Text]"/>
      <dgm:spPr/>
      <dgm:t>
        <a:bodyPr/>
        <a:lstStyle/>
        <a:p>
          <a:pPr>
            <a:buFont typeface="Arial" panose="020B0604020202020204" pitchFamily="34" charset="0"/>
            <a:buChar char="•"/>
          </a:pPr>
          <a:r>
            <a:rPr lang="en-IE">
              <a:solidFill>
                <a:schemeClr val="accent2"/>
              </a:solidFill>
              <a:latin typeface="+mn-lt"/>
            </a:rPr>
            <a:t>Relevant data – from your  previous stages: pilots / projects</a:t>
          </a:r>
          <a:endParaRPr lang="en-IE">
            <a:solidFill>
              <a:schemeClr val="accent2"/>
            </a:solidFill>
          </a:endParaRPr>
        </a:p>
      </dgm:t>
    </dgm:pt>
    <dgm:pt modelId="{17FB4A02-AF29-463A-9776-2482B4DF5270}" type="parTrans" cxnId="{BCE5D5EF-19A5-4E5C-9ABA-A273DDF1A823}">
      <dgm:prSet/>
      <dgm:spPr/>
      <dgm:t>
        <a:bodyPr/>
        <a:lstStyle/>
        <a:p>
          <a:endParaRPr lang="en-IE"/>
        </a:p>
      </dgm:t>
    </dgm:pt>
    <dgm:pt modelId="{B6113790-BA24-4C75-8F0F-25826D97E195}" type="sibTrans" cxnId="{BCE5D5EF-19A5-4E5C-9ABA-A273DDF1A823}">
      <dgm:prSet/>
      <dgm:spPr/>
      <dgm:t>
        <a:bodyPr/>
        <a:lstStyle/>
        <a:p>
          <a:endParaRPr lang="en-IE"/>
        </a:p>
      </dgm:t>
    </dgm:pt>
    <dgm:pt modelId="{69DC52EC-9793-4F47-BD19-AD63133E71FD}">
      <dgm:prSet phldrT="[Text]"/>
      <dgm:spPr>
        <a:solidFill>
          <a:srgbClr val="6CBCA7"/>
        </a:solidFill>
      </dgm:spPr>
      <dgm:t>
        <a:bodyPr/>
        <a:lstStyle/>
        <a:p>
          <a:r>
            <a:rPr lang="en-US" b="1">
              <a:solidFill>
                <a:schemeClr val="accent2"/>
              </a:solidFill>
            </a:rPr>
            <a:t>Evidence</a:t>
          </a:r>
          <a:endParaRPr lang="en-IE" b="1">
            <a:solidFill>
              <a:schemeClr val="accent2"/>
            </a:solidFill>
          </a:endParaRPr>
        </a:p>
      </dgm:t>
    </dgm:pt>
    <dgm:pt modelId="{AA46736D-424C-4B76-9CA2-5232C181D20C}" type="parTrans" cxnId="{AEF38D74-3ED9-468D-96EF-DCD22120E7E1}">
      <dgm:prSet/>
      <dgm:spPr/>
      <dgm:t>
        <a:bodyPr/>
        <a:lstStyle/>
        <a:p>
          <a:endParaRPr lang="en-IE"/>
        </a:p>
      </dgm:t>
    </dgm:pt>
    <dgm:pt modelId="{7870AFEF-3B92-4576-8D06-613BF8574075}" type="sibTrans" cxnId="{AEF38D74-3ED9-468D-96EF-DCD22120E7E1}">
      <dgm:prSet/>
      <dgm:spPr/>
      <dgm:t>
        <a:bodyPr/>
        <a:lstStyle/>
        <a:p>
          <a:endParaRPr lang="en-IE"/>
        </a:p>
      </dgm:t>
    </dgm:pt>
    <dgm:pt modelId="{F581E266-BE0F-4EEB-B6FB-2EA8BC22C052}">
      <dgm:prSet phldrT="[Text]"/>
      <dgm:spPr/>
      <dgm:t>
        <a:bodyPr/>
        <a:lstStyle/>
        <a:p>
          <a:pPr>
            <a:buFont typeface="Arial" panose="020B0604020202020204" pitchFamily="34" charset="0"/>
            <a:buChar char="•"/>
          </a:pPr>
          <a:r>
            <a:rPr lang="en-IE">
              <a:solidFill>
                <a:schemeClr val="accent2"/>
              </a:solidFill>
              <a:latin typeface="+mn-lt"/>
              <a:ea typeface="+mn-ea"/>
              <a:cs typeface="+mn-cs"/>
            </a:rPr>
            <a:t>Due diligence report</a:t>
          </a:r>
          <a:endParaRPr lang="en-IE">
            <a:solidFill>
              <a:schemeClr val="accent2"/>
            </a:solidFill>
          </a:endParaRPr>
        </a:p>
      </dgm:t>
    </dgm:pt>
    <dgm:pt modelId="{BA53C3DE-04AB-43EE-9009-54C667FDCF88}" type="parTrans" cxnId="{7267FF65-43C0-4200-A299-69AEFAAA9A8B}">
      <dgm:prSet/>
      <dgm:spPr/>
      <dgm:t>
        <a:bodyPr/>
        <a:lstStyle/>
        <a:p>
          <a:endParaRPr lang="en-IE"/>
        </a:p>
      </dgm:t>
    </dgm:pt>
    <dgm:pt modelId="{C3099AED-3F97-4564-8EC4-87A9B7E3C3F0}" type="sibTrans" cxnId="{7267FF65-43C0-4200-A299-69AEFAAA9A8B}">
      <dgm:prSet/>
      <dgm:spPr/>
      <dgm:t>
        <a:bodyPr/>
        <a:lstStyle/>
        <a:p>
          <a:endParaRPr lang="en-IE"/>
        </a:p>
      </dgm:t>
    </dgm:pt>
    <dgm:pt modelId="{B1C918A8-F6B9-458F-B229-A216DC78CF0D}">
      <dgm:prSet/>
      <dgm:spPr/>
      <dgm:t>
        <a:bodyPr/>
        <a:lstStyle/>
        <a:p>
          <a:r>
            <a:rPr lang="en-IE">
              <a:solidFill>
                <a:schemeClr val="accent2"/>
              </a:solidFill>
            </a:rPr>
            <a:t>Be concise</a:t>
          </a:r>
        </a:p>
      </dgm:t>
    </dgm:pt>
    <dgm:pt modelId="{87B2D7A8-645E-4085-A550-849E85BF68B1}" type="parTrans" cxnId="{7B9E0E16-C71A-474C-8696-2E6A5AF53FA8}">
      <dgm:prSet/>
      <dgm:spPr/>
      <dgm:t>
        <a:bodyPr/>
        <a:lstStyle/>
        <a:p>
          <a:endParaRPr lang="en-IE"/>
        </a:p>
      </dgm:t>
    </dgm:pt>
    <dgm:pt modelId="{3688DD34-146F-4CF4-A938-DECDC2D5ABF2}" type="sibTrans" cxnId="{7B9E0E16-C71A-474C-8696-2E6A5AF53FA8}">
      <dgm:prSet/>
      <dgm:spPr/>
      <dgm:t>
        <a:bodyPr/>
        <a:lstStyle/>
        <a:p>
          <a:endParaRPr lang="en-IE"/>
        </a:p>
      </dgm:t>
    </dgm:pt>
    <dgm:pt modelId="{CECDFA0D-E479-4EEC-AEBA-6BCF5619D727}">
      <dgm:prSet/>
      <dgm:spPr/>
      <dgm:t>
        <a:bodyPr/>
        <a:lstStyle/>
        <a:p>
          <a:r>
            <a:rPr lang="en-IE">
              <a:solidFill>
                <a:schemeClr val="accent2"/>
              </a:solidFill>
            </a:rPr>
            <a:t>Be realistic</a:t>
          </a:r>
        </a:p>
      </dgm:t>
    </dgm:pt>
    <dgm:pt modelId="{5E1CE742-6D79-46E5-8303-6B4ACF64A075}" type="parTrans" cxnId="{00C8BE9D-E356-4A44-AF28-D6538DE918B4}">
      <dgm:prSet/>
      <dgm:spPr/>
      <dgm:t>
        <a:bodyPr/>
        <a:lstStyle/>
        <a:p>
          <a:endParaRPr lang="en-IE"/>
        </a:p>
      </dgm:t>
    </dgm:pt>
    <dgm:pt modelId="{46CFC41B-8C40-411F-93A9-D2A50D8F7187}" type="sibTrans" cxnId="{00C8BE9D-E356-4A44-AF28-D6538DE918B4}">
      <dgm:prSet/>
      <dgm:spPr/>
      <dgm:t>
        <a:bodyPr/>
        <a:lstStyle/>
        <a:p>
          <a:endParaRPr lang="en-IE"/>
        </a:p>
      </dgm:t>
    </dgm:pt>
    <dgm:pt modelId="{5ED5C2E9-178A-442A-9543-FC588F9ED955}">
      <dgm:prSet/>
      <dgm:spPr/>
      <dgm:t>
        <a:bodyPr/>
        <a:lstStyle/>
        <a:p>
          <a:r>
            <a:rPr lang="en-IE">
              <a:solidFill>
                <a:schemeClr val="accent2"/>
              </a:solidFill>
            </a:rPr>
            <a:t>Provide</a:t>
          </a:r>
          <a:r>
            <a:rPr lang="en-IE">
              <a:solidFill>
                <a:schemeClr val="accent2"/>
              </a:solidFill>
              <a:latin typeface="+mn-lt"/>
            </a:rPr>
            <a:t> </a:t>
          </a:r>
          <a:r>
            <a:rPr lang="en-IE" b="1">
              <a:solidFill>
                <a:schemeClr val="accent2"/>
              </a:solidFill>
              <a:latin typeface="+mn-lt"/>
            </a:rPr>
            <a:t>key facts and figures </a:t>
          </a:r>
        </a:p>
      </dgm:t>
    </dgm:pt>
    <dgm:pt modelId="{B3047650-428B-4EB5-96B2-694F0D071FA5}" type="parTrans" cxnId="{EDD614F4-464F-44CD-B5CF-6A6957E7FF96}">
      <dgm:prSet/>
      <dgm:spPr/>
      <dgm:t>
        <a:bodyPr/>
        <a:lstStyle/>
        <a:p>
          <a:endParaRPr lang="en-IE"/>
        </a:p>
      </dgm:t>
    </dgm:pt>
    <dgm:pt modelId="{733FBA06-843A-4F5E-8997-1B59F51C8BD3}" type="sibTrans" cxnId="{EDD614F4-464F-44CD-B5CF-6A6957E7FF96}">
      <dgm:prSet/>
      <dgm:spPr/>
      <dgm:t>
        <a:bodyPr/>
        <a:lstStyle/>
        <a:p>
          <a:endParaRPr lang="en-IE"/>
        </a:p>
      </dgm:t>
    </dgm:pt>
    <dgm:pt modelId="{963C3C00-9BAD-4961-A340-49283286F86A}">
      <dgm:prSet phldrT="[Text]"/>
      <dgm:spPr/>
      <dgm:t>
        <a:bodyPr/>
        <a:lstStyle/>
        <a:p>
          <a:pPr>
            <a:buFont typeface="Arial" panose="020B0604020202020204" pitchFamily="34" charset="0"/>
            <a:buChar char="•"/>
          </a:pPr>
          <a:r>
            <a:rPr lang="en-IE">
              <a:solidFill>
                <a:schemeClr val="accent2"/>
              </a:solidFill>
              <a:latin typeface="+mn-lt"/>
            </a:rPr>
            <a:t>Include all relevant critical </a:t>
          </a:r>
          <a:r>
            <a:rPr lang="en-IE" b="1">
              <a:solidFill>
                <a:schemeClr val="accent2"/>
              </a:solidFill>
              <a:latin typeface="+mn-lt"/>
            </a:rPr>
            <a:t>risks </a:t>
          </a:r>
          <a:r>
            <a:rPr lang="en-IE">
              <a:solidFill>
                <a:schemeClr val="accent2"/>
              </a:solidFill>
              <a:latin typeface="+mn-lt"/>
            </a:rPr>
            <a:t>and </a:t>
          </a:r>
          <a:r>
            <a:rPr lang="en-IE" b="1">
              <a:solidFill>
                <a:schemeClr val="accent2"/>
              </a:solidFill>
              <a:latin typeface="+mn-lt"/>
            </a:rPr>
            <a:t>mitigation</a:t>
          </a:r>
          <a:r>
            <a:rPr lang="en-IE">
              <a:solidFill>
                <a:schemeClr val="accent2"/>
              </a:solidFill>
              <a:latin typeface="+mn-lt"/>
            </a:rPr>
            <a:t> strategies</a:t>
          </a:r>
          <a:endParaRPr lang="en-IE">
            <a:solidFill>
              <a:schemeClr val="accent2"/>
            </a:solidFill>
          </a:endParaRPr>
        </a:p>
      </dgm:t>
    </dgm:pt>
    <dgm:pt modelId="{FF40B71F-4D69-4760-A135-4FB9E2380B3E}" type="parTrans" cxnId="{91E8BB44-183A-4D53-B9E1-49808667E7C4}">
      <dgm:prSet/>
      <dgm:spPr/>
      <dgm:t>
        <a:bodyPr/>
        <a:lstStyle/>
        <a:p>
          <a:endParaRPr lang="en-IE"/>
        </a:p>
      </dgm:t>
    </dgm:pt>
    <dgm:pt modelId="{C681F47D-0247-43F0-8009-F3C586005A90}" type="sibTrans" cxnId="{91E8BB44-183A-4D53-B9E1-49808667E7C4}">
      <dgm:prSet/>
      <dgm:spPr/>
      <dgm:t>
        <a:bodyPr/>
        <a:lstStyle/>
        <a:p>
          <a:endParaRPr lang="en-IE"/>
        </a:p>
      </dgm:t>
    </dgm:pt>
    <dgm:pt modelId="{FAB4E13C-C005-4C50-A126-0285A60562C8}">
      <dgm:prSet/>
      <dgm:spPr/>
      <dgm:t>
        <a:bodyPr/>
        <a:lstStyle/>
        <a:p>
          <a:r>
            <a:rPr lang="en-IE">
              <a:solidFill>
                <a:schemeClr val="accent2"/>
              </a:solidFill>
              <a:latin typeface="+mn-lt"/>
              <a:ea typeface="+mn-ea"/>
              <a:cs typeface="+mn-cs"/>
            </a:rPr>
            <a:t>Procurement quotes</a:t>
          </a:r>
        </a:p>
      </dgm:t>
    </dgm:pt>
    <dgm:pt modelId="{0247E298-8605-47A0-B14D-EF30FB9BA1F9}" type="parTrans" cxnId="{F7460E1B-E506-4F23-AC9C-39D4A13A6180}">
      <dgm:prSet/>
      <dgm:spPr/>
      <dgm:t>
        <a:bodyPr/>
        <a:lstStyle/>
        <a:p>
          <a:endParaRPr lang="en-IE"/>
        </a:p>
      </dgm:t>
    </dgm:pt>
    <dgm:pt modelId="{A159CE11-88F9-432C-8EF9-1F9235D74C29}" type="sibTrans" cxnId="{F7460E1B-E506-4F23-AC9C-39D4A13A6180}">
      <dgm:prSet/>
      <dgm:spPr/>
      <dgm:t>
        <a:bodyPr/>
        <a:lstStyle/>
        <a:p>
          <a:endParaRPr lang="en-IE"/>
        </a:p>
      </dgm:t>
    </dgm:pt>
    <dgm:pt modelId="{6FE8366B-3DD3-45B8-A2E0-A998BDE03D17}">
      <dgm:prSet/>
      <dgm:spPr/>
      <dgm:t>
        <a:bodyPr/>
        <a:lstStyle/>
        <a:p>
          <a:r>
            <a:rPr lang="en-IE">
              <a:solidFill>
                <a:schemeClr val="accent2"/>
              </a:solidFill>
              <a:latin typeface="+mn-lt"/>
              <a:ea typeface="+mn-ea"/>
              <a:cs typeface="+mn-cs"/>
            </a:rPr>
            <a:t>MoU</a:t>
          </a:r>
        </a:p>
      </dgm:t>
    </dgm:pt>
    <dgm:pt modelId="{41B65A54-44A7-41F5-AAC5-21C2D6D05537}" type="parTrans" cxnId="{4559C260-6BAB-47F2-A5E1-6449884198EF}">
      <dgm:prSet/>
      <dgm:spPr/>
      <dgm:t>
        <a:bodyPr/>
        <a:lstStyle/>
        <a:p>
          <a:endParaRPr lang="en-IE"/>
        </a:p>
      </dgm:t>
    </dgm:pt>
    <dgm:pt modelId="{9287D3A6-5876-4EB4-824B-D8B88B4E3A19}" type="sibTrans" cxnId="{4559C260-6BAB-47F2-A5E1-6449884198EF}">
      <dgm:prSet/>
      <dgm:spPr/>
      <dgm:t>
        <a:bodyPr/>
        <a:lstStyle/>
        <a:p>
          <a:endParaRPr lang="en-IE"/>
        </a:p>
      </dgm:t>
    </dgm:pt>
    <dgm:pt modelId="{76C1012C-0576-4DB1-86E8-833F0AA99EFE}">
      <dgm:prSet/>
      <dgm:spPr/>
      <dgm:t>
        <a:bodyPr/>
        <a:lstStyle/>
        <a:p>
          <a:r>
            <a:rPr lang="en-IE">
              <a:solidFill>
                <a:schemeClr val="accent2"/>
              </a:solidFill>
              <a:latin typeface="+mn-lt"/>
              <a:ea typeface="+mn-ea"/>
              <a:cs typeface="+mn-cs"/>
            </a:rPr>
            <a:t>Signed letters </a:t>
          </a:r>
          <a:r>
            <a:rPr lang="en-IE">
              <a:solidFill>
                <a:schemeClr val="accent2"/>
              </a:solidFill>
              <a:latin typeface="+mn-lt"/>
            </a:rPr>
            <a:t>of intents/ support</a:t>
          </a:r>
        </a:p>
      </dgm:t>
    </dgm:pt>
    <dgm:pt modelId="{784B8F9A-489E-44D1-84F0-4DAF15328BA5}" type="parTrans" cxnId="{9501900D-B760-47CD-9501-0773EFB2CD9C}">
      <dgm:prSet/>
      <dgm:spPr/>
      <dgm:t>
        <a:bodyPr/>
        <a:lstStyle/>
        <a:p>
          <a:endParaRPr lang="en-IE"/>
        </a:p>
      </dgm:t>
    </dgm:pt>
    <dgm:pt modelId="{79654BC7-12A3-4BBF-A898-E752E9B4F6A8}" type="sibTrans" cxnId="{9501900D-B760-47CD-9501-0773EFB2CD9C}">
      <dgm:prSet/>
      <dgm:spPr/>
      <dgm:t>
        <a:bodyPr/>
        <a:lstStyle/>
        <a:p>
          <a:endParaRPr lang="en-IE"/>
        </a:p>
      </dgm:t>
    </dgm:pt>
    <dgm:pt modelId="{937CE8D7-B83E-49DB-9F3F-19CEEC8E5F09}" type="pres">
      <dgm:prSet presAssocID="{26F904A9-8B84-4A62-A117-7FBE43952841}" presName="Name0" presStyleCnt="0">
        <dgm:presLayoutVars>
          <dgm:dir/>
          <dgm:animLvl val="lvl"/>
          <dgm:resizeHandles val="exact"/>
        </dgm:presLayoutVars>
      </dgm:prSet>
      <dgm:spPr/>
    </dgm:pt>
    <dgm:pt modelId="{93C1DCF5-7AC5-4E02-AD2D-A937589F4ADE}" type="pres">
      <dgm:prSet presAssocID="{6AA60DF3-70E7-4AF0-A57F-D931AF88DCB4}" presName="compositeNode" presStyleCnt="0">
        <dgm:presLayoutVars>
          <dgm:bulletEnabled val="1"/>
        </dgm:presLayoutVars>
      </dgm:prSet>
      <dgm:spPr/>
    </dgm:pt>
    <dgm:pt modelId="{1FD376F5-6BA6-4C86-A544-1EE361715A78}" type="pres">
      <dgm:prSet presAssocID="{6AA60DF3-70E7-4AF0-A57F-D931AF88DCB4}" presName="bgRect" presStyleLbl="node1" presStyleIdx="0" presStyleCnt="3"/>
      <dgm:spPr/>
    </dgm:pt>
    <dgm:pt modelId="{5E44BFFD-1440-4B4C-8F8C-640E83C37209}" type="pres">
      <dgm:prSet presAssocID="{6AA60DF3-70E7-4AF0-A57F-D931AF88DCB4}" presName="parentNode" presStyleLbl="node1" presStyleIdx="0" presStyleCnt="3">
        <dgm:presLayoutVars>
          <dgm:chMax val="0"/>
          <dgm:bulletEnabled val="1"/>
        </dgm:presLayoutVars>
      </dgm:prSet>
      <dgm:spPr/>
    </dgm:pt>
    <dgm:pt modelId="{DA6B34C3-694E-4927-82CA-BEE6585A05A4}" type="pres">
      <dgm:prSet presAssocID="{6AA60DF3-70E7-4AF0-A57F-D931AF88DCB4}" presName="childNode" presStyleLbl="node1" presStyleIdx="0" presStyleCnt="3">
        <dgm:presLayoutVars>
          <dgm:bulletEnabled val="1"/>
        </dgm:presLayoutVars>
      </dgm:prSet>
      <dgm:spPr/>
    </dgm:pt>
    <dgm:pt modelId="{40489E3F-1ECC-4848-8037-A6D0004C0750}" type="pres">
      <dgm:prSet presAssocID="{26811B4A-62A5-45CE-BA25-F729489F890A}" presName="hSp" presStyleCnt="0"/>
      <dgm:spPr/>
    </dgm:pt>
    <dgm:pt modelId="{17B8E892-1E48-4084-8D05-0AF56130E845}" type="pres">
      <dgm:prSet presAssocID="{26811B4A-62A5-45CE-BA25-F729489F890A}" presName="vProcSp" presStyleCnt="0"/>
      <dgm:spPr/>
    </dgm:pt>
    <dgm:pt modelId="{43691320-8742-4793-AADC-B8A2E3351DB2}" type="pres">
      <dgm:prSet presAssocID="{26811B4A-62A5-45CE-BA25-F729489F890A}" presName="vSp1" presStyleCnt="0"/>
      <dgm:spPr/>
    </dgm:pt>
    <dgm:pt modelId="{51A4713A-EDF4-4F45-B837-1A8A78576C98}" type="pres">
      <dgm:prSet presAssocID="{26811B4A-62A5-45CE-BA25-F729489F890A}" presName="simulatedConn" presStyleLbl="solidFgAcc1" presStyleIdx="0" presStyleCnt="2"/>
      <dgm:spPr/>
    </dgm:pt>
    <dgm:pt modelId="{AC629626-0AB7-4836-84A2-54874D90D4E0}" type="pres">
      <dgm:prSet presAssocID="{26811B4A-62A5-45CE-BA25-F729489F890A}" presName="vSp2" presStyleCnt="0"/>
      <dgm:spPr/>
    </dgm:pt>
    <dgm:pt modelId="{00B0DDBE-A8DF-4FA8-8073-6C5374B7776C}" type="pres">
      <dgm:prSet presAssocID="{26811B4A-62A5-45CE-BA25-F729489F890A}" presName="sibTrans" presStyleCnt="0"/>
      <dgm:spPr/>
    </dgm:pt>
    <dgm:pt modelId="{4ED6383F-002E-4DEC-90B4-51FC7B31CEC8}" type="pres">
      <dgm:prSet presAssocID="{2FE1269E-0AAD-4C29-9373-6B0F62AFF635}" presName="compositeNode" presStyleCnt="0">
        <dgm:presLayoutVars>
          <dgm:bulletEnabled val="1"/>
        </dgm:presLayoutVars>
      </dgm:prSet>
      <dgm:spPr/>
    </dgm:pt>
    <dgm:pt modelId="{C3BDC4A9-DB93-4FEE-B08C-73E5C67F2A3E}" type="pres">
      <dgm:prSet presAssocID="{2FE1269E-0AAD-4C29-9373-6B0F62AFF635}" presName="bgRect" presStyleLbl="node1" presStyleIdx="1" presStyleCnt="3"/>
      <dgm:spPr/>
    </dgm:pt>
    <dgm:pt modelId="{2D29B073-81A1-427F-BECB-C8C948521E71}" type="pres">
      <dgm:prSet presAssocID="{2FE1269E-0AAD-4C29-9373-6B0F62AFF635}" presName="parentNode" presStyleLbl="node1" presStyleIdx="1" presStyleCnt="3">
        <dgm:presLayoutVars>
          <dgm:chMax val="0"/>
          <dgm:bulletEnabled val="1"/>
        </dgm:presLayoutVars>
      </dgm:prSet>
      <dgm:spPr/>
    </dgm:pt>
    <dgm:pt modelId="{0F59534D-6A6E-4186-85A9-A0917E8C9DEB}" type="pres">
      <dgm:prSet presAssocID="{2FE1269E-0AAD-4C29-9373-6B0F62AFF635}" presName="childNode" presStyleLbl="node1" presStyleIdx="1" presStyleCnt="3">
        <dgm:presLayoutVars>
          <dgm:bulletEnabled val="1"/>
        </dgm:presLayoutVars>
      </dgm:prSet>
      <dgm:spPr/>
    </dgm:pt>
    <dgm:pt modelId="{FC57D2DF-C42F-491C-A6E9-1819CEA08B02}" type="pres">
      <dgm:prSet presAssocID="{B2AE4205-E13A-4AE7-9002-B59B9A5E8C33}" presName="hSp" presStyleCnt="0"/>
      <dgm:spPr/>
    </dgm:pt>
    <dgm:pt modelId="{44403891-566D-4A96-AF43-30763291BDC2}" type="pres">
      <dgm:prSet presAssocID="{B2AE4205-E13A-4AE7-9002-B59B9A5E8C33}" presName="vProcSp" presStyleCnt="0"/>
      <dgm:spPr/>
    </dgm:pt>
    <dgm:pt modelId="{5973F706-96BB-4E0C-BAF3-30FF8A0B709B}" type="pres">
      <dgm:prSet presAssocID="{B2AE4205-E13A-4AE7-9002-B59B9A5E8C33}" presName="vSp1" presStyleCnt="0"/>
      <dgm:spPr/>
    </dgm:pt>
    <dgm:pt modelId="{A952E11F-53ED-4D42-AFE1-0BEAE61A72FC}" type="pres">
      <dgm:prSet presAssocID="{B2AE4205-E13A-4AE7-9002-B59B9A5E8C33}" presName="simulatedConn" presStyleLbl="solidFgAcc1" presStyleIdx="1" presStyleCnt="2"/>
      <dgm:spPr/>
    </dgm:pt>
    <dgm:pt modelId="{2A0A9806-5ACC-4E0C-8C81-8EAD6EF547D0}" type="pres">
      <dgm:prSet presAssocID="{B2AE4205-E13A-4AE7-9002-B59B9A5E8C33}" presName="vSp2" presStyleCnt="0"/>
      <dgm:spPr/>
    </dgm:pt>
    <dgm:pt modelId="{7AAE9171-43D8-4D98-AB99-8D57353F4B88}" type="pres">
      <dgm:prSet presAssocID="{B2AE4205-E13A-4AE7-9002-B59B9A5E8C33}" presName="sibTrans" presStyleCnt="0"/>
      <dgm:spPr/>
    </dgm:pt>
    <dgm:pt modelId="{479E45BE-24A6-45E7-9BFB-0426A7D917E4}" type="pres">
      <dgm:prSet presAssocID="{69DC52EC-9793-4F47-BD19-AD63133E71FD}" presName="compositeNode" presStyleCnt="0">
        <dgm:presLayoutVars>
          <dgm:bulletEnabled val="1"/>
        </dgm:presLayoutVars>
      </dgm:prSet>
      <dgm:spPr/>
    </dgm:pt>
    <dgm:pt modelId="{8EC6A72C-EA66-4A11-9AAC-7332F84E275F}" type="pres">
      <dgm:prSet presAssocID="{69DC52EC-9793-4F47-BD19-AD63133E71FD}" presName="bgRect" presStyleLbl="node1" presStyleIdx="2" presStyleCnt="3"/>
      <dgm:spPr/>
    </dgm:pt>
    <dgm:pt modelId="{21DBBEDE-FE8A-4FF1-9EF8-98EA7A909C16}" type="pres">
      <dgm:prSet presAssocID="{69DC52EC-9793-4F47-BD19-AD63133E71FD}" presName="parentNode" presStyleLbl="node1" presStyleIdx="2" presStyleCnt="3">
        <dgm:presLayoutVars>
          <dgm:chMax val="0"/>
          <dgm:bulletEnabled val="1"/>
        </dgm:presLayoutVars>
      </dgm:prSet>
      <dgm:spPr/>
    </dgm:pt>
    <dgm:pt modelId="{CCD8A923-B720-4262-8EF2-26E0D5B58926}" type="pres">
      <dgm:prSet presAssocID="{69DC52EC-9793-4F47-BD19-AD63133E71FD}" presName="childNode" presStyleLbl="node1" presStyleIdx="2" presStyleCnt="3">
        <dgm:presLayoutVars>
          <dgm:bulletEnabled val="1"/>
        </dgm:presLayoutVars>
      </dgm:prSet>
      <dgm:spPr/>
    </dgm:pt>
  </dgm:ptLst>
  <dgm:cxnLst>
    <dgm:cxn modelId="{B52BE701-B9FC-4728-AB95-6459E4B5ABC7}" type="presOf" srcId="{B1C918A8-F6B9-458F-B229-A216DC78CF0D}" destId="{DA6B34C3-694E-4927-82CA-BEE6585A05A4}" srcOrd="0" destOrd="1" presId="urn:microsoft.com/office/officeart/2005/8/layout/hProcess7"/>
    <dgm:cxn modelId="{00115408-133C-475D-84FB-57D8EF39BFC4}" type="presOf" srcId="{26F904A9-8B84-4A62-A117-7FBE43952841}" destId="{937CE8D7-B83E-49DB-9F3F-19CEEC8E5F09}" srcOrd="0" destOrd="0" presId="urn:microsoft.com/office/officeart/2005/8/layout/hProcess7"/>
    <dgm:cxn modelId="{9501900D-B760-47CD-9501-0773EFB2CD9C}" srcId="{69DC52EC-9793-4F47-BD19-AD63133E71FD}" destId="{76C1012C-0576-4DB1-86E8-833F0AA99EFE}" srcOrd="3" destOrd="0" parTransId="{784B8F9A-489E-44D1-84F0-4DAF15328BA5}" sibTransId="{79654BC7-12A3-4BBF-A898-E752E9B4F6A8}"/>
    <dgm:cxn modelId="{26B9C50E-F49A-4538-A741-F8E798537C81}" type="presOf" srcId="{7E642580-AEBF-44EF-A212-F4D45AF95D73}" destId="{DA6B34C3-694E-4927-82CA-BEE6585A05A4}" srcOrd="0" destOrd="0" presId="urn:microsoft.com/office/officeart/2005/8/layout/hProcess7"/>
    <dgm:cxn modelId="{7B9E0E16-C71A-474C-8696-2E6A5AF53FA8}" srcId="{7E642580-AEBF-44EF-A212-F4D45AF95D73}" destId="{B1C918A8-F6B9-458F-B229-A216DC78CF0D}" srcOrd="0" destOrd="0" parTransId="{87B2D7A8-645E-4085-A550-849E85BF68B1}" sibTransId="{3688DD34-146F-4CF4-A938-DECDC2D5ABF2}"/>
    <dgm:cxn modelId="{F7460E1B-E506-4F23-AC9C-39D4A13A6180}" srcId="{69DC52EC-9793-4F47-BD19-AD63133E71FD}" destId="{FAB4E13C-C005-4C50-A126-0285A60562C8}" srcOrd="1" destOrd="0" parTransId="{0247E298-8605-47A0-B14D-EF30FB9BA1F9}" sibTransId="{A159CE11-88F9-432C-8EF9-1F9235D74C29}"/>
    <dgm:cxn modelId="{6E60722F-DD62-44D5-A60C-0BE5C13FA722}" type="presOf" srcId="{6FE8366B-3DD3-45B8-A2E0-A998BDE03D17}" destId="{CCD8A923-B720-4262-8EF2-26E0D5B58926}" srcOrd="0" destOrd="2" presId="urn:microsoft.com/office/officeart/2005/8/layout/hProcess7"/>
    <dgm:cxn modelId="{C4A99E35-2730-47D5-8A5E-017523445976}" srcId="{6AA60DF3-70E7-4AF0-A57F-D931AF88DCB4}" destId="{7E642580-AEBF-44EF-A212-F4D45AF95D73}" srcOrd="0" destOrd="0" parTransId="{29071714-D3B8-4900-A4D2-45CFBFE6E84E}" sibTransId="{E7096598-7185-4595-9E63-59C40B9EBAE9}"/>
    <dgm:cxn modelId="{8AED4B39-2349-4C85-8199-A96851C51FD0}" type="presOf" srcId="{2FE1269E-0AAD-4C29-9373-6B0F62AFF635}" destId="{C3BDC4A9-DB93-4FEE-B08C-73E5C67F2A3E}" srcOrd="0" destOrd="0" presId="urn:microsoft.com/office/officeart/2005/8/layout/hProcess7"/>
    <dgm:cxn modelId="{2A3C153D-500A-4346-B4EA-687170164080}" type="presOf" srcId="{6AA60DF3-70E7-4AF0-A57F-D931AF88DCB4}" destId="{1FD376F5-6BA6-4C86-A544-1EE361715A78}" srcOrd="0" destOrd="0" presId="urn:microsoft.com/office/officeart/2005/8/layout/hProcess7"/>
    <dgm:cxn modelId="{4559C260-6BAB-47F2-A5E1-6449884198EF}" srcId="{69DC52EC-9793-4F47-BD19-AD63133E71FD}" destId="{6FE8366B-3DD3-45B8-A2E0-A998BDE03D17}" srcOrd="2" destOrd="0" parTransId="{41B65A54-44A7-41F5-AAC5-21C2D6D05537}" sibTransId="{9287D3A6-5876-4EB4-824B-D8B88B4E3A19}"/>
    <dgm:cxn modelId="{91E8BB44-183A-4D53-B9E1-49808667E7C4}" srcId="{2FE1269E-0AAD-4C29-9373-6B0F62AFF635}" destId="{963C3C00-9BAD-4961-A340-49283286F86A}" srcOrd="1" destOrd="0" parTransId="{FF40B71F-4D69-4760-A135-4FB9E2380B3E}" sibTransId="{C681F47D-0247-43F0-8009-F3C586005A90}"/>
    <dgm:cxn modelId="{7267FF65-43C0-4200-A299-69AEFAAA9A8B}" srcId="{69DC52EC-9793-4F47-BD19-AD63133E71FD}" destId="{F581E266-BE0F-4EEB-B6FB-2EA8BC22C052}" srcOrd="0" destOrd="0" parTransId="{BA53C3DE-04AB-43EE-9009-54C667FDCF88}" sibTransId="{C3099AED-3F97-4564-8EC4-87A9B7E3C3F0}"/>
    <dgm:cxn modelId="{F8D32547-B8E0-4E50-94E8-8AB7E1EDDD84}" type="presOf" srcId="{69DC52EC-9793-4F47-BD19-AD63133E71FD}" destId="{21DBBEDE-FE8A-4FF1-9EF8-98EA7A909C16}" srcOrd="1" destOrd="0" presId="urn:microsoft.com/office/officeart/2005/8/layout/hProcess7"/>
    <dgm:cxn modelId="{49D7076C-655B-48EC-8FA8-5E3A6BF00CE0}" type="presOf" srcId="{CECDFA0D-E479-4EEC-AEBA-6BCF5619D727}" destId="{DA6B34C3-694E-4927-82CA-BEE6585A05A4}" srcOrd="0" destOrd="2" presId="urn:microsoft.com/office/officeart/2005/8/layout/hProcess7"/>
    <dgm:cxn modelId="{BD6CA173-CE2C-452A-9A0C-CC263531132E}" type="presOf" srcId="{76C1012C-0576-4DB1-86E8-833F0AA99EFE}" destId="{CCD8A923-B720-4262-8EF2-26E0D5B58926}" srcOrd="0" destOrd="3" presId="urn:microsoft.com/office/officeart/2005/8/layout/hProcess7"/>
    <dgm:cxn modelId="{AEF38D74-3ED9-468D-96EF-DCD22120E7E1}" srcId="{26F904A9-8B84-4A62-A117-7FBE43952841}" destId="{69DC52EC-9793-4F47-BD19-AD63133E71FD}" srcOrd="2" destOrd="0" parTransId="{AA46736D-424C-4B76-9CA2-5232C181D20C}" sibTransId="{7870AFEF-3B92-4576-8D06-613BF8574075}"/>
    <dgm:cxn modelId="{CE888D58-271D-4CC7-91FC-ED9B0C3EFB7F}" type="presOf" srcId="{5ED5C2E9-178A-442A-9543-FC588F9ED955}" destId="{DA6B34C3-694E-4927-82CA-BEE6585A05A4}" srcOrd="0" destOrd="3" presId="urn:microsoft.com/office/officeart/2005/8/layout/hProcess7"/>
    <dgm:cxn modelId="{F3372859-129B-4D3B-A56C-04633889A698}" type="presOf" srcId="{963C3C00-9BAD-4961-A340-49283286F86A}" destId="{0F59534D-6A6E-4186-85A9-A0917E8C9DEB}" srcOrd="0" destOrd="1" presId="urn:microsoft.com/office/officeart/2005/8/layout/hProcess7"/>
    <dgm:cxn modelId="{CBFA7E7E-F5F1-4684-B2B6-E5CBCE1A1576}" type="presOf" srcId="{FAB4E13C-C005-4C50-A126-0285A60562C8}" destId="{CCD8A923-B720-4262-8EF2-26E0D5B58926}" srcOrd="0" destOrd="1" presId="urn:microsoft.com/office/officeart/2005/8/layout/hProcess7"/>
    <dgm:cxn modelId="{A146F391-E3C4-4A5E-B194-391A148C50F9}" type="presOf" srcId="{69DC52EC-9793-4F47-BD19-AD63133E71FD}" destId="{8EC6A72C-EA66-4A11-9AAC-7332F84E275F}" srcOrd="0" destOrd="0" presId="urn:microsoft.com/office/officeart/2005/8/layout/hProcess7"/>
    <dgm:cxn modelId="{00C8BE9D-E356-4A44-AF28-D6538DE918B4}" srcId="{7E642580-AEBF-44EF-A212-F4D45AF95D73}" destId="{CECDFA0D-E479-4EEC-AEBA-6BCF5619D727}" srcOrd="1" destOrd="0" parTransId="{5E1CE742-6D79-46E5-8303-6B4ACF64A075}" sibTransId="{46CFC41B-8C40-411F-93A9-D2A50D8F7187}"/>
    <dgm:cxn modelId="{D589BCB6-4480-49F8-8728-252F327176B0}" type="presOf" srcId="{2FE1269E-0AAD-4C29-9373-6B0F62AFF635}" destId="{2D29B073-81A1-427F-BECB-C8C948521E71}" srcOrd="1" destOrd="0" presId="urn:microsoft.com/office/officeart/2005/8/layout/hProcess7"/>
    <dgm:cxn modelId="{47B2FCB6-20AF-49E2-A362-FFC43BBD5017}" type="presOf" srcId="{F581E266-BE0F-4EEB-B6FB-2EA8BC22C052}" destId="{CCD8A923-B720-4262-8EF2-26E0D5B58926}" srcOrd="0" destOrd="0" presId="urn:microsoft.com/office/officeart/2005/8/layout/hProcess7"/>
    <dgm:cxn modelId="{BC2DCBCC-F7F9-4BC8-8576-9961EC69D9D5}" type="presOf" srcId="{43D47F45-EAFA-4177-94EF-74B78C9A7E2D}" destId="{0F59534D-6A6E-4186-85A9-A0917E8C9DEB}" srcOrd="0" destOrd="0" presId="urn:microsoft.com/office/officeart/2005/8/layout/hProcess7"/>
    <dgm:cxn modelId="{70EC53DC-925F-4B30-BAAA-2F3D99F85AA4}" srcId="{26F904A9-8B84-4A62-A117-7FBE43952841}" destId="{2FE1269E-0AAD-4C29-9373-6B0F62AFF635}" srcOrd="1" destOrd="0" parTransId="{9DA3F50B-0E3E-46D4-B825-D0B145CD4815}" sibTransId="{B2AE4205-E13A-4AE7-9002-B59B9A5E8C33}"/>
    <dgm:cxn modelId="{246F52E2-FC5D-4208-A9F5-3D277ADB1676}" srcId="{26F904A9-8B84-4A62-A117-7FBE43952841}" destId="{6AA60DF3-70E7-4AF0-A57F-D931AF88DCB4}" srcOrd="0" destOrd="0" parTransId="{D7CB93D4-097E-45CE-ADF2-8C766D16D1B9}" sibTransId="{26811B4A-62A5-45CE-BA25-F729489F890A}"/>
    <dgm:cxn modelId="{BCE5D5EF-19A5-4E5C-9ABA-A273DDF1A823}" srcId="{2FE1269E-0AAD-4C29-9373-6B0F62AFF635}" destId="{43D47F45-EAFA-4177-94EF-74B78C9A7E2D}" srcOrd="0" destOrd="0" parTransId="{17FB4A02-AF29-463A-9776-2482B4DF5270}" sibTransId="{B6113790-BA24-4C75-8F0F-25826D97E195}"/>
    <dgm:cxn modelId="{EDD614F4-464F-44CD-B5CF-6A6957E7FF96}" srcId="{7E642580-AEBF-44EF-A212-F4D45AF95D73}" destId="{5ED5C2E9-178A-442A-9543-FC588F9ED955}" srcOrd="2" destOrd="0" parTransId="{B3047650-428B-4EB5-96B2-694F0D071FA5}" sibTransId="{733FBA06-843A-4F5E-8997-1B59F51C8BD3}"/>
    <dgm:cxn modelId="{3FAD3EF7-D1B2-4A2B-897F-0DC5AA1F50EB}" type="presOf" srcId="{6AA60DF3-70E7-4AF0-A57F-D931AF88DCB4}" destId="{5E44BFFD-1440-4B4C-8F8C-640E83C37209}" srcOrd="1" destOrd="0" presId="urn:microsoft.com/office/officeart/2005/8/layout/hProcess7"/>
    <dgm:cxn modelId="{71DD8D7B-E5F2-48F8-9B99-14479E5B90BD}" type="presParOf" srcId="{937CE8D7-B83E-49DB-9F3F-19CEEC8E5F09}" destId="{93C1DCF5-7AC5-4E02-AD2D-A937589F4ADE}" srcOrd="0" destOrd="0" presId="urn:microsoft.com/office/officeart/2005/8/layout/hProcess7"/>
    <dgm:cxn modelId="{788D7C33-57F8-479C-825E-B35AF8BC7275}" type="presParOf" srcId="{93C1DCF5-7AC5-4E02-AD2D-A937589F4ADE}" destId="{1FD376F5-6BA6-4C86-A544-1EE361715A78}" srcOrd="0" destOrd="0" presId="urn:microsoft.com/office/officeart/2005/8/layout/hProcess7"/>
    <dgm:cxn modelId="{E0436CDB-C9E1-41E0-88CB-C5D5D86B7C40}" type="presParOf" srcId="{93C1DCF5-7AC5-4E02-AD2D-A937589F4ADE}" destId="{5E44BFFD-1440-4B4C-8F8C-640E83C37209}" srcOrd="1" destOrd="0" presId="urn:microsoft.com/office/officeart/2005/8/layout/hProcess7"/>
    <dgm:cxn modelId="{A34E8016-F974-4AB4-B33B-F0E085B30127}" type="presParOf" srcId="{93C1DCF5-7AC5-4E02-AD2D-A937589F4ADE}" destId="{DA6B34C3-694E-4927-82CA-BEE6585A05A4}" srcOrd="2" destOrd="0" presId="urn:microsoft.com/office/officeart/2005/8/layout/hProcess7"/>
    <dgm:cxn modelId="{ED511065-354F-40DD-97A1-260BBD71A344}" type="presParOf" srcId="{937CE8D7-B83E-49DB-9F3F-19CEEC8E5F09}" destId="{40489E3F-1ECC-4848-8037-A6D0004C0750}" srcOrd="1" destOrd="0" presId="urn:microsoft.com/office/officeart/2005/8/layout/hProcess7"/>
    <dgm:cxn modelId="{CD0E9FAA-330D-44AA-820B-F976B9EE2C93}" type="presParOf" srcId="{937CE8D7-B83E-49DB-9F3F-19CEEC8E5F09}" destId="{17B8E892-1E48-4084-8D05-0AF56130E845}" srcOrd="2" destOrd="0" presId="urn:microsoft.com/office/officeart/2005/8/layout/hProcess7"/>
    <dgm:cxn modelId="{53E8F85E-39D7-405A-A82D-D59548F824D3}" type="presParOf" srcId="{17B8E892-1E48-4084-8D05-0AF56130E845}" destId="{43691320-8742-4793-AADC-B8A2E3351DB2}" srcOrd="0" destOrd="0" presId="urn:microsoft.com/office/officeart/2005/8/layout/hProcess7"/>
    <dgm:cxn modelId="{824C053E-2515-47D3-B04E-3C61432EE2E0}" type="presParOf" srcId="{17B8E892-1E48-4084-8D05-0AF56130E845}" destId="{51A4713A-EDF4-4F45-B837-1A8A78576C98}" srcOrd="1" destOrd="0" presId="urn:microsoft.com/office/officeart/2005/8/layout/hProcess7"/>
    <dgm:cxn modelId="{1472E58C-91CA-4DD4-A53A-2E895CBA4322}" type="presParOf" srcId="{17B8E892-1E48-4084-8D05-0AF56130E845}" destId="{AC629626-0AB7-4836-84A2-54874D90D4E0}" srcOrd="2" destOrd="0" presId="urn:microsoft.com/office/officeart/2005/8/layout/hProcess7"/>
    <dgm:cxn modelId="{56E4D07B-3F6D-48D8-8C38-11FF3B85A8B2}" type="presParOf" srcId="{937CE8D7-B83E-49DB-9F3F-19CEEC8E5F09}" destId="{00B0DDBE-A8DF-4FA8-8073-6C5374B7776C}" srcOrd="3" destOrd="0" presId="urn:microsoft.com/office/officeart/2005/8/layout/hProcess7"/>
    <dgm:cxn modelId="{05B6CA8E-7AFC-46AB-B7D2-3A012207B80C}" type="presParOf" srcId="{937CE8D7-B83E-49DB-9F3F-19CEEC8E5F09}" destId="{4ED6383F-002E-4DEC-90B4-51FC7B31CEC8}" srcOrd="4" destOrd="0" presId="urn:microsoft.com/office/officeart/2005/8/layout/hProcess7"/>
    <dgm:cxn modelId="{676848AB-B705-44C6-B2A6-7498F2E841D8}" type="presParOf" srcId="{4ED6383F-002E-4DEC-90B4-51FC7B31CEC8}" destId="{C3BDC4A9-DB93-4FEE-B08C-73E5C67F2A3E}" srcOrd="0" destOrd="0" presId="urn:microsoft.com/office/officeart/2005/8/layout/hProcess7"/>
    <dgm:cxn modelId="{549F2C9C-C997-494A-854E-29C36E35D99B}" type="presParOf" srcId="{4ED6383F-002E-4DEC-90B4-51FC7B31CEC8}" destId="{2D29B073-81A1-427F-BECB-C8C948521E71}" srcOrd="1" destOrd="0" presId="urn:microsoft.com/office/officeart/2005/8/layout/hProcess7"/>
    <dgm:cxn modelId="{9A08B22F-67D9-4ED7-AE58-35295667DA2C}" type="presParOf" srcId="{4ED6383F-002E-4DEC-90B4-51FC7B31CEC8}" destId="{0F59534D-6A6E-4186-85A9-A0917E8C9DEB}" srcOrd="2" destOrd="0" presId="urn:microsoft.com/office/officeart/2005/8/layout/hProcess7"/>
    <dgm:cxn modelId="{1BF51ACE-20AD-4DB0-A84C-A20E11DC3D00}" type="presParOf" srcId="{937CE8D7-B83E-49DB-9F3F-19CEEC8E5F09}" destId="{FC57D2DF-C42F-491C-A6E9-1819CEA08B02}" srcOrd="5" destOrd="0" presId="urn:microsoft.com/office/officeart/2005/8/layout/hProcess7"/>
    <dgm:cxn modelId="{53B16DEC-0F2C-4B6F-8925-2F971A7CC39B}" type="presParOf" srcId="{937CE8D7-B83E-49DB-9F3F-19CEEC8E5F09}" destId="{44403891-566D-4A96-AF43-30763291BDC2}" srcOrd="6" destOrd="0" presId="urn:microsoft.com/office/officeart/2005/8/layout/hProcess7"/>
    <dgm:cxn modelId="{90636BDA-57C0-475B-8501-F431DEC61FCA}" type="presParOf" srcId="{44403891-566D-4A96-AF43-30763291BDC2}" destId="{5973F706-96BB-4E0C-BAF3-30FF8A0B709B}" srcOrd="0" destOrd="0" presId="urn:microsoft.com/office/officeart/2005/8/layout/hProcess7"/>
    <dgm:cxn modelId="{B3F9A339-1872-41DE-8395-7B4FFE440F50}" type="presParOf" srcId="{44403891-566D-4A96-AF43-30763291BDC2}" destId="{A952E11F-53ED-4D42-AFE1-0BEAE61A72FC}" srcOrd="1" destOrd="0" presId="urn:microsoft.com/office/officeart/2005/8/layout/hProcess7"/>
    <dgm:cxn modelId="{82453BEC-5347-435E-9D8D-622FC80CDAB3}" type="presParOf" srcId="{44403891-566D-4A96-AF43-30763291BDC2}" destId="{2A0A9806-5ACC-4E0C-8C81-8EAD6EF547D0}" srcOrd="2" destOrd="0" presId="urn:microsoft.com/office/officeart/2005/8/layout/hProcess7"/>
    <dgm:cxn modelId="{C1FA3AFC-8F7F-481E-9C88-B4002D9FD377}" type="presParOf" srcId="{937CE8D7-B83E-49DB-9F3F-19CEEC8E5F09}" destId="{7AAE9171-43D8-4D98-AB99-8D57353F4B88}" srcOrd="7" destOrd="0" presId="urn:microsoft.com/office/officeart/2005/8/layout/hProcess7"/>
    <dgm:cxn modelId="{7E5E98C7-FE5E-49FE-922E-EB57B4DF1139}" type="presParOf" srcId="{937CE8D7-B83E-49DB-9F3F-19CEEC8E5F09}" destId="{479E45BE-24A6-45E7-9BFB-0426A7D917E4}" srcOrd="8" destOrd="0" presId="urn:microsoft.com/office/officeart/2005/8/layout/hProcess7"/>
    <dgm:cxn modelId="{297A97DC-D828-4511-8FD1-9EFD4092EB58}" type="presParOf" srcId="{479E45BE-24A6-45E7-9BFB-0426A7D917E4}" destId="{8EC6A72C-EA66-4A11-9AAC-7332F84E275F}" srcOrd="0" destOrd="0" presId="urn:microsoft.com/office/officeart/2005/8/layout/hProcess7"/>
    <dgm:cxn modelId="{3FA9E634-CD73-4B52-BE15-4A03B47ED386}" type="presParOf" srcId="{479E45BE-24A6-45E7-9BFB-0426A7D917E4}" destId="{21DBBEDE-FE8A-4FF1-9EF8-98EA7A909C16}" srcOrd="1" destOrd="0" presId="urn:microsoft.com/office/officeart/2005/8/layout/hProcess7"/>
    <dgm:cxn modelId="{A0BB5D73-EB72-4C36-B5BC-15D85AF85F1A}" type="presParOf" srcId="{479E45BE-24A6-45E7-9BFB-0426A7D917E4}" destId="{CCD8A923-B720-4262-8EF2-26E0D5B58926}"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944854D-093F-4303-8931-EFA7163274A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IE"/>
        </a:p>
      </dgm:t>
    </dgm:pt>
    <dgm:pt modelId="{308C59C6-392D-4594-9B95-70F8742A123F}">
      <dgm:prSet phldrT="[Text]" custT="1"/>
      <dgm:spPr/>
      <dgm:t>
        <a:bodyPr/>
        <a:lstStyle/>
        <a:p>
          <a:pPr>
            <a:lnSpc>
              <a:spcPct val="100000"/>
            </a:lnSpc>
          </a:pPr>
          <a:r>
            <a:rPr lang="en-US" sz="1700" b="0" kern="1200" dirty="0">
              <a:solidFill>
                <a:srgbClr val="FF0000"/>
              </a:solidFill>
              <a:latin typeface="EC Square Sans Pro"/>
              <a:ea typeface="+mn-ea"/>
              <a:cs typeface="+mn-cs"/>
            </a:rPr>
            <a:t>Credibility</a:t>
          </a:r>
          <a:r>
            <a:rPr lang="en-US" sz="1700" b="0" kern="1200" dirty="0">
              <a:solidFill>
                <a:srgbClr val="007573"/>
              </a:solidFill>
              <a:latin typeface="EC Square Sans Pro"/>
              <a:ea typeface="+mn-ea"/>
              <a:cs typeface="+mn-cs"/>
            </a:rPr>
            <a:t> of the business model and plan</a:t>
          </a:r>
          <a:endParaRPr lang="en-IE" sz="1700" b="0" kern="1200" dirty="0">
            <a:solidFill>
              <a:srgbClr val="007573"/>
            </a:solidFill>
            <a:latin typeface="EC Square Sans Pro"/>
            <a:ea typeface="+mn-ea"/>
            <a:cs typeface="+mn-cs"/>
          </a:endParaRPr>
        </a:p>
      </dgm:t>
    </dgm:pt>
    <dgm:pt modelId="{CBA0D59A-C8DF-40D8-B8E4-667E5CF3460F}" type="parTrans" cxnId="{6CDDD2E9-9416-42CB-A92C-B8F30E762A7F}">
      <dgm:prSet/>
      <dgm:spPr/>
      <dgm:t>
        <a:bodyPr/>
        <a:lstStyle/>
        <a:p>
          <a:endParaRPr lang="en-IE"/>
        </a:p>
      </dgm:t>
    </dgm:pt>
    <dgm:pt modelId="{69CEC273-2FCD-4D9C-AAF3-654AC47D5441}" type="sibTrans" cxnId="{6CDDD2E9-9416-42CB-A92C-B8F30E762A7F}">
      <dgm:prSet/>
      <dgm:spPr/>
      <dgm:t>
        <a:bodyPr/>
        <a:lstStyle/>
        <a:p>
          <a:endParaRPr lang="en-IE"/>
        </a:p>
      </dgm:t>
    </dgm:pt>
    <dgm:pt modelId="{2C47DC5D-D1A6-49ED-90FF-846774A5E4F8}">
      <dgm:prSet phldrT="[Text]"/>
      <dgm:spPr/>
      <dgm:t>
        <a:bodyPr spcFirstLastPara="0" vert="horz" wrap="square" lIns="83820" tIns="83820" rIns="83820" bIns="83820" numCol="1" spcCol="1270" rtlCol="0" anchor="ctr" anchorCtr="0"/>
        <a:lstStyle/>
        <a:p>
          <a:pPr>
            <a:lnSpc>
              <a:spcPct val="100000"/>
            </a:lnSpc>
          </a:pPr>
          <a:r>
            <a:rPr kumimoji="0" lang="en-IE" b="1" i="0" u="none" strike="noStrike" kern="1200" cap="none" spc="0" normalizeH="0" baseline="0">
              <a:solidFill>
                <a:schemeClr val="accent2"/>
              </a:solidFill>
              <a:effectLst/>
              <a:uLnTx/>
              <a:uFillTx/>
              <a:latin typeface="EC Square Sans Pro"/>
              <a:ea typeface="+mn-ea"/>
              <a:cs typeface="+mn-cs"/>
            </a:rPr>
            <a:t>Financing plan</a:t>
          </a:r>
        </a:p>
      </dgm:t>
    </dgm:pt>
    <dgm:pt modelId="{777F261A-67CB-4585-B928-9EA98BE1B773}" type="parTrans" cxnId="{9F6A05AC-77F7-4252-8030-1BBFF56D3B87}">
      <dgm:prSet/>
      <dgm:spPr/>
      <dgm:t>
        <a:bodyPr/>
        <a:lstStyle/>
        <a:p>
          <a:endParaRPr lang="en-IE"/>
        </a:p>
      </dgm:t>
    </dgm:pt>
    <dgm:pt modelId="{D70B288C-FFBD-4B0D-9AF1-E35D5455813B}" type="sibTrans" cxnId="{9F6A05AC-77F7-4252-8030-1BBFF56D3B87}">
      <dgm:prSet/>
      <dgm:spPr/>
      <dgm:t>
        <a:bodyPr/>
        <a:lstStyle/>
        <a:p>
          <a:endParaRPr lang="en-IE"/>
        </a:p>
      </dgm:t>
    </dgm:pt>
    <dgm:pt modelId="{3ED9E77F-EE5E-40AF-9F79-DFFBC5B80551}">
      <dgm:prSet phldrT="[Text]"/>
      <dgm:spPr/>
      <dgm:t>
        <a:bodyPr/>
        <a:lstStyle/>
        <a:p>
          <a:pPr>
            <a:lnSpc>
              <a:spcPct val="100000"/>
            </a:lnSpc>
          </a:pPr>
          <a:r>
            <a:rPr lang="en-US" b="0" dirty="0">
              <a:solidFill>
                <a:srgbClr val="FF0000"/>
              </a:solidFill>
            </a:rPr>
            <a:t>Credibility</a:t>
          </a:r>
          <a:r>
            <a:rPr lang="en-US" b="0" dirty="0">
              <a:solidFill>
                <a:schemeClr val="accent2"/>
              </a:solidFill>
            </a:rPr>
            <a:t> and soundness of the financing plan. </a:t>
          </a:r>
          <a:endParaRPr lang="en-IE" b="0" dirty="0">
            <a:solidFill>
              <a:schemeClr val="accent2"/>
            </a:solidFill>
          </a:endParaRPr>
        </a:p>
      </dgm:t>
    </dgm:pt>
    <dgm:pt modelId="{0D475F6C-A566-47EB-8DEF-DEC69BA6C299}" type="parTrans" cxnId="{99B8ADC8-7206-4549-BECC-AB8833008A14}">
      <dgm:prSet/>
      <dgm:spPr/>
      <dgm:t>
        <a:bodyPr/>
        <a:lstStyle/>
        <a:p>
          <a:endParaRPr lang="en-IE"/>
        </a:p>
      </dgm:t>
    </dgm:pt>
    <dgm:pt modelId="{8F1B4B46-EBAB-4DA5-B673-FD8D1654349F}" type="sibTrans" cxnId="{99B8ADC8-7206-4549-BECC-AB8833008A14}">
      <dgm:prSet/>
      <dgm:spPr/>
      <dgm:t>
        <a:bodyPr/>
        <a:lstStyle/>
        <a:p>
          <a:endParaRPr lang="en-IE"/>
        </a:p>
      </dgm:t>
    </dgm:pt>
    <dgm:pt modelId="{94263A7B-1E4F-4C29-AFC2-116182C525BB}">
      <dgm:prSet phldrT="[Text]"/>
      <dgm:spPr/>
      <dgm:t>
        <a:bodyPr/>
        <a:lstStyle/>
        <a:p>
          <a:pPr>
            <a:lnSpc>
              <a:spcPct val="100000"/>
            </a:lnSpc>
          </a:pPr>
          <a:r>
            <a:rPr lang="en-US" b="0">
              <a:solidFill>
                <a:schemeClr val="accent2"/>
              </a:solidFill>
            </a:rPr>
            <a:t>Solidity and commitment of project funders</a:t>
          </a:r>
          <a:endParaRPr lang="en-IE" b="0">
            <a:solidFill>
              <a:schemeClr val="accent2"/>
            </a:solidFill>
          </a:endParaRPr>
        </a:p>
      </dgm:t>
    </dgm:pt>
    <dgm:pt modelId="{BF35B40D-E91D-4583-9ECA-4D80D91ED684}" type="parTrans" cxnId="{824CD04A-C8BF-4A16-A6D1-A1818582E898}">
      <dgm:prSet/>
      <dgm:spPr/>
      <dgm:t>
        <a:bodyPr/>
        <a:lstStyle/>
        <a:p>
          <a:endParaRPr lang="en-IE"/>
        </a:p>
      </dgm:t>
    </dgm:pt>
    <dgm:pt modelId="{D27F02A4-968B-4BDC-A8A9-28183AE79C2A}" type="sibTrans" cxnId="{824CD04A-C8BF-4A16-A6D1-A1818582E898}">
      <dgm:prSet/>
      <dgm:spPr/>
      <dgm:t>
        <a:bodyPr/>
        <a:lstStyle/>
        <a:p>
          <a:endParaRPr lang="en-IE"/>
        </a:p>
      </dgm:t>
    </dgm:pt>
    <dgm:pt modelId="{F967118E-FE83-42CD-8F13-E97546E59A9E}">
      <dgm:prSet phldrT="[Text]"/>
      <dgm:spPr/>
      <dgm:t>
        <a:bodyPr spcFirstLastPara="0" vert="horz" wrap="square" lIns="83820" tIns="83820" rIns="83820" bIns="83820" numCol="1" spcCol="1270" rtlCol="0" anchor="ctr" anchorCtr="0"/>
        <a:lstStyle/>
        <a:p>
          <a:pPr>
            <a:lnSpc>
              <a:spcPct val="100000"/>
            </a:lnSpc>
          </a:pPr>
          <a:r>
            <a:rPr kumimoji="0" lang="en-IE" b="1" i="0" u="none" strike="noStrike" kern="1200" cap="none" spc="0" normalizeH="0" baseline="0">
              <a:solidFill>
                <a:schemeClr val="accent2"/>
              </a:solidFill>
              <a:effectLst/>
              <a:uLnTx/>
              <a:uFillTx/>
              <a:latin typeface="EC Square Sans Pro"/>
              <a:ea typeface="+mn-ea"/>
              <a:cs typeface="+mn-cs"/>
            </a:rPr>
            <a:t>Risks</a:t>
          </a:r>
        </a:p>
      </dgm:t>
    </dgm:pt>
    <dgm:pt modelId="{D1D9CDF5-5430-406F-A66F-9F06B48212B5}" type="parTrans" cxnId="{86F1BBF6-AC6A-40AD-9579-38A872EE3849}">
      <dgm:prSet/>
      <dgm:spPr/>
      <dgm:t>
        <a:bodyPr/>
        <a:lstStyle/>
        <a:p>
          <a:endParaRPr lang="en-IE"/>
        </a:p>
      </dgm:t>
    </dgm:pt>
    <dgm:pt modelId="{DEDCF18B-2791-4670-9204-95E6C6D3D7F3}" type="sibTrans" cxnId="{86F1BBF6-AC6A-40AD-9579-38A872EE3849}">
      <dgm:prSet/>
      <dgm:spPr/>
      <dgm:t>
        <a:bodyPr/>
        <a:lstStyle/>
        <a:p>
          <a:endParaRPr lang="en-IE"/>
        </a:p>
      </dgm:t>
    </dgm:pt>
    <dgm:pt modelId="{F7D84F0C-32A5-4A63-93A7-B17307B9DB40}">
      <dgm:prSet phldrT="[Text]" custT="1"/>
      <dgm:spPr/>
      <dgm:t>
        <a:bodyPr/>
        <a:lstStyle/>
        <a:p>
          <a:pPr marL="0" lvl="0" indent="0" algn="l" defTabSz="755650">
            <a:lnSpc>
              <a:spcPct val="100000"/>
            </a:lnSpc>
            <a:spcBef>
              <a:spcPct val="0"/>
            </a:spcBef>
            <a:spcAft>
              <a:spcPct val="35000"/>
            </a:spcAft>
            <a:buNone/>
          </a:pPr>
          <a:r>
            <a:rPr lang="en-US" sz="1700" b="0" kern="1200" dirty="0">
              <a:solidFill>
                <a:srgbClr val="007573"/>
              </a:solidFill>
              <a:latin typeface="EC Square Sans Pro"/>
              <a:ea typeface="+mn-ea"/>
              <a:cs typeface="+mn-cs"/>
            </a:rPr>
            <a:t>Understanding of business and financial risks </a:t>
          </a:r>
          <a:endParaRPr lang="en-IE" sz="1700" b="0" kern="1200" dirty="0">
            <a:solidFill>
              <a:srgbClr val="007573"/>
            </a:solidFill>
            <a:latin typeface="EC Square Sans Pro"/>
            <a:ea typeface="+mn-ea"/>
            <a:cs typeface="+mn-cs"/>
          </a:endParaRPr>
        </a:p>
      </dgm:t>
    </dgm:pt>
    <dgm:pt modelId="{E26EB70C-0890-48BA-A3FC-9F940C2A9314}" type="parTrans" cxnId="{C04F7C74-EC95-4DBC-899B-2291B7FB0C15}">
      <dgm:prSet/>
      <dgm:spPr/>
      <dgm:t>
        <a:bodyPr/>
        <a:lstStyle/>
        <a:p>
          <a:endParaRPr lang="en-IE"/>
        </a:p>
      </dgm:t>
    </dgm:pt>
    <dgm:pt modelId="{A8752413-3EBE-4083-BAF1-3D71A6712518}" type="sibTrans" cxnId="{C04F7C74-EC95-4DBC-899B-2291B7FB0C15}">
      <dgm:prSet/>
      <dgm:spPr/>
      <dgm:t>
        <a:bodyPr/>
        <a:lstStyle/>
        <a:p>
          <a:endParaRPr lang="en-IE"/>
        </a:p>
      </dgm:t>
    </dgm:pt>
    <dgm:pt modelId="{FD7A0B34-CC12-42FF-8041-80AE19461F90}">
      <dgm:prSet phldr="0" custT="1"/>
      <dgm:spPr/>
      <dgm:t>
        <a:bodyPr/>
        <a:lstStyle/>
        <a:p>
          <a:pPr marL="0" lvl="0" indent="0" algn="l" defTabSz="755650">
            <a:lnSpc>
              <a:spcPct val="100000"/>
            </a:lnSpc>
            <a:spcBef>
              <a:spcPct val="0"/>
            </a:spcBef>
            <a:spcAft>
              <a:spcPct val="35000"/>
            </a:spcAft>
            <a:buNone/>
          </a:pPr>
          <a:r>
            <a:rPr lang="en-US" sz="1700" b="0" kern="1200" dirty="0">
              <a:solidFill>
                <a:srgbClr val="007573"/>
              </a:solidFill>
              <a:latin typeface="EC Square Sans Pro"/>
              <a:ea typeface="+mn-ea"/>
              <a:cs typeface="+mn-cs"/>
            </a:rPr>
            <a:t>Mitigation measures</a:t>
          </a:r>
        </a:p>
      </dgm:t>
    </dgm:pt>
    <dgm:pt modelId="{E43B1BA7-6D2C-43B7-8724-B3682AADABB1}" type="parTrans" cxnId="{16EA3BE8-ECB6-4899-AE8E-62FFE33CAB60}">
      <dgm:prSet/>
      <dgm:spPr/>
      <dgm:t>
        <a:bodyPr/>
        <a:lstStyle/>
        <a:p>
          <a:endParaRPr lang="en-IE"/>
        </a:p>
      </dgm:t>
    </dgm:pt>
    <dgm:pt modelId="{E8C59A48-701A-45F6-BE63-58CB2C4054DD}" type="sibTrans" cxnId="{16EA3BE8-ECB6-4899-AE8E-62FFE33CAB60}">
      <dgm:prSet/>
      <dgm:spPr/>
      <dgm:t>
        <a:bodyPr/>
        <a:lstStyle/>
        <a:p>
          <a:endParaRPr lang="en-IE"/>
        </a:p>
      </dgm:t>
    </dgm:pt>
    <dgm:pt modelId="{7FABF8EC-EFC2-443E-85FF-61826D635C55}">
      <dgm:prSet phldrT="[Text]"/>
      <dgm:spPr/>
      <dgm:t>
        <a:bodyPr rtlCol="0" anchor="ctr"/>
        <a:lstStyle/>
        <a:p>
          <a:pPr>
            <a:lnSpc>
              <a:spcPct val="100000"/>
            </a:lnSpc>
          </a:pPr>
          <a:r>
            <a:rPr kumimoji="0" lang="en-IE" b="1" i="0" u="none" strike="noStrike" kern="1200" cap="none" spc="0" normalizeH="0" baseline="0" dirty="0">
              <a:solidFill>
                <a:schemeClr val="accent2"/>
              </a:solidFill>
              <a:effectLst/>
              <a:uLnTx/>
              <a:uFillTx/>
              <a:latin typeface="+mn-lt"/>
              <a:ea typeface="+mn-ea"/>
              <a:cs typeface="+mn-cs"/>
            </a:rPr>
            <a:t>Business plan</a:t>
          </a:r>
        </a:p>
      </dgm:t>
    </dgm:pt>
    <dgm:pt modelId="{7D180717-16DF-40CE-A5CD-93CD08D5233B}" type="sibTrans" cxnId="{C20D5C48-4CDD-454B-99AE-8625E4D3B59E}">
      <dgm:prSet/>
      <dgm:spPr/>
      <dgm:t>
        <a:bodyPr/>
        <a:lstStyle/>
        <a:p>
          <a:endParaRPr lang="en-IE"/>
        </a:p>
      </dgm:t>
    </dgm:pt>
    <dgm:pt modelId="{05DD0E10-B4A4-44A0-A967-7B9C8FBE0369}" type="parTrans" cxnId="{C20D5C48-4CDD-454B-99AE-8625E4D3B59E}">
      <dgm:prSet/>
      <dgm:spPr/>
      <dgm:t>
        <a:bodyPr/>
        <a:lstStyle/>
        <a:p>
          <a:endParaRPr lang="en-IE"/>
        </a:p>
      </dgm:t>
    </dgm:pt>
    <dgm:pt modelId="{40B3A41F-2ECE-4B34-BEB9-1A06F1ECD7A0}">
      <dgm:prSet phldrT="[Text]" custT="1"/>
      <dgm:spPr/>
      <dgm:t>
        <a:bodyPr/>
        <a:lstStyle/>
        <a:p>
          <a:pPr>
            <a:lnSpc>
              <a:spcPct val="100000"/>
            </a:lnSpc>
          </a:pPr>
          <a:r>
            <a:rPr lang="en-US" sz="1700" b="0" kern="1200" dirty="0">
              <a:solidFill>
                <a:srgbClr val="007573"/>
              </a:solidFill>
              <a:latin typeface="EC Square Sans Pro"/>
              <a:ea typeface="+mn-ea"/>
              <a:cs typeface="+mn-cs"/>
            </a:rPr>
            <a:t>Robustness of cash flow projections and viability. </a:t>
          </a:r>
          <a:endParaRPr lang="en-IE" sz="1700" b="0" kern="1200" dirty="0">
            <a:solidFill>
              <a:srgbClr val="FF0000"/>
            </a:solidFill>
            <a:latin typeface="EC Square Sans Pro"/>
            <a:ea typeface="+mn-ea"/>
            <a:cs typeface="+mn-cs"/>
          </a:endParaRPr>
        </a:p>
      </dgm:t>
    </dgm:pt>
    <dgm:pt modelId="{DA212D45-DE5B-43D5-A90B-7DF90FF7CAA4}" type="sibTrans" cxnId="{774BB705-A329-4FEF-A350-93D95A6F2392}">
      <dgm:prSet/>
      <dgm:spPr/>
      <dgm:t>
        <a:bodyPr/>
        <a:lstStyle/>
        <a:p>
          <a:endParaRPr lang="en-IE"/>
        </a:p>
      </dgm:t>
    </dgm:pt>
    <dgm:pt modelId="{58F87B75-8D4C-4A7E-8DDD-93A66E0E3673}" type="parTrans" cxnId="{774BB705-A329-4FEF-A350-93D95A6F2392}">
      <dgm:prSet/>
      <dgm:spPr/>
      <dgm:t>
        <a:bodyPr/>
        <a:lstStyle/>
        <a:p>
          <a:endParaRPr lang="en-IE"/>
        </a:p>
      </dgm:t>
    </dgm:pt>
    <dgm:pt modelId="{C1EA278C-D1FF-40B2-80AC-CDEABD2CDAD7}" type="pres">
      <dgm:prSet presAssocID="{C944854D-093F-4303-8931-EFA7163274AC}" presName="root" presStyleCnt="0">
        <dgm:presLayoutVars>
          <dgm:dir/>
          <dgm:resizeHandles val="exact"/>
        </dgm:presLayoutVars>
      </dgm:prSet>
      <dgm:spPr/>
    </dgm:pt>
    <dgm:pt modelId="{4A697B01-608E-4F6E-9FA5-882412FB41D5}" type="pres">
      <dgm:prSet presAssocID="{7FABF8EC-EFC2-443E-85FF-61826D635C55}" presName="compNode" presStyleCnt="0"/>
      <dgm:spPr/>
    </dgm:pt>
    <dgm:pt modelId="{E06C8800-B3AD-4228-9758-FC17DC0E876A}" type="pres">
      <dgm:prSet presAssocID="{7FABF8EC-EFC2-443E-85FF-61826D635C55}" presName="bgRect" presStyleLbl="bgShp" presStyleIdx="0" presStyleCnt="3"/>
      <dgm:spPr>
        <a:solidFill>
          <a:srgbClr val="D1E5E6"/>
        </a:solidFill>
      </dgm:spPr>
    </dgm:pt>
    <dgm:pt modelId="{E03CCC90-FD25-46C8-9036-306FB03BD4A1}" type="pres">
      <dgm:prSet presAssocID="{7FABF8EC-EFC2-443E-85FF-61826D635C5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CFB0D941-A127-45B9-9B65-8BA7CD797FDE}" type="pres">
      <dgm:prSet presAssocID="{7FABF8EC-EFC2-443E-85FF-61826D635C55}" presName="spaceRect" presStyleCnt="0"/>
      <dgm:spPr/>
    </dgm:pt>
    <dgm:pt modelId="{649303DE-BD5D-41F0-BCA6-9E93F5F57E60}" type="pres">
      <dgm:prSet presAssocID="{7FABF8EC-EFC2-443E-85FF-61826D635C55}" presName="parTx" presStyleLbl="revTx" presStyleIdx="0" presStyleCnt="6">
        <dgm:presLayoutVars>
          <dgm:chMax val="0"/>
          <dgm:chPref val="0"/>
        </dgm:presLayoutVars>
      </dgm:prSet>
      <dgm:spPr/>
    </dgm:pt>
    <dgm:pt modelId="{AC52817C-EF52-4E1D-AA5B-5DD5B29A8D90}" type="pres">
      <dgm:prSet presAssocID="{7FABF8EC-EFC2-443E-85FF-61826D635C55}" presName="desTx" presStyleLbl="revTx" presStyleIdx="1" presStyleCnt="6" custLinFactNeighborX="-54928" custLinFactNeighborY="-43">
        <dgm:presLayoutVars/>
      </dgm:prSet>
      <dgm:spPr/>
    </dgm:pt>
    <dgm:pt modelId="{B3638BFD-0104-47FD-AC71-A35439D0E043}" type="pres">
      <dgm:prSet presAssocID="{7D180717-16DF-40CE-A5CD-93CD08D5233B}" presName="sibTrans" presStyleCnt="0"/>
      <dgm:spPr/>
    </dgm:pt>
    <dgm:pt modelId="{C4FAF289-D1AF-4E3D-BBF2-AB889D1DAE3D}" type="pres">
      <dgm:prSet presAssocID="{2C47DC5D-D1A6-49ED-90FF-846774A5E4F8}" presName="compNode" presStyleCnt="0"/>
      <dgm:spPr/>
    </dgm:pt>
    <dgm:pt modelId="{2E6A5E90-EDD6-43FC-A4FA-CD5FCAE8B079}" type="pres">
      <dgm:prSet presAssocID="{2C47DC5D-D1A6-49ED-90FF-846774A5E4F8}" presName="bgRect" presStyleLbl="bgShp" presStyleIdx="1" presStyleCnt="3"/>
      <dgm:spPr>
        <a:solidFill>
          <a:schemeClr val="accent4"/>
        </a:solidFill>
      </dgm:spPr>
    </dgm:pt>
    <dgm:pt modelId="{ECA2AA3C-ED6D-4267-A8C7-00F182E2F76C}" type="pres">
      <dgm:prSet presAssocID="{2C47DC5D-D1A6-49ED-90FF-846774A5E4F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36051923-76EA-4F58-8297-862AD25A93B7}" type="pres">
      <dgm:prSet presAssocID="{2C47DC5D-D1A6-49ED-90FF-846774A5E4F8}" presName="spaceRect" presStyleCnt="0"/>
      <dgm:spPr/>
    </dgm:pt>
    <dgm:pt modelId="{52C2564D-E6F5-4B39-97E8-5A33CD787751}" type="pres">
      <dgm:prSet presAssocID="{2C47DC5D-D1A6-49ED-90FF-846774A5E4F8}" presName="parTx" presStyleLbl="revTx" presStyleIdx="2" presStyleCnt="6">
        <dgm:presLayoutVars>
          <dgm:chMax val="0"/>
          <dgm:chPref val="0"/>
        </dgm:presLayoutVars>
      </dgm:prSet>
      <dgm:spPr/>
    </dgm:pt>
    <dgm:pt modelId="{87345C69-618B-4218-9D60-F9BD5C516C60}" type="pres">
      <dgm:prSet presAssocID="{2C47DC5D-D1A6-49ED-90FF-846774A5E4F8}" presName="desTx" presStyleLbl="revTx" presStyleIdx="3" presStyleCnt="6" custLinFactNeighborX="-54715" custLinFactNeighborY="1746">
        <dgm:presLayoutVars/>
      </dgm:prSet>
      <dgm:spPr/>
    </dgm:pt>
    <dgm:pt modelId="{5AF493BA-8A99-407B-ABAA-0BAC5417C31D}" type="pres">
      <dgm:prSet presAssocID="{D70B288C-FFBD-4B0D-9AF1-E35D5455813B}" presName="sibTrans" presStyleCnt="0"/>
      <dgm:spPr/>
    </dgm:pt>
    <dgm:pt modelId="{3E2929AB-8925-4F0C-BCCE-AEBAF9CA47B9}" type="pres">
      <dgm:prSet presAssocID="{F967118E-FE83-42CD-8F13-E97546E59A9E}" presName="compNode" presStyleCnt="0"/>
      <dgm:spPr/>
    </dgm:pt>
    <dgm:pt modelId="{48DBBD31-04B1-47BB-A81C-18598AB5B723}" type="pres">
      <dgm:prSet presAssocID="{F967118E-FE83-42CD-8F13-E97546E59A9E}" presName="bgRect" presStyleLbl="bgShp" presStyleIdx="2" presStyleCnt="3"/>
      <dgm:spPr>
        <a:solidFill>
          <a:srgbClr val="6CBCA7"/>
        </a:solidFill>
      </dgm:spPr>
    </dgm:pt>
    <dgm:pt modelId="{59C12A9A-FEED-46EE-AE7C-E45B305DABC4}" type="pres">
      <dgm:prSet presAssocID="{F967118E-FE83-42CD-8F13-E97546E59A9E}"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rning"/>
        </a:ext>
      </dgm:extLst>
    </dgm:pt>
    <dgm:pt modelId="{57E5C84B-E2C8-4CE7-8443-46612CD94525}" type="pres">
      <dgm:prSet presAssocID="{F967118E-FE83-42CD-8F13-E97546E59A9E}" presName="spaceRect" presStyleCnt="0"/>
      <dgm:spPr/>
    </dgm:pt>
    <dgm:pt modelId="{F095A20C-DBA8-4809-B531-D0EF2F1DA7F7}" type="pres">
      <dgm:prSet presAssocID="{F967118E-FE83-42CD-8F13-E97546E59A9E}" presName="parTx" presStyleLbl="revTx" presStyleIdx="4" presStyleCnt="6">
        <dgm:presLayoutVars>
          <dgm:chMax val="0"/>
          <dgm:chPref val="0"/>
        </dgm:presLayoutVars>
      </dgm:prSet>
      <dgm:spPr/>
    </dgm:pt>
    <dgm:pt modelId="{43569E72-0EF3-44D1-8067-B8B871A5D36B}" type="pres">
      <dgm:prSet presAssocID="{F967118E-FE83-42CD-8F13-E97546E59A9E}" presName="desTx" presStyleLbl="revTx" presStyleIdx="5" presStyleCnt="6" custLinFactNeighborX="-55140" custLinFactNeighborY="-1618">
        <dgm:presLayoutVars/>
      </dgm:prSet>
      <dgm:spPr/>
    </dgm:pt>
  </dgm:ptLst>
  <dgm:cxnLst>
    <dgm:cxn modelId="{774BB705-A329-4FEF-A350-93D95A6F2392}" srcId="{7FABF8EC-EFC2-443E-85FF-61826D635C55}" destId="{40B3A41F-2ECE-4B34-BEB9-1A06F1ECD7A0}" srcOrd="1" destOrd="0" parTransId="{58F87B75-8D4C-4A7E-8DDD-93A66E0E3673}" sibTransId="{DA212D45-DE5B-43D5-A90B-7DF90FF7CAA4}"/>
    <dgm:cxn modelId="{B862840D-9FAA-4B5B-986A-473DD31A7373}" type="presOf" srcId="{FD7A0B34-CC12-42FF-8041-80AE19461F90}" destId="{43569E72-0EF3-44D1-8067-B8B871A5D36B}" srcOrd="0" destOrd="1" presId="urn:microsoft.com/office/officeart/2018/2/layout/IconVerticalSolidList"/>
    <dgm:cxn modelId="{E682FF0F-92FA-48C5-9FCC-C3A484D434A9}" type="presOf" srcId="{308C59C6-392D-4594-9B95-70F8742A123F}" destId="{AC52817C-EF52-4E1D-AA5B-5DD5B29A8D90}" srcOrd="0" destOrd="0" presId="urn:microsoft.com/office/officeart/2018/2/layout/IconVerticalSolidList"/>
    <dgm:cxn modelId="{C4F4F12F-B024-4125-B5A1-DEA8935C551C}" type="presOf" srcId="{C944854D-093F-4303-8931-EFA7163274AC}" destId="{C1EA278C-D1FF-40B2-80AC-CDEABD2CDAD7}" srcOrd="0" destOrd="0" presId="urn:microsoft.com/office/officeart/2018/2/layout/IconVerticalSolidList"/>
    <dgm:cxn modelId="{C20D5C48-4CDD-454B-99AE-8625E4D3B59E}" srcId="{C944854D-093F-4303-8931-EFA7163274AC}" destId="{7FABF8EC-EFC2-443E-85FF-61826D635C55}" srcOrd="0" destOrd="0" parTransId="{05DD0E10-B4A4-44A0-A967-7B9C8FBE0369}" sibTransId="{7D180717-16DF-40CE-A5CD-93CD08D5233B}"/>
    <dgm:cxn modelId="{824CD04A-C8BF-4A16-A6D1-A1818582E898}" srcId="{2C47DC5D-D1A6-49ED-90FF-846774A5E4F8}" destId="{94263A7B-1E4F-4C29-AFC2-116182C525BB}" srcOrd="1" destOrd="0" parTransId="{BF35B40D-E91D-4583-9ECA-4D80D91ED684}" sibTransId="{D27F02A4-968B-4BDC-A8A9-28183AE79C2A}"/>
    <dgm:cxn modelId="{A6FE0673-AA98-42EC-A1EC-521A8BFEA94E}" type="presOf" srcId="{94263A7B-1E4F-4C29-AFC2-116182C525BB}" destId="{87345C69-618B-4218-9D60-F9BD5C516C60}" srcOrd="0" destOrd="1" presId="urn:microsoft.com/office/officeart/2018/2/layout/IconVerticalSolidList"/>
    <dgm:cxn modelId="{C04F7C74-EC95-4DBC-899B-2291B7FB0C15}" srcId="{F967118E-FE83-42CD-8F13-E97546E59A9E}" destId="{F7D84F0C-32A5-4A63-93A7-B17307B9DB40}" srcOrd="0" destOrd="0" parTransId="{E26EB70C-0890-48BA-A3FC-9F940C2A9314}" sibTransId="{A8752413-3EBE-4083-BAF1-3D71A6712518}"/>
    <dgm:cxn modelId="{A40FCC81-E465-4B83-91B7-36A7299FAEF9}" type="presOf" srcId="{F967118E-FE83-42CD-8F13-E97546E59A9E}" destId="{F095A20C-DBA8-4809-B531-D0EF2F1DA7F7}" srcOrd="0" destOrd="0" presId="urn:microsoft.com/office/officeart/2018/2/layout/IconVerticalSolidList"/>
    <dgm:cxn modelId="{4F2CA7A5-9CA8-4A47-9F27-B1CF08BFC81B}" type="presOf" srcId="{F7D84F0C-32A5-4A63-93A7-B17307B9DB40}" destId="{43569E72-0EF3-44D1-8067-B8B871A5D36B}" srcOrd="0" destOrd="0" presId="urn:microsoft.com/office/officeart/2018/2/layout/IconVerticalSolidList"/>
    <dgm:cxn modelId="{E378B3A5-E136-43A2-9E23-6726DB37F814}" type="presOf" srcId="{2C47DC5D-D1A6-49ED-90FF-846774A5E4F8}" destId="{52C2564D-E6F5-4B39-97E8-5A33CD787751}" srcOrd="0" destOrd="0" presId="urn:microsoft.com/office/officeart/2018/2/layout/IconVerticalSolidList"/>
    <dgm:cxn modelId="{9F6A05AC-77F7-4252-8030-1BBFF56D3B87}" srcId="{C944854D-093F-4303-8931-EFA7163274AC}" destId="{2C47DC5D-D1A6-49ED-90FF-846774A5E4F8}" srcOrd="1" destOrd="0" parTransId="{777F261A-67CB-4585-B928-9EA98BE1B773}" sibTransId="{D70B288C-FFBD-4B0D-9AF1-E35D5455813B}"/>
    <dgm:cxn modelId="{99B8ADC8-7206-4549-BECC-AB8833008A14}" srcId="{2C47DC5D-D1A6-49ED-90FF-846774A5E4F8}" destId="{3ED9E77F-EE5E-40AF-9F79-DFFBC5B80551}" srcOrd="0" destOrd="0" parTransId="{0D475F6C-A566-47EB-8DEF-DEC69BA6C299}" sibTransId="{8F1B4B46-EBAB-4DA5-B673-FD8D1654349F}"/>
    <dgm:cxn modelId="{D54D98DD-FE46-418B-89ED-D058CA0EB02D}" type="presOf" srcId="{40B3A41F-2ECE-4B34-BEB9-1A06F1ECD7A0}" destId="{AC52817C-EF52-4E1D-AA5B-5DD5B29A8D90}" srcOrd="0" destOrd="1" presId="urn:microsoft.com/office/officeart/2018/2/layout/IconVerticalSolidList"/>
    <dgm:cxn modelId="{16EA3BE8-ECB6-4899-AE8E-62FFE33CAB60}" srcId="{F967118E-FE83-42CD-8F13-E97546E59A9E}" destId="{FD7A0B34-CC12-42FF-8041-80AE19461F90}" srcOrd="1" destOrd="0" parTransId="{E43B1BA7-6D2C-43B7-8724-B3682AADABB1}" sibTransId="{E8C59A48-701A-45F6-BE63-58CB2C4054DD}"/>
    <dgm:cxn modelId="{6CDDD2E9-9416-42CB-A92C-B8F30E762A7F}" srcId="{7FABF8EC-EFC2-443E-85FF-61826D635C55}" destId="{308C59C6-392D-4594-9B95-70F8742A123F}" srcOrd="0" destOrd="0" parTransId="{CBA0D59A-C8DF-40D8-B8E4-667E5CF3460F}" sibTransId="{69CEC273-2FCD-4D9C-AAF3-654AC47D5441}"/>
    <dgm:cxn modelId="{9393A9F4-FC89-40AF-8225-445B3C6AFC47}" type="presOf" srcId="{7FABF8EC-EFC2-443E-85FF-61826D635C55}" destId="{649303DE-BD5D-41F0-BCA6-9E93F5F57E60}" srcOrd="0" destOrd="0" presId="urn:microsoft.com/office/officeart/2018/2/layout/IconVerticalSolidList"/>
    <dgm:cxn modelId="{86F1BBF6-AC6A-40AD-9579-38A872EE3849}" srcId="{C944854D-093F-4303-8931-EFA7163274AC}" destId="{F967118E-FE83-42CD-8F13-E97546E59A9E}" srcOrd="2" destOrd="0" parTransId="{D1D9CDF5-5430-406F-A66F-9F06B48212B5}" sibTransId="{DEDCF18B-2791-4670-9204-95E6C6D3D7F3}"/>
    <dgm:cxn modelId="{63D0A5F8-CD5D-4FB5-95BC-3F1D5D946C2B}" type="presOf" srcId="{3ED9E77F-EE5E-40AF-9F79-DFFBC5B80551}" destId="{87345C69-618B-4218-9D60-F9BD5C516C60}" srcOrd="0" destOrd="0" presId="urn:microsoft.com/office/officeart/2018/2/layout/IconVerticalSolidList"/>
    <dgm:cxn modelId="{4684CBD5-4589-4294-944F-FA8124CCB8DB}" type="presParOf" srcId="{C1EA278C-D1FF-40B2-80AC-CDEABD2CDAD7}" destId="{4A697B01-608E-4F6E-9FA5-882412FB41D5}" srcOrd="0" destOrd="0" presId="urn:microsoft.com/office/officeart/2018/2/layout/IconVerticalSolidList"/>
    <dgm:cxn modelId="{EC99B03A-D251-4A66-BF8C-6ACF485CB612}" type="presParOf" srcId="{4A697B01-608E-4F6E-9FA5-882412FB41D5}" destId="{E06C8800-B3AD-4228-9758-FC17DC0E876A}" srcOrd="0" destOrd="0" presId="urn:microsoft.com/office/officeart/2018/2/layout/IconVerticalSolidList"/>
    <dgm:cxn modelId="{96CDB3B4-89A8-4143-BA81-3BD645F84E7C}" type="presParOf" srcId="{4A697B01-608E-4F6E-9FA5-882412FB41D5}" destId="{E03CCC90-FD25-46C8-9036-306FB03BD4A1}" srcOrd="1" destOrd="0" presId="urn:microsoft.com/office/officeart/2018/2/layout/IconVerticalSolidList"/>
    <dgm:cxn modelId="{5F85F7BA-E68E-4ED1-9583-1B63D8728BCE}" type="presParOf" srcId="{4A697B01-608E-4F6E-9FA5-882412FB41D5}" destId="{CFB0D941-A127-45B9-9B65-8BA7CD797FDE}" srcOrd="2" destOrd="0" presId="urn:microsoft.com/office/officeart/2018/2/layout/IconVerticalSolidList"/>
    <dgm:cxn modelId="{3D66F08D-26D7-401B-89EC-4EB9E0E2AB82}" type="presParOf" srcId="{4A697B01-608E-4F6E-9FA5-882412FB41D5}" destId="{649303DE-BD5D-41F0-BCA6-9E93F5F57E60}" srcOrd="3" destOrd="0" presId="urn:microsoft.com/office/officeart/2018/2/layout/IconVerticalSolidList"/>
    <dgm:cxn modelId="{B7A89091-0CB1-4B92-A830-E82CCAE9804B}" type="presParOf" srcId="{4A697B01-608E-4F6E-9FA5-882412FB41D5}" destId="{AC52817C-EF52-4E1D-AA5B-5DD5B29A8D90}" srcOrd="4" destOrd="0" presId="urn:microsoft.com/office/officeart/2018/2/layout/IconVerticalSolidList"/>
    <dgm:cxn modelId="{FE8774E6-6580-4013-A3DA-D0AE88254C43}" type="presParOf" srcId="{C1EA278C-D1FF-40B2-80AC-CDEABD2CDAD7}" destId="{B3638BFD-0104-47FD-AC71-A35439D0E043}" srcOrd="1" destOrd="0" presId="urn:microsoft.com/office/officeart/2018/2/layout/IconVerticalSolidList"/>
    <dgm:cxn modelId="{F6D50D2A-DA2B-4CFF-93EE-B43578879F6D}" type="presParOf" srcId="{C1EA278C-D1FF-40B2-80AC-CDEABD2CDAD7}" destId="{C4FAF289-D1AF-4E3D-BBF2-AB889D1DAE3D}" srcOrd="2" destOrd="0" presId="urn:microsoft.com/office/officeart/2018/2/layout/IconVerticalSolidList"/>
    <dgm:cxn modelId="{908F8BAB-44A5-451B-A2F9-F96414B233F5}" type="presParOf" srcId="{C4FAF289-D1AF-4E3D-BBF2-AB889D1DAE3D}" destId="{2E6A5E90-EDD6-43FC-A4FA-CD5FCAE8B079}" srcOrd="0" destOrd="0" presId="urn:microsoft.com/office/officeart/2018/2/layout/IconVerticalSolidList"/>
    <dgm:cxn modelId="{4DFCF402-6B15-4BEB-9AF8-76C33CBB69FA}" type="presParOf" srcId="{C4FAF289-D1AF-4E3D-BBF2-AB889D1DAE3D}" destId="{ECA2AA3C-ED6D-4267-A8C7-00F182E2F76C}" srcOrd="1" destOrd="0" presId="urn:microsoft.com/office/officeart/2018/2/layout/IconVerticalSolidList"/>
    <dgm:cxn modelId="{67E842BC-06BE-4DE8-86C9-E66D25D80C91}" type="presParOf" srcId="{C4FAF289-D1AF-4E3D-BBF2-AB889D1DAE3D}" destId="{36051923-76EA-4F58-8297-862AD25A93B7}" srcOrd="2" destOrd="0" presId="urn:microsoft.com/office/officeart/2018/2/layout/IconVerticalSolidList"/>
    <dgm:cxn modelId="{2A89E472-6C95-4CC8-BE7E-7EA3B8140EA5}" type="presParOf" srcId="{C4FAF289-D1AF-4E3D-BBF2-AB889D1DAE3D}" destId="{52C2564D-E6F5-4B39-97E8-5A33CD787751}" srcOrd="3" destOrd="0" presId="urn:microsoft.com/office/officeart/2018/2/layout/IconVerticalSolidList"/>
    <dgm:cxn modelId="{441C1FED-0EA7-44DE-97C5-49D13D134161}" type="presParOf" srcId="{C4FAF289-D1AF-4E3D-BBF2-AB889D1DAE3D}" destId="{87345C69-618B-4218-9D60-F9BD5C516C60}" srcOrd="4" destOrd="0" presId="urn:microsoft.com/office/officeart/2018/2/layout/IconVerticalSolidList"/>
    <dgm:cxn modelId="{7070F26D-47B4-4AD1-932B-85030539082D}" type="presParOf" srcId="{C1EA278C-D1FF-40B2-80AC-CDEABD2CDAD7}" destId="{5AF493BA-8A99-407B-ABAA-0BAC5417C31D}" srcOrd="3" destOrd="0" presId="urn:microsoft.com/office/officeart/2018/2/layout/IconVerticalSolidList"/>
    <dgm:cxn modelId="{D18BD7A2-EA74-4837-8668-68CE2DCBE96A}" type="presParOf" srcId="{C1EA278C-D1FF-40B2-80AC-CDEABD2CDAD7}" destId="{3E2929AB-8925-4F0C-BCCE-AEBAF9CA47B9}" srcOrd="4" destOrd="0" presId="urn:microsoft.com/office/officeart/2018/2/layout/IconVerticalSolidList"/>
    <dgm:cxn modelId="{412C1022-6A86-4E42-B9CC-5713E289131F}" type="presParOf" srcId="{3E2929AB-8925-4F0C-BCCE-AEBAF9CA47B9}" destId="{48DBBD31-04B1-47BB-A81C-18598AB5B723}" srcOrd="0" destOrd="0" presId="urn:microsoft.com/office/officeart/2018/2/layout/IconVerticalSolidList"/>
    <dgm:cxn modelId="{1C013428-5970-4ABE-974F-2B0C69EBD35B}" type="presParOf" srcId="{3E2929AB-8925-4F0C-BCCE-AEBAF9CA47B9}" destId="{59C12A9A-FEED-46EE-AE7C-E45B305DABC4}" srcOrd="1" destOrd="0" presId="urn:microsoft.com/office/officeart/2018/2/layout/IconVerticalSolidList"/>
    <dgm:cxn modelId="{09F1DB4C-1D6A-4660-9E84-548962732A3D}" type="presParOf" srcId="{3E2929AB-8925-4F0C-BCCE-AEBAF9CA47B9}" destId="{57E5C84B-E2C8-4CE7-8443-46612CD94525}" srcOrd="2" destOrd="0" presId="urn:microsoft.com/office/officeart/2018/2/layout/IconVerticalSolidList"/>
    <dgm:cxn modelId="{E5A31FA5-584C-412D-8F09-F29301DFF777}" type="presParOf" srcId="{3E2929AB-8925-4F0C-BCCE-AEBAF9CA47B9}" destId="{F095A20C-DBA8-4809-B531-D0EF2F1DA7F7}" srcOrd="3" destOrd="0" presId="urn:microsoft.com/office/officeart/2018/2/layout/IconVerticalSolidList"/>
    <dgm:cxn modelId="{60785F9B-B3D5-4DE1-9CB5-C215645719BB}" type="presParOf" srcId="{3E2929AB-8925-4F0C-BCCE-AEBAF9CA47B9}" destId="{43569E72-0EF3-44D1-8067-B8B871A5D36B}" srcOrd="4"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954B86F-B91B-4FFB-B45D-B3C36AE5ECDF}" type="doc">
      <dgm:prSet loTypeId="urn:microsoft.com/office/officeart/2008/layout/RadialCluster" loCatId="cycle" qsTypeId="urn:microsoft.com/office/officeart/2005/8/quickstyle/simple1" qsCatId="simple" csTypeId="urn:microsoft.com/office/officeart/2005/8/colors/accent2_3" csCatId="accent2" phldr="1"/>
      <dgm:spPr/>
      <dgm:t>
        <a:bodyPr/>
        <a:lstStyle/>
        <a:p>
          <a:endParaRPr lang="en-IE"/>
        </a:p>
      </dgm:t>
    </dgm:pt>
    <dgm:pt modelId="{8827906F-9910-4AA5-9161-31270EF1535C}">
      <dgm:prSet phldrT="[Text]" custT="1"/>
      <dgm:spPr/>
      <dgm:t>
        <a:bodyPr/>
        <a:lstStyle/>
        <a:p>
          <a:r>
            <a:rPr lang="en-IE" sz="2400" b="1">
              <a:latin typeface="+mn-lt"/>
            </a:rPr>
            <a:t>Financial maturity</a:t>
          </a:r>
        </a:p>
      </dgm:t>
    </dgm:pt>
    <dgm:pt modelId="{4087CFF7-9B8D-4536-AA71-BE40CB0E6002}" type="parTrans" cxnId="{8572BD2B-BDAA-4332-8654-D6294E39180D}">
      <dgm:prSet/>
      <dgm:spPr/>
      <dgm:t>
        <a:bodyPr/>
        <a:lstStyle/>
        <a:p>
          <a:endParaRPr lang="en-IE" sz="1200" b="0">
            <a:latin typeface="+mn-lt"/>
          </a:endParaRPr>
        </a:p>
      </dgm:t>
    </dgm:pt>
    <dgm:pt modelId="{8CCBF1F3-929C-4D7F-914D-7B1AFD0B6B0C}" type="sibTrans" cxnId="{8572BD2B-BDAA-4332-8654-D6294E39180D}">
      <dgm:prSet/>
      <dgm:spPr/>
      <dgm:t>
        <a:bodyPr/>
        <a:lstStyle/>
        <a:p>
          <a:endParaRPr lang="en-IE" sz="1200" b="0">
            <a:latin typeface="+mn-lt"/>
          </a:endParaRPr>
        </a:p>
      </dgm:t>
    </dgm:pt>
    <dgm:pt modelId="{622C02AB-54EB-4F26-B231-B3799F8A7B44}">
      <dgm:prSet phldrT="[Text]" custT="1"/>
      <dgm:spPr/>
      <dgm:t>
        <a:bodyPr/>
        <a:lstStyle/>
        <a:p>
          <a:pPr rtl="0">
            <a:buClrTx/>
            <a:buSzTx/>
            <a:buFontTx/>
            <a:buNone/>
          </a:pPr>
          <a:r>
            <a:rPr kumimoji="0" lang="en-IE" sz="1800" b="0" i="0" u="none" strike="noStrike" cap="none" spc="0" normalizeH="0" baseline="0" noProof="0">
              <a:effectLst/>
              <a:uLnTx/>
              <a:uFillTx/>
              <a:latin typeface="+mn-lt"/>
              <a:ea typeface="+mn-ea"/>
              <a:cs typeface="+mn-cs"/>
            </a:rPr>
            <a:t>1. Commitment of project sponsors is evidenced, in particular if your project is not profitable</a:t>
          </a:r>
          <a:endParaRPr lang="en-IE" sz="1800" b="0">
            <a:latin typeface="+mn-lt"/>
          </a:endParaRPr>
        </a:p>
      </dgm:t>
    </dgm:pt>
    <dgm:pt modelId="{CEDB2A2D-63CA-430C-B7A7-E116681D79B8}" type="parTrans" cxnId="{9FADB3F7-E7D5-4A46-B832-F2BE8A60DBF9}">
      <dgm:prSet/>
      <dgm:spPr/>
      <dgm:t>
        <a:bodyPr/>
        <a:lstStyle/>
        <a:p>
          <a:endParaRPr lang="en-IE" sz="1200" b="0">
            <a:latin typeface="+mn-lt"/>
          </a:endParaRPr>
        </a:p>
      </dgm:t>
    </dgm:pt>
    <dgm:pt modelId="{6FBDD795-522B-4E68-BDE6-BCF51848BF97}" type="sibTrans" cxnId="{9FADB3F7-E7D5-4A46-B832-F2BE8A60DBF9}">
      <dgm:prSet/>
      <dgm:spPr/>
      <dgm:t>
        <a:bodyPr/>
        <a:lstStyle/>
        <a:p>
          <a:endParaRPr lang="en-IE" sz="1200" b="0">
            <a:latin typeface="+mn-lt"/>
          </a:endParaRPr>
        </a:p>
      </dgm:t>
    </dgm:pt>
    <dgm:pt modelId="{BB43A79E-6BE5-4905-964D-DB471C533840}">
      <dgm:prSet phldrT="[Text]" custT="1"/>
      <dgm:spPr/>
      <dgm:t>
        <a:bodyPr/>
        <a:lstStyle/>
        <a:p>
          <a:pPr>
            <a:buClrTx/>
            <a:buSzTx/>
            <a:buFontTx/>
            <a:buNone/>
          </a:pPr>
          <a:r>
            <a:rPr kumimoji="0" lang="en-IE" sz="1800" b="0" i="0" u="none" strike="noStrike" cap="none" spc="0" normalizeH="0" baseline="0" noProof="0">
              <a:effectLst/>
              <a:uLnTx/>
              <a:uFillTx/>
              <a:latin typeface="+mn-lt"/>
              <a:ea typeface="+mn-ea"/>
              <a:cs typeface="+mn-cs"/>
            </a:rPr>
            <a:t>2. Business Plan assumptions are detailed, justified and fully substantiated</a:t>
          </a:r>
          <a:endParaRPr lang="en-IE" sz="1800" b="0">
            <a:latin typeface="+mn-lt"/>
          </a:endParaRPr>
        </a:p>
      </dgm:t>
    </dgm:pt>
    <dgm:pt modelId="{6C774D82-4AEF-49FF-8C4A-DE1321D62198}" type="parTrans" cxnId="{7E7A1DBD-D5E9-42CD-9705-023EE6E587AC}">
      <dgm:prSet/>
      <dgm:spPr/>
      <dgm:t>
        <a:bodyPr/>
        <a:lstStyle/>
        <a:p>
          <a:endParaRPr lang="en-IE" sz="1200" b="0">
            <a:latin typeface="+mn-lt"/>
          </a:endParaRPr>
        </a:p>
      </dgm:t>
    </dgm:pt>
    <dgm:pt modelId="{D60BC32D-8153-4228-B151-E40E8D0262E6}" type="sibTrans" cxnId="{7E7A1DBD-D5E9-42CD-9705-023EE6E587AC}">
      <dgm:prSet/>
      <dgm:spPr/>
      <dgm:t>
        <a:bodyPr/>
        <a:lstStyle/>
        <a:p>
          <a:endParaRPr lang="en-IE" sz="1200" b="0">
            <a:latin typeface="+mn-lt"/>
          </a:endParaRPr>
        </a:p>
      </dgm:t>
    </dgm:pt>
    <dgm:pt modelId="{229558F5-0CFF-4839-B8EC-125B663246ED}">
      <dgm:prSet phldrT="[Text]" custT="1"/>
      <dgm:spPr/>
      <dgm:t>
        <a:bodyPr/>
        <a:lstStyle/>
        <a:p>
          <a:pPr>
            <a:buClrTx/>
            <a:buSzTx/>
            <a:buFontTx/>
            <a:buNone/>
          </a:pPr>
          <a:r>
            <a:rPr kumimoji="0" lang="en-IE" sz="1800" b="0" i="0" u="none" strike="noStrike" cap="none" spc="0" normalizeH="0" baseline="0" noProof="0">
              <a:effectLst/>
              <a:uLnTx/>
              <a:uFillTx/>
              <a:latin typeface="+mn-lt"/>
              <a:ea typeface="+mn-ea"/>
              <a:cs typeface="+mn-cs"/>
            </a:rPr>
            <a:t>3. Financing plan is credible and complete</a:t>
          </a:r>
          <a:endParaRPr lang="en-IE" sz="1800" b="0">
            <a:latin typeface="+mn-lt"/>
          </a:endParaRPr>
        </a:p>
      </dgm:t>
    </dgm:pt>
    <dgm:pt modelId="{562795DC-B2E9-4C64-87D4-82CCA1D198B6}" type="parTrans" cxnId="{00699A14-FA08-46D6-B73D-F0FC94E6F5CE}">
      <dgm:prSet/>
      <dgm:spPr/>
      <dgm:t>
        <a:bodyPr/>
        <a:lstStyle/>
        <a:p>
          <a:endParaRPr lang="en-IE" sz="1200" b="0">
            <a:latin typeface="+mn-lt"/>
          </a:endParaRPr>
        </a:p>
      </dgm:t>
    </dgm:pt>
    <dgm:pt modelId="{245DBA88-CD9E-43CB-96FF-A740F9D22B11}" type="sibTrans" cxnId="{00699A14-FA08-46D6-B73D-F0FC94E6F5CE}">
      <dgm:prSet/>
      <dgm:spPr/>
      <dgm:t>
        <a:bodyPr/>
        <a:lstStyle/>
        <a:p>
          <a:endParaRPr lang="en-IE" sz="1200" b="0">
            <a:latin typeface="+mn-lt"/>
          </a:endParaRPr>
        </a:p>
      </dgm:t>
    </dgm:pt>
    <dgm:pt modelId="{F55A5AE3-0B81-4E8E-BDEE-AD6045B422AB}">
      <dgm:prSet phldrT="[Text]" custT="1"/>
      <dgm:spPr/>
      <dgm:t>
        <a:bodyPr/>
        <a:lstStyle/>
        <a:p>
          <a:pPr rtl="0">
            <a:buClrTx/>
            <a:buSzTx/>
            <a:buFontTx/>
            <a:buNone/>
          </a:pPr>
          <a:r>
            <a:rPr kumimoji="0" lang="en-IE" sz="1800" b="0" i="0" u="none" strike="noStrike" cap="none" spc="0" normalizeH="0" baseline="0" noProof="0" dirty="0">
              <a:effectLst/>
              <a:uLnTx/>
              <a:uFillTx/>
              <a:latin typeface="+mn-lt"/>
              <a:ea typeface="+mn-ea"/>
              <a:cs typeface="+mn-cs"/>
            </a:rPr>
            <a:t>4. Follow Relevant Costs Methodology, in particular on how to calculate your project WACC </a:t>
          </a:r>
          <a:endParaRPr lang="en-IE" sz="1800" b="0" dirty="0">
            <a:latin typeface="+mn-lt"/>
          </a:endParaRPr>
        </a:p>
      </dgm:t>
    </dgm:pt>
    <dgm:pt modelId="{4665EB8A-E300-438D-BBC8-93A92DF7636E}" type="parTrans" cxnId="{A54656D4-5D36-4835-8DA4-518D097D32E0}">
      <dgm:prSet/>
      <dgm:spPr/>
      <dgm:t>
        <a:bodyPr/>
        <a:lstStyle/>
        <a:p>
          <a:endParaRPr lang="en-IE" sz="1200" b="0">
            <a:latin typeface="+mn-lt"/>
          </a:endParaRPr>
        </a:p>
      </dgm:t>
    </dgm:pt>
    <dgm:pt modelId="{68A466F4-D2BA-4D21-BEA5-E475AE3BF235}" type="sibTrans" cxnId="{A54656D4-5D36-4835-8DA4-518D097D32E0}">
      <dgm:prSet/>
      <dgm:spPr/>
      <dgm:t>
        <a:bodyPr/>
        <a:lstStyle/>
        <a:p>
          <a:endParaRPr lang="en-IE" sz="1200" b="0">
            <a:latin typeface="+mn-lt"/>
          </a:endParaRPr>
        </a:p>
      </dgm:t>
    </dgm:pt>
    <dgm:pt modelId="{C58ECABE-CD58-4927-B814-C320ADAA8CBF}">
      <dgm:prSet phldrT="[Text]" custT="1"/>
      <dgm:spPr/>
      <dgm:t>
        <a:bodyPr/>
        <a:lstStyle/>
        <a:p>
          <a:pPr>
            <a:buClrTx/>
            <a:buSzTx/>
            <a:buFontTx/>
            <a:buNone/>
          </a:pPr>
          <a:r>
            <a:rPr lang="en-IE" sz="1800" b="0">
              <a:latin typeface="+mn-lt"/>
            </a:rPr>
            <a:t>5</a:t>
          </a:r>
          <a:r>
            <a:rPr kumimoji="0" lang="en-IE" sz="1800" b="0" i="0" u="none" strike="noStrike" cap="none" spc="0" normalizeH="0" baseline="0" noProof="0">
              <a:effectLst/>
              <a:uLnTx/>
              <a:uFillTx/>
              <a:latin typeface="+mn-lt"/>
              <a:ea typeface="+mn-ea"/>
              <a:cs typeface="+mn-cs"/>
            </a:rPr>
            <a:t>. Mandatory annexes meet minimum requirements and all documents are consistent</a:t>
          </a:r>
          <a:endParaRPr lang="en-IE" sz="1800" b="0">
            <a:latin typeface="+mn-lt"/>
          </a:endParaRPr>
        </a:p>
      </dgm:t>
    </dgm:pt>
    <dgm:pt modelId="{9E08767F-7074-48E0-A6AC-F96E713656E6}" type="parTrans" cxnId="{47ABDE2C-A71C-4AE0-B19E-8630AD93400B}">
      <dgm:prSet/>
      <dgm:spPr/>
      <dgm:t>
        <a:bodyPr/>
        <a:lstStyle/>
        <a:p>
          <a:endParaRPr lang="en-IE" sz="1200" b="0">
            <a:latin typeface="+mn-lt"/>
          </a:endParaRPr>
        </a:p>
      </dgm:t>
    </dgm:pt>
    <dgm:pt modelId="{7BECCE74-255D-4947-BAD1-603383C69E03}" type="sibTrans" cxnId="{47ABDE2C-A71C-4AE0-B19E-8630AD93400B}">
      <dgm:prSet/>
      <dgm:spPr/>
      <dgm:t>
        <a:bodyPr/>
        <a:lstStyle/>
        <a:p>
          <a:endParaRPr lang="en-IE" sz="1200" b="0">
            <a:latin typeface="+mn-lt"/>
          </a:endParaRPr>
        </a:p>
      </dgm:t>
    </dgm:pt>
    <dgm:pt modelId="{1420E0B2-BA7C-4C3C-BF40-FC570F5EBA25}">
      <dgm:prSet phldrT="[Text]" custT="1"/>
      <dgm:spPr/>
      <dgm:t>
        <a:bodyPr/>
        <a:lstStyle/>
        <a:p>
          <a:pPr>
            <a:buClrTx/>
            <a:buSzTx/>
            <a:buFontTx/>
            <a:buNone/>
          </a:pPr>
          <a:r>
            <a:rPr kumimoji="0" lang="en-IE" sz="1800" b="0" i="0" u="none" strike="noStrike" cap="none" spc="0" normalizeH="0" baseline="0" noProof="0">
              <a:effectLst/>
              <a:uLnTx/>
              <a:uFillTx/>
              <a:latin typeface="+mn-lt"/>
              <a:ea typeface="+mn-ea"/>
              <a:cs typeface="+mn-cs"/>
            </a:rPr>
            <a:t>6. Key business and financial risks are identified and properly mitigated</a:t>
          </a:r>
          <a:endParaRPr lang="en-IE" sz="1800" b="0">
            <a:latin typeface="+mn-lt"/>
          </a:endParaRPr>
        </a:p>
      </dgm:t>
    </dgm:pt>
    <dgm:pt modelId="{EC4A9198-963E-4071-AB9D-40EDA8562935}" type="parTrans" cxnId="{07C71C6B-0CD5-42D0-8AD3-0F0F3FFC47FB}">
      <dgm:prSet/>
      <dgm:spPr/>
      <dgm:t>
        <a:bodyPr/>
        <a:lstStyle/>
        <a:p>
          <a:endParaRPr lang="en-IE" sz="1200" b="0">
            <a:latin typeface="+mn-lt"/>
          </a:endParaRPr>
        </a:p>
      </dgm:t>
    </dgm:pt>
    <dgm:pt modelId="{7E746295-F0C8-43CB-9787-ACC583471CE8}" type="sibTrans" cxnId="{07C71C6B-0CD5-42D0-8AD3-0F0F3FFC47FB}">
      <dgm:prSet/>
      <dgm:spPr/>
      <dgm:t>
        <a:bodyPr/>
        <a:lstStyle/>
        <a:p>
          <a:endParaRPr lang="en-IE" sz="1200" b="0">
            <a:latin typeface="+mn-lt"/>
          </a:endParaRPr>
        </a:p>
      </dgm:t>
    </dgm:pt>
    <dgm:pt modelId="{B2ED23E5-7D6E-49B0-AEB6-EE4D259651A1}" type="pres">
      <dgm:prSet presAssocID="{7954B86F-B91B-4FFB-B45D-B3C36AE5ECDF}" presName="Name0" presStyleCnt="0">
        <dgm:presLayoutVars>
          <dgm:chMax val="1"/>
          <dgm:chPref val="1"/>
          <dgm:dir/>
          <dgm:animOne val="branch"/>
          <dgm:animLvl val="lvl"/>
        </dgm:presLayoutVars>
      </dgm:prSet>
      <dgm:spPr/>
    </dgm:pt>
    <dgm:pt modelId="{ADA1F7A5-B1C9-4BAC-A89E-6E6074611381}" type="pres">
      <dgm:prSet presAssocID="{8827906F-9910-4AA5-9161-31270EF1535C}" presName="singleCycle" presStyleCnt="0"/>
      <dgm:spPr/>
    </dgm:pt>
    <dgm:pt modelId="{FCBE5EB5-BA69-4652-9BCC-5F7C0E4CF2C7}" type="pres">
      <dgm:prSet presAssocID="{8827906F-9910-4AA5-9161-31270EF1535C}" presName="singleCenter" presStyleLbl="node1" presStyleIdx="0" presStyleCnt="7" custLinFactNeighborX="-309" custLinFactNeighborY="582">
        <dgm:presLayoutVars>
          <dgm:chMax val="7"/>
          <dgm:chPref val="7"/>
        </dgm:presLayoutVars>
      </dgm:prSet>
      <dgm:spPr/>
    </dgm:pt>
    <dgm:pt modelId="{7570065E-8C06-49BB-BBD7-3F9829FA8E2E}" type="pres">
      <dgm:prSet presAssocID="{CEDB2A2D-63CA-430C-B7A7-E116681D79B8}" presName="Name56" presStyleLbl="parChTrans1D2" presStyleIdx="0" presStyleCnt="6"/>
      <dgm:spPr/>
    </dgm:pt>
    <dgm:pt modelId="{F9DC1732-9992-4A38-A0F3-C69C45B00371}" type="pres">
      <dgm:prSet presAssocID="{622C02AB-54EB-4F26-B231-B3799F8A7B44}" presName="text0" presStyleLbl="node1" presStyleIdx="1" presStyleCnt="7" custScaleX="357236" custRadScaleRad="98939">
        <dgm:presLayoutVars>
          <dgm:bulletEnabled val="1"/>
        </dgm:presLayoutVars>
      </dgm:prSet>
      <dgm:spPr/>
    </dgm:pt>
    <dgm:pt modelId="{E311F003-3A9B-4CD9-930E-9A6AFCAB6CE8}" type="pres">
      <dgm:prSet presAssocID="{6C774D82-4AEF-49FF-8C4A-DE1321D62198}" presName="Name56" presStyleLbl="parChTrans1D2" presStyleIdx="1" presStyleCnt="6"/>
      <dgm:spPr/>
    </dgm:pt>
    <dgm:pt modelId="{100AC957-BD7F-42E6-B331-04EC791AAF6A}" type="pres">
      <dgm:prSet presAssocID="{BB43A79E-6BE5-4905-964D-DB471C533840}" presName="text0" presStyleLbl="node1" presStyleIdx="2" presStyleCnt="7" custScaleX="321430" custRadScaleRad="150390" custRadScaleInc="54734">
        <dgm:presLayoutVars>
          <dgm:bulletEnabled val="1"/>
        </dgm:presLayoutVars>
      </dgm:prSet>
      <dgm:spPr/>
    </dgm:pt>
    <dgm:pt modelId="{8B06503F-89B8-489A-BDD1-35DD4C7CA470}" type="pres">
      <dgm:prSet presAssocID="{562795DC-B2E9-4C64-87D4-82CCA1D198B6}" presName="Name56" presStyleLbl="parChTrans1D2" presStyleIdx="2" presStyleCnt="6"/>
      <dgm:spPr/>
    </dgm:pt>
    <dgm:pt modelId="{FBDF260A-3112-42B8-9C1B-3AD6818D3D52}" type="pres">
      <dgm:prSet presAssocID="{229558F5-0CFF-4839-B8EC-125B663246ED}" presName="text0" presStyleLbl="node1" presStyleIdx="3" presStyleCnt="7" custScaleX="321430" custRadScaleRad="172704" custRadScaleInc="-56737">
        <dgm:presLayoutVars>
          <dgm:bulletEnabled val="1"/>
        </dgm:presLayoutVars>
      </dgm:prSet>
      <dgm:spPr/>
    </dgm:pt>
    <dgm:pt modelId="{577ACDAD-3C15-4599-8028-C0130658AF5F}" type="pres">
      <dgm:prSet presAssocID="{4665EB8A-E300-438D-BBC8-93A92DF7636E}" presName="Name56" presStyleLbl="parChTrans1D2" presStyleIdx="3" presStyleCnt="6"/>
      <dgm:spPr/>
    </dgm:pt>
    <dgm:pt modelId="{82521EDF-CC7B-4BD9-8920-4BF4046D6B66}" type="pres">
      <dgm:prSet presAssocID="{F55A5AE3-0B81-4E8E-BDEE-AD6045B422AB}" presName="text0" presStyleLbl="node1" presStyleIdx="4" presStyleCnt="7" custScaleX="369534" custRadScaleRad="99374" custRadScaleInc="2443">
        <dgm:presLayoutVars>
          <dgm:bulletEnabled val="1"/>
        </dgm:presLayoutVars>
      </dgm:prSet>
      <dgm:spPr/>
    </dgm:pt>
    <dgm:pt modelId="{CF41A397-197D-4046-AD62-F6EEEE340B0B}" type="pres">
      <dgm:prSet presAssocID="{9E08767F-7074-48E0-A6AC-F96E713656E6}" presName="Name56" presStyleLbl="parChTrans1D2" presStyleIdx="4" presStyleCnt="6"/>
      <dgm:spPr/>
    </dgm:pt>
    <dgm:pt modelId="{C27B7560-5FFD-4A26-8AAB-DB5F639455B3}" type="pres">
      <dgm:prSet presAssocID="{C58ECABE-CD58-4927-B814-C320ADAA8CBF}" presName="text0" presStyleLbl="node1" presStyleIdx="5" presStyleCnt="7" custScaleX="321430" custRadScaleRad="157719" custRadScaleInc="52253">
        <dgm:presLayoutVars>
          <dgm:bulletEnabled val="1"/>
        </dgm:presLayoutVars>
      </dgm:prSet>
      <dgm:spPr/>
    </dgm:pt>
    <dgm:pt modelId="{6E8BE66B-E4F3-4E7C-A6CC-1C27B89DDC91}" type="pres">
      <dgm:prSet presAssocID="{EC4A9198-963E-4071-AB9D-40EDA8562935}" presName="Name56" presStyleLbl="parChTrans1D2" presStyleIdx="5" presStyleCnt="6"/>
      <dgm:spPr/>
    </dgm:pt>
    <dgm:pt modelId="{0B3E45E7-999C-450B-81DB-3A4C1B2B28B6}" type="pres">
      <dgm:prSet presAssocID="{1420E0B2-BA7C-4C3C-BF40-FC570F5EBA25}" presName="text0" presStyleLbl="node1" presStyleIdx="6" presStyleCnt="7" custScaleX="321430" custRadScaleRad="161033" custRadScaleInc="-56700">
        <dgm:presLayoutVars>
          <dgm:bulletEnabled val="1"/>
        </dgm:presLayoutVars>
      </dgm:prSet>
      <dgm:spPr/>
    </dgm:pt>
  </dgm:ptLst>
  <dgm:cxnLst>
    <dgm:cxn modelId="{DCB8350D-C059-4E94-867C-6D91B074B089}" type="presOf" srcId="{EC4A9198-963E-4071-AB9D-40EDA8562935}" destId="{6E8BE66B-E4F3-4E7C-A6CC-1C27B89DDC91}" srcOrd="0" destOrd="0" presId="urn:microsoft.com/office/officeart/2008/layout/RadialCluster"/>
    <dgm:cxn modelId="{00699A14-FA08-46D6-B73D-F0FC94E6F5CE}" srcId="{8827906F-9910-4AA5-9161-31270EF1535C}" destId="{229558F5-0CFF-4839-B8EC-125B663246ED}" srcOrd="2" destOrd="0" parTransId="{562795DC-B2E9-4C64-87D4-82CCA1D198B6}" sibTransId="{245DBA88-CD9E-43CB-96FF-A740F9D22B11}"/>
    <dgm:cxn modelId="{73584A20-C5FB-476D-B62E-4E27E9C7ADA1}" type="presOf" srcId="{BB43A79E-6BE5-4905-964D-DB471C533840}" destId="{100AC957-BD7F-42E6-B331-04EC791AAF6A}" srcOrd="0" destOrd="0" presId="urn:microsoft.com/office/officeart/2008/layout/RadialCluster"/>
    <dgm:cxn modelId="{7A5A5224-E9A8-4DE2-99EF-CDA1B9E48FAF}" type="presOf" srcId="{4665EB8A-E300-438D-BBC8-93A92DF7636E}" destId="{577ACDAD-3C15-4599-8028-C0130658AF5F}" srcOrd="0" destOrd="0" presId="urn:microsoft.com/office/officeart/2008/layout/RadialCluster"/>
    <dgm:cxn modelId="{8572BD2B-BDAA-4332-8654-D6294E39180D}" srcId="{7954B86F-B91B-4FFB-B45D-B3C36AE5ECDF}" destId="{8827906F-9910-4AA5-9161-31270EF1535C}" srcOrd="0" destOrd="0" parTransId="{4087CFF7-9B8D-4536-AA71-BE40CB0E6002}" sibTransId="{8CCBF1F3-929C-4D7F-914D-7B1AFD0B6B0C}"/>
    <dgm:cxn modelId="{47ABDE2C-A71C-4AE0-B19E-8630AD93400B}" srcId="{8827906F-9910-4AA5-9161-31270EF1535C}" destId="{C58ECABE-CD58-4927-B814-C320ADAA8CBF}" srcOrd="4" destOrd="0" parTransId="{9E08767F-7074-48E0-A6AC-F96E713656E6}" sibTransId="{7BECCE74-255D-4947-BAD1-603383C69E03}"/>
    <dgm:cxn modelId="{F1D89F6A-AD19-48C5-A6E6-B40867F829BA}" type="presOf" srcId="{622C02AB-54EB-4F26-B231-B3799F8A7B44}" destId="{F9DC1732-9992-4A38-A0F3-C69C45B00371}" srcOrd="0" destOrd="0" presId="urn:microsoft.com/office/officeart/2008/layout/RadialCluster"/>
    <dgm:cxn modelId="{07C71C6B-0CD5-42D0-8AD3-0F0F3FFC47FB}" srcId="{8827906F-9910-4AA5-9161-31270EF1535C}" destId="{1420E0B2-BA7C-4C3C-BF40-FC570F5EBA25}" srcOrd="5" destOrd="0" parTransId="{EC4A9198-963E-4071-AB9D-40EDA8562935}" sibTransId="{7E746295-F0C8-43CB-9787-ACC583471CE8}"/>
    <dgm:cxn modelId="{F5981F76-9B70-491A-8CFF-92323B5528E5}" type="presOf" srcId="{6C774D82-4AEF-49FF-8C4A-DE1321D62198}" destId="{E311F003-3A9B-4CD9-930E-9A6AFCAB6CE8}" srcOrd="0" destOrd="0" presId="urn:microsoft.com/office/officeart/2008/layout/RadialCluster"/>
    <dgm:cxn modelId="{7E39ED57-F2ED-4C51-8063-410537D41E58}" type="presOf" srcId="{229558F5-0CFF-4839-B8EC-125B663246ED}" destId="{FBDF260A-3112-42B8-9C1B-3AD6818D3D52}" srcOrd="0" destOrd="0" presId="urn:microsoft.com/office/officeart/2008/layout/RadialCluster"/>
    <dgm:cxn modelId="{8E72F095-0C52-4809-A37A-70749203B58A}" type="presOf" srcId="{F55A5AE3-0B81-4E8E-BDEE-AD6045B422AB}" destId="{82521EDF-CC7B-4BD9-8920-4BF4046D6B66}" srcOrd="0" destOrd="0" presId="urn:microsoft.com/office/officeart/2008/layout/RadialCluster"/>
    <dgm:cxn modelId="{7835D9B0-9265-41DA-9E33-5324D5D2A71C}" type="presOf" srcId="{9E08767F-7074-48E0-A6AC-F96E713656E6}" destId="{CF41A397-197D-4046-AD62-F6EEEE340B0B}" srcOrd="0" destOrd="0" presId="urn:microsoft.com/office/officeart/2008/layout/RadialCluster"/>
    <dgm:cxn modelId="{7D23BEB6-3AF9-45FC-916B-22A5511420E9}" type="presOf" srcId="{C58ECABE-CD58-4927-B814-C320ADAA8CBF}" destId="{C27B7560-5FFD-4A26-8AAB-DB5F639455B3}" srcOrd="0" destOrd="0" presId="urn:microsoft.com/office/officeart/2008/layout/RadialCluster"/>
    <dgm:cxn modelId="{7E7A1DBD-D5E9-42CD-9705-023EE6E587AC}" srcId="{8827906F-9910-4AA5-9161-31270EF1535C}" destId="{BB43A79E-6BE5-4905-964D-DB471C533840}" srcOrd="1" destOrd="0" parTransId="{6C774D82-4AEF-49FF-8C4A-DE1321D62198}" sibTransId="{D60BC32D-8153-4228-B151-E40E8D0262E6}"/>
    <dgm:cxn modelId="{0708D0C1-F762-4367-98F8-F69E2B454874}" type="presOf" srcId="{1420E0B2-BA7C-4C3C-BF40-FC570F5EBA25}" destId="{0B3E45E7-999C-450B-81DB-3A4C1B2B28B6}" srcOrd="0" destOrd="0" presId="urn:microsoft.com/office/officeart/2008/layout/RadialCluster"/>
    <dgm:cxn modelId="{D27B1FC3-3132-45A5-8D3D-8173F76D8151}" type="presOf" srcId="{562795DC-B2E9-4C64-87D4-82CCA1D198B6}" destId="{8B06503F-89B8-489A-BDD1-35DD4C7CA470}" srcOrd="0" destOrd="0" presId="urn:microsoft.com/office/officeart/2008/layout/RadialCluster"/>
    <dgm:cxn modelId="{F4DBE5C5-D943-4692-A657-314C01D76926}" type="presOf" srcId="{CEDB2A2D-63CA-430C-B7A7-E116681D79B8}" destId="{7570065E-8C06-49BB-BBD7-3F9829FA8E2E}" srcOrd="0" destOrd="0" presId="urn:microsoft.com/office/officeart/2008/layout/RadialCluster"/>
    <dgm:cxn modelId="{A54656D4-5D36-4835-8DA4-518D097D32E0}" srcId="{8827906F-9910-4AA5-9161-31270EF1535C}" destId="{F55A5AE3-0B81-4E8E-BDEE-AD6045B422AB}" srcOrd="3" destOrd="0" parTransId="{4665EB8A-E300-438D-BBC8-93A92DF7636E}" sibTransId="{68A466F4-D2BA-4D21-BEA5-E475AE3BF235}"/>
    <dgm:cxn modelId="{269E07DB-1E02-478C-B6F9-BDE1379B70CD}" type="presOf" srcId="{8827906F-9910-4AA5-9161-31270EF1535C}" destId="{FCBE5EB5-BA69-4652-9BCC-5F7C0E4CF2C7}" srcOrd="0" destOrd="0" presId="urn:microsoft.com/office/officeart/2008/layout/RadialCluster"/>
    <dgm:cxn modelId="{264A99E2-04DB-44EA-9881-6C6C4948CC19}" type="presOf" srcId="{7954B86F-B91B-4FFB-B45D-B3C36AE5ECDF}" destId="{B2ED23E5-7D6E-49B0-AEB6-EE4D259651A1}" srcOrd="0" destOrd="0" presId="urn:microsoft.com/office/officeart/2008/layout/RadialCluster"/>
    <dgm:cxn modelId="{9FADB3F7-E7D5-4A46-B832-F2BE8A60DBF9}" srcId="{8827906F-9910-4AA5-9161-31270EF1535C}" destId="{622C02AB-54EB-4F26-B231-B3799F8A7B44}" srcOrd="0" destOrd="0" parTransId="{CEDB2A2D-63CA-430C-B7A7-E116681D79B8}" sibTransId="{6FBDD795-522B-4E68-BDE6-BCF51848BF97}"/>
    <dgm:cxn modelId="{ECF417FB-D968-450C-9416-FF793B7186C9}" type="presParOf" srcId="{B2ED23E5-7D6E-49B0-AEB6-EE4D259651A1}" destId="{ADA1F7A5-B1C9-4BAC-A89E-6E6074611381}" srcOrd="0" destOrd="0" presId="urn:microsoft.com/office/officeart/2008/layout/RadialCluster"/>
    <dgm:cxn modelId="{27AC2BE9-333E-4766-A600-919B3213B384}" type="presParOf" srcId="{ADA1F7A5-B1C9-4BAC-A89E-6E6074611381}" destId="{FCBE5EB5-BA69-4652-9BCC-5F7C0E4CF2C7}" srcOrd="0" destOrd="0" presId="urn:microsoft.com/office/officeart/2008/layout/RadialCluster"/>
    <dgm:cxn modelId="{73CD72DD-75D7-4157-B6F8-38CB073805CA}" type="presParOf" srcId="{ADA1F7A5-B1C9-4BAC-A89E-6E6074611381}" destId="{7570065E-8C06-49BB-BBD7-3F9829FA8E2E}" srcOrd="1" destOrd="0" presId="urn:microsoft.com/office/officeart/2008/layout/RadialCluster"/>
    <dgm:cxn modelId="{A291A658-0AA4-4F29-99E9-A297DBA113E7}" type="presParOf" srcId="{ADA1F7A5-B1C9-4BAC-A89E-6E6074611381}" destId="{F9DC1732-9992-4A38-A0F3-C69C45B00371}" srcOrd="2" destOrd="0" presId="urn:microsoft.com/office/officeart/2008/layout/RadialCluster"/>
    <dgm:cxn modelId="{BDCF52CA-4813-4C22-8297-CE94EA07ACAF}" type="presParOf" srcId="{ADA1F7A5-B1C9-4BAC-A89E-6E6074611381}" destId="{E311F003-3A9B-4CD9-930E-9A6AFCAB6CE8}" srcOrd="3" destOrd="0" presId="urn:microsoft.com/office/officeart/2008/layout/RadialCluster"/>
    <dgm:cxn modelId="{C8F7FE48-716F-49C9-8AA4-332E85DE23FE}" type="presParOf" srcId="{ADA1F7A5-B1C9-4BAC-A89E-6E6074611381}" destId="{100AC957-BD7F-42E6-B331-04EC791AAF6A}" srcOrd="4" destOrd="0" presId="urn:microsoft.com/office/officeart/2008/layout/RadialCluster"/>
    <dgm:cxn modelId="{85D27D3E-ED2E-4BAB-9F6B-000CD4435B09}" type="presParOf" srcId="{ADA1F7A5-B1C9-4BAC-A89E-6E6074611381}" destId="{8B06503F-89B8-489A-BDD1-35DD4C7CA470}" srcOrd="5" destOrd="0" presId="urn:microsoft.com/office/officeart/2008/layout/RadialCluster"/>
    <dgm:cxn modelId="{D75EE83E-7AF2-41CC-98E1-FCE10AA12CA7}" type="presParOf" srcId="{ADA1F7A5-B1C9-4BAC-A89E-6E6074611381}" destId="{FBDF260A-3112-42B8-9C1B-3AD6818D3D52}" srcOrd="6" destOrd="0" presId="urn:microsoft.com/office/officeart/2008/layout/RadialCluster"/>
    <dgm:cxn modelId="{FC9951A4-7758-4E63-87CD-0C13D3AF1C95}" type="presParOf" srcId="{ADA1F7A5-B1C9-4BAC-A89E-6E6074611381}" destId="{577ACDAD-3C15-4599-8028-C0130658AF5F}" srcOrd="7" destOrd="0" presId="urn:microsoft.com/office/officeart/2008/layout/RadialCluster"/>
    <dgm:cxn modelId="{0CB64FAF-2377-4C83-A5FE-901FC8269D47}" type="presParOf" srcId="{ADA1F7A5-B1C9-4BAC-A89E-6E6074611381}" destId="{82521EDF-CC7B-4BD9-8920-4BF4046D6B66}" srcOrd="8" destOrd="0" presId="urn:microsoft.com/office/officeart/2008/layout/RadialCluster"/>
    <dgm:cxn modelId="{7284B720-6895-4512-BF20-F624D467182A}" type="presParOf" srcId="{ADA1F7A5-B1C9-4BAC-A89E-6E6074611381}" destId="{CF41A397-197D-4046-AD62-F6EEEE340B0B}" srcOrd="9" destOrd="0" presId="urn:microsoft.com/office/officeart/2008/layout/RadialCluster"/>
    <dgm:cxn modelId="{8E618C46-CE22-4A59-B57D-5F3C9CF330CD}" type="presParOf" srcId="{ADA1F7A5-B1C9-4BAC-A89E-6E6074611381}" destId="{C27B7560-5FFD-4A26-8AAB-DB5F639455B3}" srcOrd="10" destOrd="0" presId="urn:microsoft.com/office/officeart/2008/layout/RadialCluster"/>
    <dgm:cxn modelId="{2E0F357E-AC52-4919-9BB5-83F5F4872A2E}" type="presParOf" srcId="{ADA1F7A5-B1C9-4BAC-A89E-6E6074611381}" destId="{6E8BE66B-E4F3-4E7C-A6CC-1C27B89DDC91}" srcOrd="11" destOrd="0" presId="urn:microsoft.com/office/officeart/2008/layout/RadialCluster"/>
    <dgm:cxn modelId="{8A75AAEF-089A-4653-BC3A-40CD6817C6FE}" type="presParOf" srcId="{ADA1F7A5-B1C9-4BAC-A89E-6E6074611381}" destId="{0B3E45E7-999C-450B-81DB-3A4C1B2B28B6}" srcOrd="12" destOrd="0" presId="urn:microsoft.com/office/officeart/2008/layout/RadialCluster"/>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AC552447-939D-408D-8F0F-FB4F3671FCB9}"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CA4A6C7-0108-46B7-BE95-B08503191030}">
      <dgm:prSet/>
      <dgm:spPr/>
      <dgm:t>
        <a:bodyPr/>
        <a:lstStyle/>
        <a:p>
          <a:pPr>
            <a:lnSpc>
              <a:spcPct val="100000"/>
            </a:lnSpc>
          </a:pPr>
          <a:r>
            <a:rPr lang="en-GB" b="1">
              <a:solidFill>
                <a:schemeClr val="accent2"/>
              </a:solidFill>
            </a:rPr>
            <a:t>Application form, Part B, sections:</a:t>
          </a:r>
          <a:endParaRPr lang="en-US">
            <a:solidFill>
              <a:schemeClr val="accent2"/>
            </a:solidFill>
          </a:endParaRPr>
        </a:p>
      </dgm:t>
    </dgm:pt>
    <dgm:pt modelId="{48983E10-BA45-4E04-936F-26D29B0475C6}" type="parTrans" cxnId="{C5FEE7BB-4480-443E-9864-46B61BDB17C8}">
      <dgm:prSet/>
      <dgm:spPr/>
      <dgm:t>
        <a:bodyPr/>
        <a:lstStyle/>
        <a:p>
          <a:endParaRPr lang="en-US"/>
        </a:p>
      </dgm:t>
    </dgm:pt>
    <dgm:pt modelId="{78761D7C-6116-415A-8650-CCE45C90EFF9}" type="sibTrans" cxnId="{C5FEE7BB-4480-443E-9864-46B61BDB17C8}">
      <dgm:prSet/>
      <dgm:spPr/>
      <dgm:t>
        <a:bodyPr/>
        <a:lstStyle/>
        <a:p>
          <a:endParaRPr lang="en-US"/>
        </a:p>
      </dgm:t>
    </dgm:pt>
    <dgm:pt modelId="{82C16AE3-E3A7-4D75-BAA7-8751478815E6}">
      <dgm:prSet custT="1"/>
      <dgm:spPr/>
      <dgm:t>
        <a:bodyPr/>
        <a:lstStyle/>
        <a:p>
          <a:pPr>
            <a:lnSpc>
              <a:spcPct val="100000"/>
            </a:lnSpc>
          </a:pPr>
          <a:r>
            <a:rPr lang="en-GB" sz="1400">
              <a:solidFill>
                <a:schemeClr val="accent2"/>
              </a:solidFill>
            </a:rPr>
            <a:t>3.3 - Operational maturity</a:t>
          </a:r>
          <a:endParaRPr lang="en-US" sz="1400">
            <a:solidFill>
              <a:schemeClr val="accent2"/>
            </a:solidFill>
          </a:endParaRPr>
        </a:p>
      </dgm:t>
    </dgm:pt>
    <dgm:pt modelId="{D0B97C17-4B3B-49F6-9228-48DDFEDD20F4}" type="parTrans" cxnId="{139FEEDE-7F79-4E0C-90E2-B0F55C064A35}">
      <dgm:prSet/>
      <dgm:spPr/>
      <dgm:t>
        <a:bodyPr/>
        <a:lstStyle/>
        <a:p>
          <a:endParaRPr lang="en-US"/>
        </a:p>
      </dgm:t>
    </dgm:pt>
    <dgm:pt modelId="{62B9BE58-7C3D-4A50-B684-BD3A0CB67B9F}" type="sibTrans" cxnId="{139FEEDE-7F79-4E0C-90E2-B0F55C064A35}">
      <dgm:prSet/>
      <dgm:spPr/>
      <dgm:t>
        <a:bodyPr/>
        <a:lstStyle/>
        <a:p>
          <a:endParaRPr lang="en-US"/>
        </a:p>
      </dgm:t>
    </dgm:pt>
    <dgm:pt modelId="{14F3FA18-88A4-44EF-97F8-60F180CC4810}">
      <dgm:prSet custT="1"/>
      <dgm:spPr/>
      <dgm:t>
        <a:bodyPr/>
        <a:lstStyle/>
        <a:p>
          <a:pPr>
            <a:lnSpc>
              <a:spcPct val="100000"/>
            </a:lnSpc>
          </a:pPr>
          <a:r>
            <a:rPr lang="en-IE" sz="1400">
              <a:solidFill>
                <a:schemeClr val="accent2"/>
              </a:solidFill>
            </a:rPr>
            <a:t>7.1 - Work Plan</a:t>
          </a:r>
          <a:endParaRPr lang="en-US" sz="1400">
            <a:solidFill>
              <a:schemeClr val="accent2"/>
            </a:solidFill>
          </a:endParaRPr>
        </a:p>
      </dgm:t>
    </dgm:pt>
    <dgm:pt modelId="{EE1E3A54-B1EC-48E6-ADC6-906D9890C5C3}" type="parTrans" cxnId="{D55BFC3E-9E62-40CF-973E-706163904EE0}">
      <dgm:prSet/>
      <dgm:spPr/>
      <dgm:t>
        <a:bodyPr/>
        <a:lstStyle/>
        <a:p>
          <a:endParaRPr lang="en-US"/>
        </a:p>
      </dgm:t>
    </dgm:pt>
    <dgm:pt modelId="{DD01D2AC-C283-4CC3-B6F8-8D0909D06B6B}" type="sibTrans" cxnId="{D55BFC3E-9E62-40CF-973E-706163904EE0}">
      <dgm:prSet/>
      <dgm:spPr/>
      <dgm:t>
        <a:bodyPr/>
        <a:lstStyle/>
        <a:p>
          <a:endParaRPr lang="en-US"/>
        </a:p>
      </dgm:t>
    </dgm:pt>
    <dgm:pt modelId="{73DCAA7A-FBCE-4B73-A918-01399246FF0B}">
      <dgm:prSet custT="1"/>
      <dgm:spPr/>
      <dgm:t>
        <a:bodyPr/>
        <a:lstStyle/>
        <a:p>
          <a:pPr>
            <a:lnSpc>
              <a:spcPct val="100000"/>
            </a:lnSpc>
          </a:pPr>
          <a:r>
            <a:rPr lang="en-GB" sz="1400">
              <a:solidFill>
                <a:schemeClr val="accent2"/>
              </a:solidFill>
            </a:rPr>
            <a:t>7.2 – Work Packages, activities, resources and timing</a:t>
          </a:r>
          <a:endParaRPr lang="en-US" sz="1400">
            <a:solidFill>
              <a:schemeClr val="accent2"/>
            </a:solidFill>
          </a:endParaRPr>
        </a:p>
      </dgm:t>
    </dgm:pt>
    <dgm:pt modelId="{B6BF67E6-99F1-430B-A68B-044A8A9D76CE}" type="parTrans" cxnId="{25FCD5D7-7FAD-4C36-B0C4-294F4A3D7BC2}">
      <dgm:prSet/>
      <dgm:spPr/>
      <dgm:t>
        <a:bodyPr/>
        <a:lstStyle/>
        <a:p>
          <a:endParaRPr lang="en-US"/>
        </a:p>
      </dgm:t>
    </dgm:pt>
    <dgm:pt modelId="{DD621686-7CC9-47CB-B885-A54184E85F10}" type="sibTrans" cxnId="{25FCD5D7-7FAD-4C36-B0C4-294F4A3D7BC2}">
      <dgm:prSet/>
      <dgm:spPr/>
      <dgm:t>
        <a:bodyPr/>
        <a:lstStyle/>
        <a:p>
          <a:endParaRPr lang="en-US"/>
        </a:p>
      </dgm:t>
    </dgm:pt>
    <dgm:pt modelId="{8F258D1C-F65A-484B-8F33-FC7CF274D151}">
      <dgm:prSet/>
      <dgm:spPr/>
      <dgm:t>
        <a:bodyPr/>
        <a:lstStyle/>
        <a:p>
          <a:pPr>
            <a:lnSpc>
              <a:spcPct val="100000"/>
            </a:lnSpc>
          </a:pPr>
          <a:r>
            <a:rPr lang="en-GB" b="1">
              <a:solidFill>
                <a:schemeClr val="accent2"/>
              </a:solidFill>
            </a:rPr>
            <a:t>Timetable-Gantt chart </a:t>
          </a:r>
          <a:r>
            <a:rPr lang="en-GB">
              <a:solidFill>
                <a:schemeClr val="accent2"/>
              </a:solidFill>
            </a:rPr>
            <a:t>(mandatory document)</a:t>
          </a:r>
          <a:endParaRPr lang="en-US">
            <a:solidFill>
              <a:schemeClr val="accent2"/>
            </a:solidFill>
          </a:endParaRPr>
        </a:p>
      </dgm:t>
    </dgm:pt>
    <dgm:pt modelId="{36A594A4-6806-4341-9A14-3B606A7E567D}" type="parTrans" cxnId="{CC3CDA13-BC78-44F8-9895-21513A67D35E}">
      <dgm:prSet/>
      <dgm:spPr/>
      <dgm:t>
        <a:bodyPr/>
        <a:lstStyle/>
        <a:p>
          <a:endParaRPr lang="en-US"/>
        </a:p>
      </dgm:t>
    </dgm:pt>
    <dgm:pt modelId="{87F38528-771E-4480-A49F-CE02AFB03019}" type="sibTrans" cxnId="{CC3CDA13-BC78-44F8-9895-21513A67D35E}">
      <dgm:prSet/>
      <dgm:spPr/>
      <dgm:t>
        <a:bodyPr/>
        <a:lstStyle/>
        <a:p>
          <a:endParaRPr lang="en-US"/>
        </a:p>
      </dgm:t>
    </dgm:pt>
    <dgm:pt modelId="{9E460892-9C04-437D-BBD1-656047EEA3A8}">
      <dgm:prSet/>
      <dgm:spPr/>
      <dgm:t>
        <a:bodyPr/>
        <a:lstStyle/>
        <a:p>
          <a:pPr>
            <a:lnSpc>
              <a:spcPct val="100000"/>
            </a:lnSpc>
          </a:pPr>
          <a:r>
            <a:rPr lang="en-GB" b="1">
              <a:solidFill>
                <a:schemeClr val="accent2"/>
              </a:solidFill>
            </a:rPr>
            <a:t>Participant information</a:t>
          </a:r>
          <a:r>
            <a:rPr lang="en-GB">
              <a:solidFill>
                <a:schemeClr val="accent2"/>
              </a:solidFill>
            </a:rPr>
            <a:t>, including CVs and previous projects, if any (mandatory document)</a:t>
          </a:r>
          <a:endParaRPr lang="en-US">
            <a:solidFill>
              <a:schemeClr val="accent2"/>
            </a:solidFill>
          </a:endParaRPr>
        </a:p>
      </dgm:t>
    </dgm:pt>
    <dgm:pt modelId="{C91E3AF5-CB92-4B43-942B-CB65E17A01F5}" type="parTrans" cxnId="{CE45D71F-9E0A-4DA5-964A-CFFE01C5A523}">
      <dgm:prSet/>
      <dgm:spPr/>
      <dgm:t>
        <a:bodyPr/>
        <a:lstStyle/>
        <a:p>
          <a:endParaRPr lang="en-US"/>
        </a:p>
      </dgm:t>
    </dgm:pt>
    <dgm:pt modelId="{5177679E-ADA5-489A-8303-FDF0A723F86E}" type="sibTrans" cxnId="{CE45D71F-9E0A-4DA5-964A-CFFE01C5A523}">
      <dgm:prSet/>
      <dgm:spPr/>
      <dgm:t>
        <a:bodyPr/>
        <a:lstStyle/>
        <a:p>
          <a:endParaRPr lang="en-US"/>
        </a:p>
      </dgm:t>
    </dgm:pt>
    <dgm:pt modelId="{3D7F5B4D-157D-49DE-A1AC-E71B99604A9B}">
      <dgm:prSet/>
      <dgm:spPr/>
      <dgm:t>
        <a:bodyPr/>
        <a:lstStyle/>
        <a:p>
          <a:pPr>
            <a:lnSpc>
              <a:spcPct val="100000"/>
            </a:lnSpc>
          </a:pPr>
          <a:r>
            <a:rPr lang="en-GB" b="1">
              <a:solidFill>
                <a:schemeClr val="accent2"/>
              </a:solidFill>
            </a:rPr>
            <a:t>Feasibility Study </a:t>
          </a:r>
          <a:r>
            <a:rPr lang="en-GB">
              <a:solidFill>
                <a:schemeClr val="accent2"/>
              </a:solidFill>
            </a:rPr>
            <a:t>(</a:t>
          </a:r>
          <a:r>
            <a:rPr lang="en-GB" u="sng">
              <a:solidFill>
                <a:schemeClr val="accent2"/>
              </a:solidFill>
            </a:rPr>
            <a:t>mandatory document</a:t>
          </a:r>
          <a:r>
            <a:rPr lang="en-GB">
              <a:solidFill>
                <a:schemeClr val="accent2"/>
              </a:solidFill>
            </a:rPr>
            <a:t>)</a:t>
          </a:r>
          <a:endParaRPr lang="en-US">
            <a:solidFill>
              <a:schemeClr val="accent2"/>
            </a:solidFill>
          </a:endParaRPr>
        </a:p>
      </dgm:t>
    </dgm:pt>
    <dgm:pt modelId="{F106B3B1-A5A9-464D-91D6-CA26A18A0261}" type="parTrans" cxnId="{4DEE730F-1EBE-47C0-8EFE-417F072FE0F1}">
      <dgm:prSet/>
      <dgm:spPr/>
      <dgm:t>
        <a:bodyPr/>
        <a:lstStyle/>
        <a:p>
          <a:endParaRPr lang="en-US"/>
        </a:p>
      </dgm:t>
    </dgm:pt>
    <dgm:pt modelId="{F4192B2B-727D-4E76-A8CC-EE10D9AFA10C}" type="sibTrans" cxnId="{4DEE730F-1EBE-47C0-8EFE-417F072FE0F1}">
      <dgm:prSet/>
      <dgm:spPr/>
      <dgm:t>
        <a:bodyPr/>
        <a:lstStyle/>
        <a:p>
          <a:endParaRPr lang="en-US"/>
        </a:p>
      </dgm:t>
    </dgm:pt>
    <dgm:pt modelId="{9BEA08AD-3ABF-4F8F-ADA3-18DF7CB7FD43}">
      <dgm:prSet/>
      <dgm:spPr/>
      <dgm:t>
        <a:bodyPr/>
        <a:lstStyle/>
        <a:p>
          <a:pPr>
            <a:lnSpc>
              <a:spcPct val="100000"/>
            </a:lnSpc>
          </a:pPr>
          <a:r>
            <a:rPr lang="en-GB">
              <a:solidFill>
                <a:schemeClr val="bg1"/>
              </a:solidFill>
            </a:rPr>
            <a:t>Due diligence report (if any</a:t>
          </a:r>
          <a:r>
            <a:rPr lang="en-GB">
              <a:solidFill>
                <a:schemeClr val="accent2"/>
              </a:solidFill>
            </a:rPr>
            <a:t>)</a:t>
          </a:r>
          <a:endParaRPr lang="en-US">
            <a:solidFill>
              <a:schemeClr val="accent2"/>
            </a:solidFill>
          </a:endParaRPr>
        </a:p>
      </dgm:t>
    </dgm:pt>
    <dgm:pt modelId="{A8D4068F-5301-4555-84B0-EAECDBE23CDD}" type="parTrans" cxnId="{1444D369-8C4B-4AB3-94EF-336F5FD0BC91}">
      <dgm:prSet/>
      <dgm:spPr/>
      <dgm:t>
        <a:bodyPr/>
        <a:lstStyle/>
        <a:p>
          <a:endParaRPr lang="en-US"/>
        </a:p>
      </dgm:t>
    </dgm:pt>
    <dgm:pt modelId="{0ECFF3BC-71FB-4FE9-8A8E-A4B598A67D10}" type="sibTrans" cxnId="{1444D369-8C4B-4AB3-94EF-336F5FD0BC91}">
      <dgm:prSet/>
      <dgm:spPr/>
      <dgm:t>
        <a:bodyPr/>
        <a:lstStyle/>
        <a:p>
          <a:endParaRPr lang="en-US"/>
        </a:p>
      </dgm:t>
    </dgm:pt>
    <dgm:pt modelId="{7AB13177-8430-4286-876A-197292DFAC82}">
      <dgm:prSet/>
      <dgm:spPr/>
      <dgm:t>
        <a:bodyPr/>
        <a:lstStyle/>
        <a:p>
          <a:pPr>
            <a:lnSpc>
              <a:spcPct val="100000"/>
            </a:lnSpc>
          </a:pPr>
          <a:r>
            <a:rPr lang="en-US">
              <a:solidFill>
                <a:schemeClr val="bg1"/>
              </a:solidFill>
            </a:rPr>
            <a:t>Permits, </a:t>
          </a:r>
          <a:r>
            <a:rPr lang="en-US" err="1">
              <a:solidFill>
                <a:schemeClr val="bg1"/>
              </a:solidFill>
            </a:rPr>
            <a:t>licences</a:t>
          </a:r>
          <a:r>
            <a:rPr lang="en-US">
              <a:solidFill>
                <a:schemeClr val="bg1"/>
              </a:solidFill>
            </a:rPr>
            <a:t>, </a:t>
          </a:r>
          <a:r>
            <a:rPr lang="en-US" err="1">
              <a:solidFill>
                <a:schemeClr val="bg1"/>
              </a:solidFill>
            </a:rPr>
            <a:t>authorisations</a:t>
          </a:r>
          <a:r>
            <a:rPr lang="en-US">
              <a:solidFill>
                <a:schemeClr val="bg1"/>
              </a:solidFill>
            </a:rPr>
            <a:t> (if any)</a:t>
          </a:r>
        </a:p>
      </dgm:t>
    </dgm:pt>
    <dgm:pt modelId="{D19D4C0E-0DAC-45CD-91D7-AFF18A31AD03}" type="parTrans" cxnId="{29B78821-1E3C-44FB-AF88-C84B22F7528B}">
      <dgm:prSet/>
      <dgm:spPr/>
      <dgm:t>
        <a:bodyPr/>
        <a:lstStyle/>
        <a:p>
          <a:endParaRPr lang="en-US"/>
        </a:p>
      </dgm:t>
    </dgm:pt>
    <dgm:pt modelId="{5F01CA51-452B-4873-91DF-BEDF9685DDE5}" type="sibTrans" cxnId="{29B78821-1E3C-44FB-AF88-C84B22F7528B}">
      <dgm:prSet/>
      <dgm:spPr/>
      <dgm:t>
        <a:bodyPr/>
        <a:lstStyle/>
        <a:p>
          <a:endParaRPr lang="en-US"/>
        </a:p>
      </dgm:t>
    </dgm:pt>
    <dgm:pt modelId="{A287D4F0-C0F5-4594-9FB2-5844B646CABF}" type="pres">
      <dgm:prSet presAssocID="{AC552447-939D-408D-8F0F-FB4F3671FCB9}" presName="root" presStyleCnt="0">
        <dgm:presLayoutVars>
          <dgm:dir/>
          <dgm:resizeHandles val="exact"/>
        </dgm:presLayoutVars>
      </dgm:prSet>
      <dgm:spPr/>
    </dgm:pt>
    <dgm:pt modelId="{11ECEA4F-86CA-4BAB-8945-E6715CC9563F}" type="pres">
      <dgm:prSet presAssocID="{2CA4A6C7-0108-46B7-BE95-B08503191030}" presName="compNode" presStyleCnt="0"/>
      <dgm:spPr/>
    </dgm:pt>
    <dgm:pt modelId="{6120DFC9-6605-4BDD-AA24-CAE6766F6E48}" type="pres">
      <dgm:prSet presAssocID="{2CA4A6C7-0108-46B7-BE95-B08503191030}" presName="bgRect" presStyleLbl="bgShp" presStyleIdx="0" presStyleCnt="6" custScaleY="147314"/>
      <dgm:spPr>
        <a:solidFill>
          <a:srgbClr val="D1E5E6"/>
        </a:solidFill>
      </dgm:spPr>
    </dgm:pt>
    <dgm:pt modelId="{677E6333-45DE-4E92-B8A5-9CDAEDC9A3B0}" type="pres">
      <dgm:prSet presAssocID="{2CA4A6C7-0108-46B7-BE95-B08503191030}"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ears"/>
        </a:ext>
      </dgm:extLst>
    </dgm:pt>
    <dgm:pt modelId="{B258238F-1FCB-4CCC-B5F3-171D9456E089}" type="pres">
      <dgm:prSet presAssocID="{2CA4A6C7-0108-46B7-BE95-B08503191030}" presName="spaceRect" presStyleCnt="0"/>
      <dgm:spPr/>
    </dgm:pt>
    <dgm:pt modelId="{09BD11C8-7703-4640-9A1C-0B0A565C0F54}" type="pres">
      <dgm:prSet presAssocID="{2CA4A6C7-0108-46B7-BE95-B08503191030}" presName="parTx" presStyleLbl="revTx" presStyleIdx="0" presStyleCnt="7">
        <dgm:presLayoutVars>
          <dgm:chMax val="0"/>
          <dgm:chPref val="0"/>
        </dgm:presLayoutVars>
      </dgm:prSet>
      <dgm:spPr/>
    </dgm:pt>
    <dgm:pt modelId="{3E4CEB55-8341-4DB5-A570-E940657D45D3}" type="pres">
      <dgm:prSet presAssocID="{2CA4A6C7-0108-46B7-BE95-B08503191030}" presName="desTx" presStyleLbl="revTx" presStyleIdx="1" presStyleCnt="7">
        <dgm:presLayoutVars/>
      </dgm:prSet>
      <dgm:spPr/>
    </dgm:pt>
    <dgm:pt modelId="{45387A63-F327-461F-9D52-A7984BC4B363}" type="pres">
      <dgm:prSet presAssocID="{78761D7C-6116-415A-8650-CCE45C90EFF9}" presName="sibTrans" presStyleCnt="0"/>
      <dgm:spPr/>
    </dgm:pt>
    <dgm:pt modelId="{D6E89CAF-0A42-4933-841C-E04CA401F362}" type="pres">
      <dgm:prSet presAssocID="{8F258D1C-F65A-484B-8F33-FC7CF274D151}" presName="compNode" presStyleCnt="0"/>
      <dgm:spPr/>
    </dgm:pt>
    <dgm:pt modelId="{8B222EA7-616E-4375-A97C-9C232B3491FF}" type="pres">
      <dgm:prSet presAssocID="{8F258D1C-F65A-484B-8F33-FC7CF274D151}" presName="bgRect" presStyleLbl="bgShp" presStyleIdx="1" presStyleCnt="6"/>
      <dgm:spPr>
        <a:solidFill>
          <a:schemeClr val="accent4"/>
        </a:solidFill>
      </dgm:spPr>
    </dgm:pt>
    <dgm:pt modelId="{7C8140D9-8606-4A7D-866F-400CF7A7329B}" type="pres">
      <dgm:prSet presAssocID="{8F258D1C-F65A-484B-8F33-FC7CF274D151}"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thly calendar"/>
        </a:ext>
      </dgm:extLst>
    </dgm:pt>
    <dgm:pt modelId="{9DAB4E6B-0BCD-485E-B78A-B0B9FDECC280}" type="pres">
      <dgm:prSet presAssocID="{8F258D1C-F65A-484B-8F33-FC7CF274D151}" presName="spaceRect" presStyleCnt="0"/>
      <dgm:spPr/>
    </dgm:pt>
    <dgm:pt modelId="{CAD711C4-12C7-480E-A102-372C609FB319}" type="pres">
      <dgm:prSet presAssocID="{8F258D1C-F65A-484B-8F33-FC7CF274D151}" presName="parTx" presStyleLbl="revTx" presStyleIdx="2" presStyleCnt="7">
        <dgm:presLayoutVars>
          <dgm:chMax val="0"/>
          <dgm:chPref val="0"/>
        </dgm:presLayoutVars>
      </dgm:prSet>
      <dgm:spPr/>
    </dgm:pt>
    <dgm:pt modelId="{E0BCFF2E-99C4-47CF-BAB4-2BA8CB0B506D}" type="pres">
      <dgm:prSet presAssocID="{87F38528-771E-4480-A49F-CE02AFB03019}" presName="sibTrans" presStyleCnt="0"/>
      <dgm:spPr/>
    </dgm:pt>
    <dgm:pt modelId="{A73592FE-0558-4BCA-AAB8-FEB2FF16A6EE}" type="pres">
      <dgm:prSet presAssocID="{9E460892-9C04-437D-BBD1-656047EEA3A8}" presName="compNode" presStyleCnt="0"/>
      <dgm:spPr/>
    </dgm:pt>
    <dgm:pt modelId="{AA5B04AF-5B76-4E45-9B94-6CD23A70186F}" type="pres">
      <dgm:prSet presAssocID="{9E460892-9C04-437D-BBD1-656047EEA3A8}" presName="bgRect" presStyleLbl="bgShp" presStyleIdx="2" presStyleCnt="6"/>
      <dgm:spPr>
        <a:solidFill>
          <a:srgbClr val="ADFFC6"/>
        </a:solidFill>
      </dgm:spPr>
    </dgm:pt>
    <dgm:pt modelId="{848927C6-C2E5-4961-A8B6-C34C77130110}" type="pres">
      <dgm:prSet presAssocID="{9E460892-9C04-437D-BBD1-656047EEA3A8}"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aperclip"/>
        </a:ext>
      </dgm:extLst>
    </dgm:pt>
    <dgm:pt modelId="{A16129D0-C71C-48F5-83AB-9C946D68DC52}" type="pres">
      <dgm:prSet presAssocID="{9E460892-9C04-437D-BBD1-656047EEA3A8}" presName="spaceRect" presStyleCnt="0"/>
      <dgm:spPr/>
    </dgm:pt>
    <dgm:pt modelId="{DDD206F6-FF08-4927-A8D8-BA9F0A9D32AD}" type="pres">
      <dgm:prSet presAssocID="{9E460892-9C04-437D-BBD1-656047EEA3A8}" presName="parTx" presStyleLbl="revTx" presStyleIdx="3" presStyleCnt="7">
        <dgm:presLayoutVars>
          <dgm:chMax val="0"/>
          <dgm:chPref val="0"/>
        </dgm:presLayoutVars>
      </dgm:prSet>
      <dgm:spPr/>
    </dgm:pt>
    <dgm:pt modelId="{935C5B82-B648-4A42-A202-734B48A2D09D}" type="pres">
      <dgm:prSet presAssocID="{5177679E-ADA5-489A-8303-FDF0A723F86E}" presName="sibTrans" presStyleCnt="0"/>
      <dgm:spPr/>
    </dgm:pt>
    <dgm:pt modelId="{31440A9F-DB8D-427A-B750-E354AB677F97}" type="pres">
      <dgm:prSet presAssocID="{3D7F5B4D-157D-49DE-A1AC-E71B99604A9B}" presName="compNode" presStyleCnt="0"/>
      <dgm:spPr/>
    </dgm:pt>
    <dgm:pt modelId="{4E5AE461-8E96-4FA8-A285-F4439A129EDA}" type="pres">
      <dgm:prSet presAssocID="{3D7F5B4D-157D-49DE-A1AC-E71B99604A9B}" presName="bgRect" presStyleLbl="bgShp" presStyleIdx="3" presStyleCnt="6"/>
      <dgm:spPr>
        <a:solidFill>
          <a:srgbClr val="6CBCA7"/>
        </a:solidFill>
      </dgm:spPr>
    </dgm:pt>
    <dgm:pt modelId="{84D1CFD2-5267-4135-995F-7E58551FA863}" type="pres">
      <dgm:prSet presAssocID="{3D7F5B4D-157D-49DE-A1AC-E71B99604A9B}"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heck List"/>
        </a:ext>
      </dgm:extLst>
    </dgm:pt>
    <dgm:pt modelId="{2821C858-AB30-405D-84E7-0D97611D12DD}" type="pres">
      <dgm:prSet presAssocID="{3D7F5B4D-157D-49DE-A1AC-E71B99604A9B}" presName="spaceRect" presStyleCnt="0"/>
      <dgm:spPr/>
    </dgm:pt>
    <dgm:pt modelId="{88C7C5F8-B05E-4099-A41C-D1A42D7CA9CD}" type="pres">
      <dgm:prSet presAssocID="{3D7F5B4D-157D-49DE-A1AC-E71B99604A9B}" presName="parTx" presStyleLbl="revTx" presStyleIdx="4" presStyleCnt="7">
        <dgm:presLayoutVars>
          <dgm:chMax val="0"/>
          <dgm:chPref val="0"/>
        </dgm:presLayoutVars>
      </dgm:prSet>
      <dgm:spPr/>
    </dgm:pt>
    <dgm:pt modelId="{3F78E589-CD1E-4FEA-AD35-0D01923CB733}" type="pres">
      <dgm:prSet presAssocID="{F4192B2B-727D-4E76-A8CC-EE10D9AFA10C}" presName="sibTrans" presStyleCnt="0"/>
      <dgm:spPr/>
    </dgm:pt>
    <dgm:pt modelId="{793D8F20-3FAF-42DA-A8B8-5C43E124E9DD}" type="pres">
      <dgm:prSet presAssocID="{9BEA08AD-3ABF-4F8F-ADA3-18DF7CB7FD43}" presName="compNode" presStyleCnt="0"/>
      <dgm:spPr/>
    </dgm:pt>
    <dgm:pt modelId="{B8678793-E7FA-445E-BDBD-18A7229A8FC8}" type="pres">
      <dgm:prSet presAssocID="{9BEA08AD-3ABF-4F8F-ADA3-18DF7CB7FD43}" presName="bgRect" presStyleLbl="bgShp" presStyleIdx="4" presStyleCnt="6"/>
      <dgm:spPr>
        <a:solidFill>
          <a:schemeClr val="accent2">
            <a:lumMod val="75000"/>
          </a:schemeClr>
        </a:solidFill>
      </dgm:spPr>
    </dgm:pt>
    <dgm:pt modelId="{50DB360E-0A5F-46F6-A9FC-91286B068D87}" type="pres">
      <dgm:prSet presAssocID="{9BEA08AD-3ABF-4F8F-ADA3-18DF7CB7FD43}"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Document"/>
        </a:ext>
      </dgm:extLst>
    </dgm:pt>
    <dgm:pt modelId="{4CB26042-5A3E-468C-9A35-D93D39C68D08}" type="pres">
      <dgm:prSet presAssocID="{9BEA08AD-3ABF-4F8F-ADA3-18DF7CB7FD43}" presName="spaceRect" presStyleCnt="0"/>
      <dgm:spPr/>
    </dgm:pt>
    <dgm:pt modelId="{667B7786-06D7-4F5B-85C8-4DA64B878F4B}" type="pres">
      <dgm:prSet presAssocID="{9BEA08AD-3ABF-4F8F-ADA3-18DF7CB7FD43}" presName="parTx" presStyleLbl="revTx" presStyleIdx="5" presStyleCnt="7">
        <dgm:presLayoutVars>
          <dgm:chMax val="0"/>
          <dgm:chPref val="0"/>
        </dgm:presLayoutVars>
      </dgm:prSet>
      <dgm:spPr/>
    </dgm:pt>
    <dgm:pt modelId="{A496833E-DE5F-4605-B43D-EBF717C32CDD}" type="pres">
      <dgm:prSet presAssocID="{0ECFF3BC-71FB-4FE9-8A8E-A4B598A67D10}" presName="sibTrans" presStyleCnt="0"/>
      <dgm:spPr/>
    </dgm:pt>
    <dgm:pt modelId="{42B8B9EC-2A5D-4722-ABFB-F62C85A5A01D}" type="pres">
      <dgm:prSet presAssocID="{7AB13177-8430-4286-876A-197292DFAC82}" presName="compNode" presStyleCnt="0"/>
      <dgm:spPr/>
    </dgm:pt>
    <dgm:pt modelId="{87650B16-387D-4FAF-B8D1-625128FAC8EF}" type="pres">
      <dgm:prSet presAssocID="{7AB13177-8430-4286-876A-197292DFAC82}" presName="bgRect" presStyleLbl="bgShp" presStyleIdx="5" presStyleCnt="6"/>
      <dgm:spPr>
        <a:solidFill>
          <a:srgbClr val="234256"/>
        </a:solidFill>
      </dgm:spPr>
    </dgm:pt>
    <dgm:pt modelId="{D7C0F383-6B17-4B35-8835-431493086F27}" type="pres">
      <dgm:prSet presAssocID="{7AB13177-8430-4286-876A-197292DFAC82}"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Contract"/>
        </a:ext>
      </dgm:extLst>
    </dgm:pt>
    <dgm:pt modelId="{CB3D99CE-95C5-4D64-9F5F-00F5E8FD4D9A}" type="pres">
      <dgm:prSet presAssocID="{7AB13177-8430-4286-876A-197292DFAC82}" presName="spaceRect" presStyleCnt="0"/>
      <dgm:spPr/>
    </dgm:pt>
    <dgm:pt modelId="{8CFF98FB-60EB-43D2-B950-EF7FC4CB5332}" type="pres">
      <dgm:prSet presAssocID="{7AB13177-8430-4286-876A-197292DFAC82}" presName="parTx" presStyleLbl="revTx" presStyleIdx="6" presStyleCnt="7">
        <dgm:presLayoutVars>
          <dgm:chMax val="0"/>
          <dgm:chPref val="0"/>
        </dgm:presLayoutVars>
      </dgm:prSet>
      <dgm:spPr/>
    </dgm:pt>
  </dgm:ptLst>
  <dgm:cxnLst>
    <dgm:cxn modelId="{6F2DEB08-1F6A-4973-A6FD-72C319600BEA}" type="presOf" srcId="{AC552447-939D-408D-8F0F-FB4F3671FCB9}" destId="{A287D4F0-C0F5-4594-9FB2-5844B646CABF}" srcOrd="0" destOrd="0" presId="urn:microsoft.com/office/officeart/2018/2/layout/IconVerticalSolidList"/>
    <dgm:cxn modelId="{4DEE730F-1EBE-47C0-8EFE-417F072FE0F1}" srcId="{AC552447-939D-408D-8F0F-FB4F3671FCB9}" destId="{3D7F5B4D-157D-49DE-A1AC-E71B99604A9B}" srcOrd="3" destOrd="0" parTransId="{F106B3B1-A5A9-464D-91D6-CA26A18A0261}" sibTransId="{F4192B2B-727D-4E76-A8CC-EE10D9AFA10C}"/>
    <dgm:cxn modelId="{CC3CDA13-BC78-44F8-9895-21513A67D35E}" srcId="{AC552447-939D-408D-8F0F-FB4F3671FCB9}" destId="{8F258D1C-F65A-484B-8F33-FC7CF274D151}" srcOrd="1" destOrd="0" parTransId="{36A594A4-6806-4341-9A14-3B606A7E567D}" sibTransId="{87F38528-771E-4480-A49F-CE02AFB03019}"/>
    <dgm:cxn modelId="{69252A18-E8BC-431B-8271-4B79AC823BD4}" type="presOf" srcId="{7AB13177-8430-4286-876A-197292DFAC82}" destId="{8CFF98FB-60EB-43D2-B950-EF7FC4CB5332}" srcOrd="0" destOrd="0" presId="urn:microsoft.com/office/officeart/2018/2/layout/IconVerticalSolidList"/>
    <dgm:cxn modelId="{CE45D71F-9E0A-4DA5-964A-CFFE01C5A523}" srcId="{AC552447-939D-408D-8F0F-FB4F3671FCB9}" destId="{9E460892-9C04-437D-BBD1-656047EEA3A8}" srcOrd="2" destOrd="0" parTransId="{C91E3AF5-CB92-4B43-942B-CB65E17A01F5}" sibTransId="{5177679E-ADA5-489A-8303-FDF0A723F86E}"/>
    <dgm:cxn modelId="{29B78821-1E3C-44FB-AF88-C84B22F7528B}" srcId="{AC552447-939D-408D-8F0F-FB4F3671FCB9}" destId="{7AB13177-8430-4286-876A-197292DFAC82}" srcOrd="5" destOrd="0" parTransId="{D19D4C0E-0DAC-45CD-91D7-AFF18A31AD03}" sibTransId="{5F01CA51-452B-4873-91DF-BEDF9685DDE5}"/>
    <dgm:cxn modelId="{D55BFC3E-9E62-40CF-973E-706163904EE0}" srcId="{2CA4A6C7-0108-46B7-BE95-B08503191030}" destId="{14F3FA18-88A4-44EF-97F8-60F180CC4810}" srcOrd="1" destOrd="0" parTransId="{EE1E3A54-B1EC-48E6-ADC6-906D9890C5C3}" sibTransId="{DD01D2AC-C283-4CC3-B6F8-8D0909D06B6B}"/>
    <dgm:cxn modelId="{1AC2C53F-62D1-4BCA-A21D-D22063F034ED}" type="presOf" srcId="{9BEA08AD-3ABF-4F8F-ADA3-18DF7CB7FD43}" destId="{667B7786-06D7-4F5B-85C8-4DA64B878F4B}" srcOrd="0" destOrd="0" presId="urn:microsoft.com/office/officeart/2018/2/layout/IconVerticalSolidList"/>
    <dgm:cxn modelId="{47135562-1AC0-4C0B-8684-E063D94F245D}" type="presOf" srcId="{3D7F5B4D-157D-49DE-A1AC-E71B99604A9B}" destId="{88C7C5F8-B05E-4099-A41C-D1A42D7CA9CD}" srcOrd="0" destOrd="0" presId="urn:microsoft.com/office/officeart/2018/2/layout/IconVerticalSolidList"/>
    <dgm:cxn modelId="{1444D369-8C4B-4AB3-94EF-336F5FD0BC91}" srcId="{AC552447-939D-408D-8F0F-FB4F3671FCB9}" destId="{9BEA08AD-3ABF-4F8F-ADA3-18DF7CB7FD43}" srcOrd="4" destOrd="0" parTransId="{A8D4068F-5301-4555-84B0-EAECDBE23CDD}" sibTransId="{0ECFF3BC-71FB-4FE9-8A8E-A4B598A67D10}"/>
    <dgm:cxn modelId="{507E0D70-188D-4C04-BE77-7AF59DE00E69}" type="presOf" srcId="{14F3FA18-88A4-44EF-97F8-60F180CC4810}" destId="{3E4CEB55-8341-4DB5-A570-E940657D45D3}" srcOrd="0" destOrd="1" presId="urn:microsoft.com/office/officeart/2018/2/layout/IconVerticalSolidList"/>
    <dgm:cxn modelId="{4305D19C-6DFC-44B6-A3F5-7319044D02BD}" type="presOf" srcId="{8F258D1C-F65A-484B-8F33-FC7CF274D151}" destId="{CAD711C4-12C7-480E-A102-372C609FB319}" srcOrd="0" destOrd="0" presId="urn:microsoft.com/office/officeart/2018/2/layout/IconVerticalSolidList"/>
    <dgm:cxn modelId="{72695D9D-EF2E-41A4-8319-FD94AB428DFE}" type="presOf" srcId="{9E460892-9C04-437D-BBD1-656047EEA3A8}" destId="{DDD206F6-FF08-4927-A8D8-BA9F0A9D32AD}" srcOrd="0" destOrd="0" presId="urn:microsoft.com/office/officeart/2018/2/layout/IconVerticalSolidList"/>
    <dgm:cxn modelId="{8FDE57AD-578F-4B90-8253-5D6D334D8B14}" type="presOf" srcId="{82C16AE3-E3A7-4D75-BAA7-8751478815E6}" destId="{3E4CEB55-8341-4DB5-A570-E940657D45D3}" srcOrd="0" destOrd="0" presId="urn:microsoft.com/office/officeart/2018/2/layout/IconVerticalSolidList"/>
    <dgm:cxn modelId="{C5FEE7BB-4480-443E-9864-46B61BDB17C8}" srcId="{AC552447-939D-408D-8F0F-FB4F3671FCB9}" destId="{2CA4A6C7-0108-46B7-BE95-B08503191030}" srcOrd="0" destOrd="0" parTransId="{48983E10-BA45-4E04-936F-26D29B0475C6}" sibTransId="{78761D7C-6116-415A-8650-CCE45C90EFF9}"/>
    <dgm:cxn modelId="{FFD4F9D5-CB10-4659-AD09-99C4AA4306E1}" type="presOf" srcId="{2CA4A6C7-0108-46B7-BE95-B08503191030}" destId="{09BD11C8-7703-4640-9A1C-0B0A565C0F54}" srcOrd="0" destOrd="0" presId="urn:microsoft.com/office/officeart/2018/2/layout/IconVerticalSolidList"/>
    <dgm:cxn modelId="{25FCD5D7-7FAD-4C36-B0C4-294F4A3D7BC2}" srcId="{2CA4A6C7-0108-46B7-BE95-B08503191030}" destId="{73DCAA7A-FBCE-4B73-A918-01399246FF0B}" srcOrd="2" destOrd="0" parTransId="{B6BF67E6-99F1-430B-A68B-044A8A9D76CE}" sibTransId="{DD621686-7CC9-47CB-B885-A54184E85F10}"/>
    <dgm:cxn modelId="{139FEEDE-7F79-4E0C-90E2-B0F55C064A35}" srcId="{2CA4A6C7-0108-46B7-BE95-B08503191030}" destId="{82C16AE3-E3A7-4D75-BAA7-8751478815E6}" srcOrd="0" destOrd="0" parTransId="{D0B97C17-4B3B-49F6-9228-48DDFEDD20F4}" sibTransId="{62B9BE58-7C3D-4A50-B684-BD3A0CB67B9F}"/>
    <dgm:cxn modelId="{C1A30DF8-33BF-4BB3-BF51-5CF9DCC0B142}" type="presOf" srcId="{73DCAA7A-FBCE-4B73-A918-01399246FF0B}" destId="{3E4CEB55-8341-4DB5-A570-E940657D45D3}" srcOrd="0" destOrd="2" presId="urn:microsoft.com/office/officeart/2018/2/layout/IconVerticalSolidList"/>
    <dgm:cxn modelId="{71807C86-74A6-443E-B637-A891EF96B8C3}" type="presParOf" srcId="{A287D4F0-C0F5-4594-9FB2-5844B646CABF}" destId="{11ECEA4F-86CA-4BAB-8945-E6715CC9563F}" srcOrd="0" destOrd="0" presId="urn:microsoft.com/office/officeart/2018/2/layout/IconVerticalSolidList"/>
    <dgm:cxn modelId="{4DE426E8-A444-41DD-82C1-CC61C1C1BAC7}" type="presParOf" srcId="{11ECEA4F-86CA-4BAB-8945-E6715CC9563F}" destId="{6120DFC9-6605-4BDD-AA24-CAE6766F6E48}" srcOrd="0" destOrd="0" presId="urn:microsoft.com/office/officeart/2018/2/layout/IconVerticalSolidList"/>
    <dgm:cxn modelId="{D11E049A-2FE1-4745-B156-3BFC8218DB7B}" type="presParOf" srcId="{11ECEA4F-86CA-4BAB-8945-E6715CC9563F}" destId="{677E6333-45DE-4E92-B8A5-9CDAEDC9A3B0}" srcOrd="1" destOrd="0" presId="urn:microsoft.com/office/officeart/2018/2/layout/IconVerticalSolidList"/>
    <dgm:cxn modelId="{1EF1362D-388E-41B6-B586-E90F7124446D}" type="presParOf" srcId="{11ECEA4F-86CA-4BAB-8945-E6715CC9563F}" destId="{B258238F-1FCB-4CCC-B5F3-171D9456E089}" srcOrd="2" destOrd="0" presId="urn:microsoft.com/office/officeart/2018/2/layout/IconVerticalSolidList"/>
    <dgm:cxn modelId="{CF9DA12C-8CE6-474C-959E-98CBFE7E5742}" type="presParOf" srcId="{11ECEA4F-86CA-4BAB-8945-E6715CC9563F}" destId="{09BD11C8-7703-4640-9A1C-0B0A565C0F54}" srcOrd="3" destOrd="0" presId="urn:microsoft.com/office/officeart/2018/2/layout/IconVerticalSolidList"/>
    <dgm:cxn modelId="{B425D229-03D8-4018-AC1B-AAED6394C17F}" type="presParOf" srcId="{11ECEA4F-86CA-4BAB-8945-E6715CC9563F}" destId="{3E4CEB55-8341-4DB5-A570-E940657D45D3}" srcOrd="4" destOrd="0" presId="urn:microsoft.com/office/officeart/2018/2/layout/IconVerticalSolidList"/>
    <dgm:cxn modelId="{38EFAA62-D507-4647-8A51-45F4CE5EADAC}" type="presParOf" srcId="{A287D4F0-C0F5-4594-9FB2-5844B646CABF}" destId="{45387A63-F327-461F-9D52-A7984BC4B363}" srcOrd="1" destOrd="0" presId="urn:microsoft.com/office/officeart/2018/2/layout/IconVerticalSolidList"/>
    <dgm:cxn modelId="{275D6BBA-9888-464C-B379-4A8E1509B762}" type="presParOf" srcId="{A287D4F0-C0F5-4594-9FB2-5844B646CABF}" destId="{D6E89CAF-0A42-4933-841C-E04CA401F362}" srcOrd="2" destOrd="0" presId="urn:microsoft.com/office/officeart/2018/2/layout/IconVerticalSolidList"/>
    <dgm:cxn modelId="{071E77A7-531E-4447-BACA-E893B44C8FBC}" type="presParOf" srcId="{D6E89CAF-0A42-4933-841C-E04CA401F362}" destId="{8B222EA7-616E-4375-A97C-9C232B3491FF}" srcOrd="0" destOrd="0" presId="urn:microsoft.com/office/officeart/2018/2/layout/IconVerticalSolidList"/>
    <dgm:cxn modelId="{9D3E3A5E-26B0-41A4-80AC-DE0090472211}" type="presParOf" srcId="{D6E89CAF-0A42-4933-841C-E04CA401F362}" destId="{7C8140D9-8606-4A7D-866F-400CF7A7329B}" srcOrd="1" destOrd="0" presId="urn:microsoft.com/office/officeart/2018/2/layout/IconVerticalSolidList"/>
    <dgm:cxn modelId="{0D5D3751-6E6A-41A0-A920-354D5139966F}" type="presParOf" srcId="{D6E89CAF-0A42-4933-841C-E04CA401F362}" destId="{9DAB4E6B-0BCD-485E-B78A-B0B9FDECC280}" srcOrd="2" destOrd="0" presId="urn:microsoft.com/office/officeart/2018/2/layout/IconVerticalSolidList"/>
    <dgm:cxn modelId="{10E9F11D-B721-442F-A7D7-C2A8D96CE76E}" type="presParOf" srcId="{D6E89CAF-0A42-4933-841C-E04CA401F362}" destId="{CAD711C4-12C7-480E-A102-372C609FB319}" srcOrd="3" destOrd="0" presId="urn:microsoft.com/office/officeart/2018/2/layout/IconVerticalSolidList"/>
    <dgm:cxn modelId="{DF64AACA-9E95-4B92-937D-A585FCB6A4E5}" type="presParOf" srcId="{A287D4F0-C0F5-4594-9FB2-5844B646CABF}" destId="{E0BCFF2E-99C4-47CF-BAB4-2BA8CB0B506D}" srcOrd="3" destOrd="0" presId="urn:microsoft.com/office/officeart/2018/2/layout/IconVerticalSolidList"/>
    <dgm:cxn modelId="{9EEFAFEF-CC12-47EA-8DFD-09EEE32F8DF0}" type="presParOf" srcId="{A287D4F0-C0F5-4594-9FB2-5844B646CABF}" destId="{A73592FE-0558-4BCA-AAB8-FEB2FF16A6EE}" srcOrd="4" destOrd="0" presId="urn:microsoft.com/office/officeart/2018/2/layout/IconVerticalSolidList"/>
    <dgm:cxn modelId="{D5A04ADD-276E-4DB3-91B1-21E4D1134F67}" type="presParOf" srcId="{A73592FE-0558-4BCA-AAB8-FEB2FF16A6EE}" destId="{AA5B04AF-5B76-4E45-9B94-6CD23A70186F}" srcOrd="0" destOrd="0" presId="urn:microsoft.com/office/officeart/2018/2/layout/IconVerticalSolidList"/>
    <dgm:cxn modelId="{2903CC55-FF77-48E9-8F16-5F8610B2B285}" type="presParOf" srcId="{A73592FE-0558-4BCA-AAB8-FEB2FF16A6EE}" destId="{848927C6-C2E5-4961-A8B6-C34C77130110}" srcOrd="1" destOrd="0" presId="urn:microsoft.com/office/officeart/2018/2/layout/IconVerticalSolidList"/>
    <dgm:cxn modelId="{B16B6B67-47A0-4D00-BC89-3882D23457AC}" type="presParOf" srcId="{A73592FE-0558-4BCA-AAB8-FEB2FF16A6EE}" destId="{A16129D0-C71C-48F5-83AB-9C946D68DC52}" srcOrd="2" destOrd="0" presId="urn:microsoft.com/office/officeart/2018/2/layout/IconVerticalSolidList"/>
    <dgm:cxn modelId="{5B028BB5-1934-4554-8489-95D629F9A4F6}" type="presParOf" srcId="{A73592FE-0558-4BCA-AAB8-FEB2FF16A6EE}" destId="{DDD206F6-FF08-4927-A8D8-BA9F0A9D32AD}" srcOrd="3" destOrd="0" presId="urn:microsoft.com/office/officeart/2018/2/layout/IconVerticalSolidList"/>
    <dgm:cxn modelId="{B88DEE86-424B-4742-B95B-A8D17DE59828}" type="presParOf" srcId="{A287D4F0-C0F5-4594-9FB2-5844B646CABF}" destId="{935C5B82-B648-4A42-A202-734B48A2D09D}" srcOrd="5" destOrd="0" presId="urn:microsoft.com/office/officeart/2018/2/layout/IconVerticalSolidList"/>
    <dgm:cxn modelId="{D396C93A-D312-48A8-8200-B7E1A6325CFD}" type="presParOf" srcId="{A287D4F0-C0F5-4594-9FB2-5844B646CABF}" destId="{31440A9F-DB8D-427A-B750-E354AB677F97}" srcOrd="6" destOrd="0" presId="urn:microsoft.com/office/officeart/2018/2/layout/IconVerticalSolidList"/>
    <dgm:cxn modelId="{1D2B248A-70BD-4930-BBDE-74F6A7BFAC34}" type="presParOf" srcId="{31440A9F-DB8D-427A-B750-E354AB677F97}" destId="{4E5AE461-8E96-4FA8-A285-F4439A129EDA}" srcOrd="0" destOrd="0" presId="urn:microsoft.com/office/officeart/2018/2/layout/IconVerticalSolidList"/>
    <dgm:cxn modelId="{E3BCC69D-BD40-4103-AC52-CC63A2BF6D4A}" type="presParOf" srcId="{31440A9F-DB8D-427A-B750-E354AB677F97}" destId="{84D1CFD2-5267-4135-995F-7E58551FA863}" srcOrd="1" destOrd="0" presId="urn:microsoft.com/office/officeart/2018/2/layout/IconVerticalSolidList"/>
    <dgm:cxn modelId="{EA9504B6-4A11-436B-A28E-8C8C9149CEA0}" type="presParOf" srcId="{31440A9F-DB8D-427A-B750-E354AB677F97}" destId="{2821C858-AB30-405D-84E7-0D97611D12DD}" srcOrd="2" destOrd="0" presId="urn:microsoft.com/office/officeart/2018/2/layout/IconVerticalSolidList"/>
    <dgm:cxn modelId="{9743A93D-0132-4266-BEFC-BFC4AF388328}" type="presParOf" srcId="{31440A9F-DB8D-427A-B750-E354AB677F97}" destId="{88C7C5F8-B05E-4099-A41C-D1A42D7CA9CD}" srcOrd="3" destOrd="0" presId="urn:microsoft.com/office/officeart/2018/2/layout/IconVerticalSolidList"/>
    <dgm:cxn modelId="{2E7CED85-CEBF-4529-AE19-59EBA536DD58}" type="presParOf" srcId="{A287D4F0-C0F5-4594-9FB2-5844B646CABF}" destId="{3F78E589-CD1E-4FEA-AD35-0D01923CB733}" srcOrd="7" destOrd="0" presId="urn:microsoft.com/office/officeart/2018/2/layout/IconVerticalSolidList"/>
    <dgm:cxn modelId="{9458D090-A79E-4682-ADA5-FA585A572ED2}" type="presParOf" srcId="{A287D4F0-C0F5-4594-9FB2-5844B646CABF}" destId="{793D8F20-3FAF-42DA-A8B8-5C43E124E9DD}" srcOrd="8" destOrd="0" presId="urn:microsoft.com/office/officeart/2018/2/layout/IconVerticalSolidList"/>
    <dgm:cxn modelId="{AA91460D-ADC7-4D19-8572-4D0E17ED19FF}" type="presParOf" srcId="{793D8F20-3FAF-42DA-A8B8-5C43E124E9DD}" destId="{B8678793-E7FA-445E-BDBD-18A7229A8FC8}" srcOrd="0" destOrd="0" presId="urn:microsoft.com/office/officeart/2018/2/layout/IconVerticalSolidList"/>
    <dgm:cxn modelId="{8ED6F06E-0BBB-4506-88AC-8B465E9A220F}" type="presParOf" srcId="{793D8F20-3FAF-42DA-A8B8-5C43E124E9DD}" destId="{50DB360E-0A5F-46F6-A9FC-91286B068D87}" srcOrd="1" destOrd="0" presId="urn:microsoft.com/office/officeart/2018/2/layout/IconVerticalSolidList"/>
    <dgm:cxn modelId="{B5438979-C893-462A-A57A-8E11BE2B9D8F}" type="presParOf" srcId="{793D8F20-3FAF-42DA-A8B8-5C43E124E9DD}" destId="{4CB26042-5A3E-468C-9A35-D93D39C68D08}" srcOrd="2" destOrd="0" presId="urn:microsoft.com/office/officeart/2018/2/layout/IconVerticalSolidList"/>
    <dgm:cxn modelId="{4EB34BBB-D1FE-422D-9A58-1FE35F6A0373}" type="presParOf" srcId="{793D8F20-3FAF-42DA-A8B8-5C43E124E9DD}" destId="{667B7786-06D7-4F5B-85C8-4DA64B878F4B}" srcOrd="3" destOrd="0" presId="urn:microsoft.com/office/officeart/2018/2/layout/IconVerticalSolidList"/>
    <dgm:cxn modelId="{4DBE8445-9FEC-44C8-B669-85C3F4CF2725}" type="presParOf" srcId="{A287D4F0-C0F5-4594-9FB2-5844B646CABF}" destId="{A496833E-DE5F-4605-B43D-EBF717C32CDD}" srcOrd="9" destOrd="0" presId="urn:microsoft.com/office/officeart/2018/2/layout/IconVerticalSolidList"/>
    <dgm:cxn modelId="{B16D6A83-1182-49CF-B276-F9E1F877D1BB}" type="presParOf" srcId="{A287D4F0-C0F5-4594-9FB2-5844B646CABF}" destId="{42B8B9EC-2A5D-4722-ABFB-F62C85A5A01D}" srcOrd="10" destOrd="0" presId="urn:microsoft.com/office/officeart/2018/2/layout/IconVerticalSolidList"/>
    <dgm:cxn modelId="{66EA9A50-6A53-4E38-B364-419359E134D7}" type="presParOf" srcId="{42B8B9EC-2A5D-4722-ABFB-F62C85A5A01D}" destId="{87650B16-387D-4FAF-B8D1-625128FAC8EF}" srcOrd="0" destOrd="0" presId="urn:microsoft.com/office/officeart/2018/2/layout/IconVerticalSolidList"/>
    <dgm:cxn modelId="{69FC83FE-97AA-4851-BBF5-213682D52410}" type="presParOf" srcId="{42B8B9EC-2A5D-4722-ABFB-F62C85A5A01D}" destId="{D7C0F383-6B17-4B35-8835-431493086F27}" srcOrd="1" destOrd="0" presId="urn:microsoft.com/office/officeart/2018/2/layout/IconVerticalSolidList"/>
    <dgm:cxn modelId="{1DE71B82-4D32-4FA7-8C19-CDBAD630C3D1}" type="presParOf" srcId="{42B8B9EC-2A5D-4722-ABFB-F62C85A5A01D}" destId="{CB3D99CE-95C5-4D64-9F5F-00F5E8FD4D9A}" srcOrd="2" destOrd="0" presId="urn:microsoft.com/office/officeart/2018/2/layout/IconVerticalSolidList"/>
    <dgm:cxn modelId="{10B6CF24-18D6-4315-959F-7F8678ABD14B}" type="presParOf" srcId="{42B8B9EC-2A5D-4722-ABFB-F62C85A5A01D}" destId="{8CFF98FB-60EB-43D2-B950-EF7FC4CB533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9F5C6B3-C403-4CEB-A210-FCABFEA975DC}" type="doc">
      <dgm:prSet loTypeId="urn:microsoft.com/office/officeart/2005/8/layout/hProcess7" loCatId="process" qsTypeId="urn:microsoft.com/office/officeart/2005/8/quickstyle/simple1" qsCatId="simple" csTypeId="urn:microsoft.com/office/officeart/2005/8/colors/accent4_4" csCatId="accent4" phldr="1"/>
      <dgm:spPr/>
      <dgm:t>
        <a:bodyPr/>
        <a:lstStyle/>
        <a:p>
          <a:endParaRPr lang="en-IE"/>
        </a:p>
      </dgm:t>
    </dgm:pt>
    <dgm:pt modelId="{1DCE418A-2828-4500-8BA1-9919A80FCF57}">
      <dgm:prSet phldrT="[Text]"/>
      <dgm:spPr>
        <a:solidFill>
          <a:srgbClr val="D1E5E6"/>
        </a:solidFill>
      </dgm:spPr>
      <dgm:t>
        <a:bodyPr/>
        <a:lstStyle/>
        <a:p>
          <a:r>
            <a:rPr lang="en-IE">
              <a:solidFill>
                <a:schemeClr val="accent2"/>
              </a:solidFill>
            </a:rPr>
            <a:t>Operations</a:t>
          </a:r>
        </a:p>
      </dgm:t>
    </dgm:pt>
    <dgm:pt modelId="{E2FD5611-4E8C-492B-955E-4F6009BD4522}" type="parTrans" cxnId="{01FEA837-86D4-45CC-B306-20A57CD93281}">
      <dgm:prSet/>
      <dgm:spPr/>
      <dgm:t>
        <a:bodyPr/>
        <a:lstStyle/>
        <a:p>
          <a:endParaRPr lang="en-IE"/>
        </a:p>
      </dgm:t>
    </dgm:pt>
    <dgm:pt modelId="{E4447149-D365-48BE-AE4B-27300D947155}" type="sibTrans" cxnId="{01FEA837-86D4-45CC-B306-20A57CD93281}">
      <dgm:prSet/>
      <dgm:spPr/>
      <dgm:t>
        <a:bodyPr/>
        <a:lstStyle/>
        <a:p>
          <a:endParaRPr lang="en-IE"/>
        </a:p>
      </dgm:t>
    </dgm:pt>
    <dgm:pt modelId="{8FD35CB0-1648-48EB-871C-236E108D936F}">
      <dgm:prSet phldrT="[Text]"/>
      <dgm:spPr/>
      <dgm:t>
        <a:bodyPr/>
        <a:lstStyle/>
        <a:p>
          <a:pPr>
            <a:buFont typeface="Arial" panose="020B0604020202020204" pitchFamily="34" charset="0"/>
            <a:buChar char="•"/>
          </a:pPr>
          <a:r>
            <a:rPr lang="en-IE">
              <a:solidFill>
                <a:schemeClr val="accent2"/>
              </a:solidFill>
              <a:latin typeface="+mn-lt"/>
            </a:rPr>
            <a:t>Define solid </a:t>
          </a:r>
          <a:r>
            <a:rPr lang="en-IE" b="1">
              <a:solidFill>
                <a:schemeClr val="accent2"/>
              </a:solidFill>
              <a:latin typeface="+mn-lt"/>
            </a:rPr>
            <a:t>Work Packages </a:t>
          </a:r>
          <a:r>
            <a:rPr lang="en-IE">
              <a:solidFill>
                <a:schemeClr val="accent2"/>
              </a:solidFill>
              <a:latin typeface="+mn-lt"/>
            </a:rPr>
            <a:t>and </a:t>
          </a:r>
          <a:r>
            <a:rPr lang="en-IE" b="1">
              <a:solidFill>
                <a:schemeClr val="accent2"/>
              </a:solidFill>
              <a:latin typeface="+mn-lt"/>
            </a:rPr>
            <a:t>tasks</a:t>
          </a:r>
          <a:endParaRPr lang="en-IE">
            <a:solidFill>
              <a:schemeClr val="accent2"/>
            </a:solidFill>
          </a:endParaRPr>
        </a:p>
      </dgm:t>
    </dgm:pt>
    <dgm:pt modelId="{6E594547-76B8-4D85-9023-C495F13E876F}" type="parTrans" cxnId="{B5B94EA3-49CB-4C60-BE68-672FD0569F16}">
      <dgm:prSet/>
      <dgm:spPr/>
      <dgm:t>
        <a:bodyPr/>
        <a:lstStyle/>
        <a:p>
          <a:endParaRPr lang="en-IE"/>
        </a:p>
      </dgm:t>
    </dgm:pt>
    <dgm:pt modelId="{AE0B67DB-55FA-469D-AB40-F02192284125}" type="sibTrans" cxnId="{B5B94EA3-49CB-4C60-BE68-672FD0569F16}">
      <dgm:prSet/>
      <dgm:spPr/>
      <dgm:t>
        <a:bodyPr/>
        <a:lstStyle/>
        <a:p>
          <a:endParaRPr lang="en-IE"/>
        </a:p>
      </dgm:t>
    </dgm:pt>
    <dgm:pt modelId="{4EB43418-9B06-490A-8DD6-DC49C368814E}">
      <dgm:prSet phldrT="[Text]"/>
      <dgm:spPr/>
      <dgm:t>
        <a:bodyPr/>
        <a:lstStyle/>
        <a:p>
          <a:r>
            <a:rPr lang="en-IE">
              <a:solidFill>
                <a:schemeClr val="accent2"/>
              </a:solidFill>
            </a:rPr>
            <a:t>Timeline</a:t>
          </a:r>
        </a:p>
      </dgm:t>
    </dgm:pt>
    <dgm:pt modelId="{BB9038DB-D8C3-46E5-9D8D-73039B9324B8}" type="parTrans" cxnId="{6826A1A3-9D0A-4D93-BDAA-C1C8CF5B7CB4}">
      <dgm:prSet/>
      <dgm:spPr/>
      <dgm:t>
        <a:bodyPr/>
        <a:lstStyle/>
        <a:p>
          <a:endParaRPr lang="en-IE"/>
        </a:p>
      </dgm:t>
    </dgm:pt>
    <dgm:pt modelId="{7BDF4A03-C9C8-414F-B180-308F151511DE}" type="sibTrans" cxnId="{6826A1A3-9D0A-4D93-BDAA-C1C8CF5B7CB4}">
      <dgm:prSet/>
      <dgm:spPr/>
      <dgm:t>
        <a:bodyPr/>
        <a:lstStyle/>
        <a:p>
          <a:endParaRPr lang="en-IE"/>
        </a:p>
      </dgm:t>
    </dgm:pt>
    <dgm:pt modelId="{D37A85C0-4F38-4BAA-BECA-E8413449B18C}">
      <dgm:prSet phldrT="[Text]"/>
      <dgm:spPr/>
      <dgm:t>
        <a:bodyPr/>
        <a:lstStyle/>
        <a:p>
          <a:pPr>
            <a:buFont typeface="Arial" panose="020B0604020202020204" pitchFamily="34" charset="0"/>
            <a:buChar char="•"/>
          </a:pPr>
          <a:r>
            <a:rPr lang="en-IE">
              <a:solidFill>
                <a:schemeClr val="accent2"/>
              </a:solidFill>
              <a:latin typeface="+mn-lt"/>
            </a:rPr>
            <a:t>Ensure consistency between </a:t>
          </a:r>
          <a:r>
            <a:rPr lang="en-IE" b="1">
              <a:solidFill>
                <a:schemeClr val="accent2"/>
              </a:solidFill>
              <a:latin typeface="+mn-lt"/>
            </a:rPr>
            <a:t>Gantt</a:t>
          </a:r>
          <a:r>
            <a:rPr lang="en-IE">
              <a:solidFill>
                <a:schemeClr val="accent2"/>
              </a:solidFill>
              <a:latin typeface="+mn-lt"/>
            </a:rPr>
            <a:t> &amp; tasks/ WPs (interdependencies)/ FiF</a:t>
          </a:r>
          <a:endParaRPr lang="en-IE">
            <a:solidFill>
              <a:schemeClr val="accent2"/>
            </a:solidFill>
          </a:endParaRPr>
        </a:p>
      </dgm:t>
    </dgm:pt>
    <dgm:pt modelId="{8AB8C156-E26B-4365-A063-60416054284E}" type="parTrans" cxnId="{81A6A029-4D9C-4069-9B34-A1B2778F3161}">
      <dgm:prSet/>
      <dgm:spPr/>
      <dgm:t>
        <a:bodyPr/>
        <a:lstStyle/>
        <a:p>
          <a:endParaRPr lang="en-IE"/>
        </a:p>
      </dgm:t>
    </dgm:pt>
    <dgm:pt modelId="{E0FBA052-A610-4E1C-92EF-421184665C88}" type="sibTrans" cxnId="{81A6A029-4D9C-4069-9B34-A1B2778F3161}">
      <dgm:prSet/>
      <dgm:spPr/>
      <dgm:t>
        <a:bodyPr/>
        <a:lstStyle/>
        <a:p>
          <a:endParaRPr lang="en-IE"/>
        </a:p>
      </dgm:t>
    </dgm:pt>
    <dgm:pt modelId="{3E1BED56-6954-42C1-9352-20F638115C4C}">
      <dgm:prSet phldrT="[Text]"/>
      <dgm:spPr>
        <a:solidFill>
          <a:srgbClr val="6CBCA7"/>
        </a:solidFill>
      </dgm:spPr>
      <dgm:t>
        <a:bodyPr/>
        <a:lstStyle/>
        <a:p>
          <a:r>
            <a:rPr lang="en-IE">
              <a:solidFill>
                <a:schemeClr val="accent2"/>
              </a:solidFill>
            </a:rPr>
            <a:t>Clear Strategy</a:t>
          </a:r>
        </a:p>
      </dgm:t>
    </dgm:pt>
    <dgm:pt modelId="{173A1B3D-7340-4A32-A1B9-5F0B2E7308F4}" type="parTrans" cxnId="{2AC06AF2-BC17-43B6-8CEE-1DCFC899A45A}">
      <dgm:prSet/>
      <dgm:spPr/>
      <dgm:t>
        <a:bodyPr/>
        <a:lstStyle/>
        <a:p>
          <a:endParaRPr lang="en-IE"/>
        </a:p>
      </dgm:t>
    </dgm:pt>
    <dgm:pt modelId="{BEBBFE38-E05E-47EF-A25A-264827E72595}" type="sibTrans" cxnId="{2AC06AF2-BC17-43B6-8CEE-1DCFC899A45A}">
      <dgm:prSet/>
      <dgm:spPr/>
      <dgm:t>
        <a:bodyPr/>
        <a:lstStyle/>
        <a:p>
          <a:endParaRPr lang="en-IE"/>
        </a:p>
      </dgm:t>
    </dgm:pt>
    <dgm:pt modelId="{9A8C6210-0633-4418-9C97-91ED22BCF589}">
      <dgm:prSet phldrT="[Text]"/>
      <dgm:spPr/>
      <dgm:t>
        <a:bodyPr/>
        <a:lstStyle/>
        <a:p>
          <a:pPr>
            <a:buFont typeface="Arial" panose="020B0604020202020204" pitchFamily="34" charset="0"/>
            <a:buChar char="•"/>
          </a:pPr>
          <a:r>
            <a:rPr lang="en-IE">
              <a:solidFill>
                <a:schemeClr val="accent2"/>
              </a:solidFill>
            </a:rPr>
            <a:t>Clearly</a:t>
          </a:r>
          <a:r>
            <a:rPr lang="en-IE">
              <a:solidFill>
                <a:schemeClr val="accent2"/>
              </a:solidFill>
              <a:latin typeface="+mn-lt"/>
            </a:rPr>
            <a:t> identify project parties and responsibilities</a:t>
          </a:r>
          <a:endParaRPr lang="en-IE">
            <a:solidFill>
              <a:schemeClr val="accent2"/>
            </a:solidFill>
          </a:endParaRPr>
        </a:p>
      </dgm:t>
    </dgm:pt>
    <dgm:pt modelId="{0FE0CED8-8524-4C13-B654-973EA3B1B8F0}" type="parTrans" cxnId="{FE8A21FB-B336-4BAE-BF30-C91AC379B4E7}">
      <dgm:prSet/>
      <dgm:spPr/>
      <dgm:t>
        <a:bodyPr/>
        <a:lstStyle/>
        <a:p>
          <a:endParaRPr lang="en-IE"/>
        </a:p>
      </dgm:t>
    </dgm:pt>
    <dgm:pt modelId="{F2FB223E-29EF-4E47-A1C7-31BD68CA6B1C}" type="sibTrans" cxnId="{FE8A21FB-B336-4BAE-BF30-C91AC379B4E7}">
      <dgm:prSet/>
      <dgm:spPr/>
      <dgm:t>
        <a:bodyPr/>
        <a:lstStyle/>
        <a:p>
          <a:endParaRPr lang="en-IE"/>
        </a:p>
      </dgm:t>
    </dgm:pt>
    <dgm:pt modelId="{64953F72-257A-47B3-B721-57868B196BD2}">
      <dgm:prSet/>
      <dgm:spPr/>
      <dgm:t>
        <a:bodyPr/>
        <a:lstStyle/>
        <a:p>
          <a:r>
            <a:rPr lang="en-IE">
              <a:solidFill>
                <a:schemeClr val="accent2"/>
              </a:solidFill>
              <a:latin typeface="+mn-lt"/>
            </a:rPr>
            <a:t>Set clear and realistic </a:t>
          </a:r>
          <a:r>
            <a:rPr lang="en-IE" b="1">
              <a:solidFill>
                <a:schemeClr val="accent2"/>
              </a:solidFill>
              <a:latin typeface="+mn-lt"/>
            </a:rPr>
            <a:t>deliverables</a:t>
          </a:r>
          <a:r>
            <a:rPr lang="en-IE">
              <a:solidFill>
                <a:schemeClr val="accent2"/>
              </a:solidFill>
              <a:latin typeface="+mn-lt"/>
            </a:rPr>
            <a:t>, </a:t>
          </a:r>
          <a:r>
            <a:rPr lang="en-IE" b="1">
              <a:solidFill>
                <a:schemeClr val="accent2"/>
              </a:solidFill>
              <a:latin typeface="+mn-lt"/>
            </a:rPr>
            <a:t>milestones </a:t>
          </a:r>
          <a:r>
            <a:rPr lang="en-IE">
              <a:solidFill>
                <a:schemeClr val="accent2"/>
              </a:solidFill>
              <a:latin typeface="+mn-lt"/>
            </a:rPr>
            <a:t>and </a:t>
          </a:r>
          <a:r>
            <a:rPr lang="en-IE" b="1">
              <a:solidFill>
                <a:schemeClr val="accent2"/>
              </a:solidFill>
              <a:latin typeface="+mn-lt"/>
            </a:rPr>
            <a:t>means of verification</a:t>
          </a:r>
        </a:p>
      </dgm:t>
    </dgm:pt>
    <dgm:pt modelId="{29C1D541-AB76-45F2-8DEC-DE0115BAD27A}" type="parTrans" cxnId="{7AE3E9F5-9D27-4A19-A382-C2DC1670166E}">
      <dgm:prSet/>
      <dgm:spPr/>
      <dgm:t>
        <a:bodyPr/>
        <a:lstStyle/>
        <a:p>
          <a:endParaRPr lang="en-IE"/>
        </a:p>
      </dgm:t>
    </dgm:pt>
    <dgm:pt modelId="{AF35677F-A3E6-4E75-B11E-237CC06D10F3}" type="sibTrans" cxnId="{7AE3E9F5-9D27-4A19-A382-C2DC1670166E}">
      <dgm:prSet/>
      <dgm:spPr/>
      <dgm:t>
        <a:bodyPr/>
        <a:lstStyle/>
        <a:p>
          <a:endParaRPr lang="en-IE"/>
        </a:p>
      </dgm:t>
    </dgm:pt>
    <dgm:pt modelId="{7ABE9087-3674-4D64-B21A-597C96356EB4}">
      <dgm:prSet/>
      <dgm:spPr/>
      <dgm:t>
        <a:bodyPr/>
        <a:lstStyle/>
        <a:p>
          <a:r>
            <a:rPr lang="en-IE">
              <a:solidFill>
                <a:schemeClr val="accent2"/>
              </a:solidFill>
              <a:latin typeface="+mn-lt"/>
            </a:rPr>
            <a:t>Include relevant </a:t>
          </a:r>
          <a:r>
            <a:rPr lang="en-IE" b="1">
              <a:solidFill>
                <a:schemeClr val="accent2"/>
              </a:solidFill>
              <a:latin typeface="+mn-lt"/>
            </a:rPr>
            <a:t>operational risk </a:t>
          </a:r>
          <a:r>
            <a:rPr lang="en-IE" b="0">
              <a:solidFill>
                <a:schemeClr val="accent2"/>
              </a:solidFill>
              <a:latin typeface="+mn-lt"/>
            </a:rPr>
            <a:t>assessment in the Feasibility Study</a:t>
          </a:r>
        </a:p>
      </dgm:t>
    </dgm:pt>
    <dgm:pt modelId="{71E73363-8974-44A0-A3ED-EBF93333817D}" type="parTrans" cxnId="{E90EBFFE-A98B-4DA3-9545-108C1287AB86}">
      <dgm:prSet/>
      <dgm:spPr/>
      <dgm:t>
        <a:bodyPr/>
        <a:lstStyle/>
        <a:p>
          <a:endParaRPr lang="en-IE"/>
        </a:p>
      </dgm:t>
    </dgm:pt>
    <dgm:pt modelId="{7AAB2C7C-6AC0-4F8A-A4A0-B2BB012BDA15}" type="sibTrans" cxnId="{E90EBFFE-A98B-4DA3-9545-108C1287AB86}">
      <dgm:prSet/>
      <dgm:spPr/>
      <dgm:t>
        <a:bodyPr/>
        <a:lstStyle/>
        <a:p>
          <a:endParaRPr lang="en-IE"/>
        </a:p>
      </dgm:t>
    </dgm:pt>
    <dgm:pt modelId="{BFB37635-0546-4656-9702-8D53C66B5AFE}">
      <dgm:prSet/>
      <dgm:spPr/>
      <dgm:t>
        <a:bodyPr/>
        <a:lstStyle/>
        <a:p>
          <a:r>
            <a:rPr lang="en-IE">
              <a:solidFill>
                <a:schemeClr val="accent2"/>
              </a:solidFill>
              <a:latin typeface="+mn-lt"/>
            </a:rPr>
            <a:t>Ensure availability of necessary know-how in the team</a:t>
          </a:r>
        </a:p>
      </dgm:t>
    </dgm:pt>
    <dgm:pt modelId="{AA68ED79-102A-491B-BDBB-BC2D973FD869}" type="parTrans" cxnId="{635ADDA1-7CD7-4B7B-97A5-298AE8DB48F0}">
      <dgm:prSet/>
      <dgm:spPr/>
      <dgm:t>
        <a:bodyPr/>
        <a:lstStyle/>
        <a:p>
          <a:endParaRPr lang="en-IE"/>
        </a:p>
      </dgm:t>
    </dgm:pt>
    <dgm:pt modelId="{94BBD738-E3E7-4511-8A75-9A77CBD24FD4}" type="sibTrans" cxnId="{635ADDA1-7CD7-4B7B-97A5-298AE8DB48F0}">
      <dgm:prSet/>
      <dgm:spPr/>
      <dgm:t>
        <a:bodyPr/>
        <a:lstStyle/>
        <a:p>
          <a:endParaRPr lang="en-IE"/>
        </a:p>
      </dgm:t>
    </dgm:pt>
    <dgm:pt modelId="{DBFE78AB-61E6-414B-BFAF-9F2E2EB2164C}">
      <dgm:prSet/>
      <dgm:spPr/>
      <dgm:t>
        <a:bodyPr/>
        <a:lstStyle/>
        <a:p>
          <a:r>
            <a:rPr lang="en-IE">
              <a:solidFill>
                <a:schemeClr val="accent2"/>
              </a:solidFill>
              <a:latin typeface="+mn-lt"/>
            </a:rPr>
            <a:t>Consider realistic timing for:</a:t>
          </a:r>
        </a:p>
      </dgm:t>
    </dgm:pt>
    <dgm:pt modelId="{09DCC4CE-7550-47C9-8760-43F9076562E8}" type="parTrans" cxnId="{44EAC498-ACD3-44B0-BCFC-E7CAE35A68B9}">
      <dgm:prSet/>
      <dgm:spPr/>
      <dgm:t>
        <a:bodyPr/>
        <a:lstStyle/>
        <a:p>
          <a:endParaRPr lang="en-IE"/>
        </a:p>
      </dgm:t>
    </dgm:pt>
    <dgm:pt modelId="{ABCC1E00-D390-4C60-9421-7AA90D113325}" type="sibTrans" cxnId="{44EAC498-ACD3-44B0-BCFC-E7CAE35A68B9}">
      <dgm:prSet/>
      <dgm:spPr/>
      <dgm:t>
        <a:bodyPr/>
        <a:lstStyle/>
        <a:p>
          <a:endParaRPr lang="en-IE"/>
        </a:p>
      </dgm:t>
    </dgm:pt>
    <dgm:pt modelId="{3BC0AB7F-0AF6-48A3-8E17-E5A576A4ABCB}">
      <dgm:prSet/>
      <dgm:spPr/>
      <dgm:t>
        <a:bodyPr/>
        <a:lstStyle/>
        <a:p>
          <a:r>
            <a:rPr lang="en-IE">
              <a:solidFill>
                <a:schemeClr val="accent2"/>
              </a:solidFill>
              <a:latin typeface="+mn-lt"/>
            </a:rPr>
            <a:t>Construction and supply</a:t>
          </a:r>
        </a:p>
      </dgm:t>
    </dgm:pt>
    <dgm:pt modelId="{C9157974-54C7-4A87-AD70-CF7B68527FD1}" type="parTrans" cxnId="{04208F7B-04FB-4C2A-A486-2717C57BD109}">
      <dgm:prSet/>
      <dgm:spPr/>
      <dgm:t>
        <a:bodyPr/>
        <a:lstStyle/>
        <a:p>
          <a:endParaRPr lang="en-IE"/>
        </a:p>
      </dgm:t>
    </dgm:pt>
    <dgm:pt modelId="{86F4FA42-C233-4EA2-A357-CD5E53252048}" type="sibTrans" cxnId="{04208F7B-04FB-4C2A-A486-2717C57BD109}">
      <dgm:prSet/>
      <dgm:spPr/>
      <dgm:t>
        <a:bodyPr/>
        <a:lstStyle/>
        <a:p>
          <a:endParaRPr lang="en-IE"/>
        </a:p>
      </dgm:t>
    </dgm:pt>
    <dgm:pt modelId="{C930DDD5-DC89-4B06-BC48-86150F8CED3E}">
      <dgm:prSet/>
      <dgm:spPr/>
      <dgm:t>
        <a:bodyPr/>
        <a:lstStyle/>
        <a:p>
          <a:r>
            <a:rPr lang="en-IE">
              <a:solidFill>
                <a:schemeClr val="accent2"/>
              </a:solidFill>
              <a:latin typeface="+mn-lt"/>
            </a:rPr>
            <a:t>Obtaining permits, rights and licences</a:t>
          </a:r>
        </a:p>
      </dgm:t>
    </dgm:pt>
    <dgm:pt modelId="{B81E7B3A-A09C-45C8-A02C-7E13B7135B87}" type="parTrans" cxnId="{FBC2D395-C015-41B8-B5F8-14E57CAD4E12}">
      <dgm:prSet/>
      <dgm:spPr/>
      <dgm:t>
        <a:bodyPr/>
        <a:lstStyle/>
        <a:p>
          <a:endParaRPr lang="en-IE"/>
        </a:p>
      </dgm:t>
    </dgm:pt>
    <dgm:pt modelId="{C629CF0A-A96C-4195-AE6C-3718B8BF7789}" type="sibTrans" cxnId="{FBC2D395-C015-41B8-B5F8-14E57CAD4E12}">
      <dgm:prSet/>
      <dgm:spPr/>
      <dgm:t>
        <a:bodyPr/>
        <a:lstStyle/>
        <a:p>
          <a:endParaRPr lang="en-IE"/>
        </a:p>
      </dgm:t>
    </dgm:pt>
    <dgm:pt modelId="{0132D91D-5B61-4DA6-8F38-48A40902AAC3}">
      <dgm:prSet/>
      <dgm:spPr/>
      <dgm:t>
        <a:bodyPr/>
        <a:lstStyle/>
        <a:p>
          <a:r>
            <a:rPr lang="en-IE">
              <a:solidFill>
                <a:schemeClr val="accent2"/>
              </a:solidFill>
              <a:latin typeface="+mn-lt"/>
            </a:rPr>
            <a:t>Ensuring public acceptance</a:t>
          </a:r>
        </a:p>
      </dgm:t>
    </dgm:pt>
    <dgm:pt modelId="{3E0A491F-A23A-4D15-8023-C0DD861BC1C8}" type="parTrans" cxnId="{8E812E15-9852-4FA6-AC61-CA5AD4FE845D}">
      <dgm:prSet/>
      <dgm:spPr/>
      <dgm:t>
        <a:bodyPr/>
        <a:lstStyle/>
        <a:p>
          <a:endParaRPr lang="en-IE"/>
        </a:p>
      </dgm:t>
    </dgm:pt>
    <dgm:pt modelId="{599FB25E-1246-48FF-B20F-0D8D6A7A8107}" type="sibTrans" cxnId="{8E812E15-9852-4FA6-AC61-CA5AD4FE845D}">
      <dgm:prSet/>
      <dgm:spPr/>
      <dgm:t>
        <a:bodyPr/>
        <a:lstStyle/>
        <a:p>
          <a:endParaRPr lang="en-IE"/>
        </a:p>
      </dgm:t>
    </dgm:pt>
    <dgm:pt modelId="{3A4F9AED-7DAD-4B03-A21B-038EF08C96A6}">
      <dgm:prSet/>
      <dgm:spPr/>
      <dgm:t>
        <a:bodyPr/>
        <a:lstStyle/>
        <a:p>
          <a:r>
            <a:rPr lang="en-IE">
              <a:solidFill>
                <a:schemeClr val="accent2"/>
              </a:solidFill>
              <a:latin typeface="+mn-lt"/>
            </a:rPr>
            <a:t>Potential delays</a:t>
          </a:r>
        </a:p>
      </dgm:t>
    </dgm:pt>
    <dgm:pt modelId="{6566A254-A1B5-4CBC-9D68-5988912FE50D}" type="parTrans" cxnId="{82EF01C1-E70C-4637-89C8-191B6263AEE2}">
      <dgm:prSet/>
      <dgm:spPr/>
      <dgm:t>
        <a:bodyPr/>
        <a:lstStyle/>
        <a:p>
          <a:endParaRPr lang="en-IE"/>
        </a:p>
      </dgm:t>
    </dgm:pt>
    <dgm:pt modelId="{035EBAD9-4542-420C-860C-FD117F48B1F5}" type="sibTrans" cxnId="{82EF01C1-E70C-4637-89C8-191B6263AEE2}">
      <dgm:prSet/>
      <dgm:spPr/>
      <dgm:t>
        <a:bodyPr/>
        <a:lstStyle/>
        <a:p>
          <a:endParaRPr lang="en-IE"/>
        </a:p>
      </dgm:t>
    </dgm:pt>
    <dgm:pt modelId="{685065BD-F592-4F74-9A52-66A7212C6815}">
      <dgm:prSet/>
      <dgm:spPr/>
      <dgm:t>
        <a:bodyPr/>
        <a:lstStyle/>
        <a:p>
          <a:r>
            <a:rPr lang="en-IE" b="0">
              <a:solidFill>
                <a:schemeClr val="accent2"/>
              </a:solidFill>
              <a:latin typeface="+mn-lt"/>
            </a:rPr>
            <a:t>Clear </a:t>
          </a:r>
          <a:r>
            <a:rPr lang="en-IE" b="1">
              <a:solidFill>
                <a:schemeClr val="accent2"/>
              </a:solidFill>
              <a:latin typeface="+mn-lt"/>
            </a:rPr>
            <a:t>Role distribution</a:t>
          </a:r>
        </a:p>
      </dgm:t>
    </dgm:pt>
    <dgm:pt modelId="{14164A60-1BE9-4B0E-9083-67DE64C547D8}" type="parTrans" cxnId="{E27522BF-2D0B-4B10-8BD1-8E4BD6CC64C5}">
      <dgm:prSet/>
      <dgm:spPr/>
      <dgm:t>
        <a:bodyPr/>
        <a:lstStyle/>
        <a:p>
          <a:endParaRPr lang="en-IE"/>
        </a:p>
      </dgm:t>
    </dgm:pt>
    <dgm:pt modelId="{6EF57FBA-CDD6-4AFD-A9D8-C338705D7E9E}" type="sibTrans" cxnId="{E27522BF-2D0B-4B10-8BD1-8E4BD6CC64C5}">
      <dgm:prSet/>
      <dgm:spPr/>
      <dgm:t>
        <a:bodyPr/>
        <a:lstStyle/>
        <a:p>
          <a:endParaRPr lang="en-IE"/>
        </a:p>
      </dgm:t>
    </dgm:pt>
    <dgm:pt modelId="{7E586C0B-7C89-48FA-882A-0546AE479A7A}">
      <dgm:prSet/>
      <dgm:spPr/>
      <dgm:t>
        <a:bodyPr/>
        <a:lstStyle/>
        <a:p>
          <a:r>
            <a:rPr lang="en-IE" b="1">
              <a:solidFill>
                <a:schemeClr val="accent2"/>
              </a:solidFill>
              <a:latin typeface="+mn-lt"/>
            </a:rPr>
            <a:t>Link Work Packages </a:t>
          </a:r>
          <a:r>
            <a:rPr lang="en-IE" b="0">
              <a:solidFill>
                <a:schemeClr val="accent2"/>
              </a:solidFill>
              <a:latin typeface="+mn-lt"/>
            </a:rPr>
            <a:t>and</a:t>
          </a:r>
          <a:r>
            <a:rPr lang="en-IE" b="1">
              <a:solidFill>
                <a:schemeClr val="accent2"/>
              </a:solidFill>
              <a:latin typeface="+mn-lt"/>
            </a:rPr>
            <a:t> </a:t>
          </a:r>
          <a:r>
            <a:rPr lang="en-IE">
              <a:solidFill>
                <a:schemeClr val="accent2"/>
              </a:solidFill>
              <a:latin typeface="+mn-lt"/>
            </a:rPr>
            <a:t>corresponding </a:t>
          </a:r>
          <a:r>
            <a:rPr lang="en-IE" b="1">
              <a:solidFill>
                <a:schemeClr val="accent2"/>
              </a:solidFill>
              <a:latin typeface="+mn-lt"/>
            </a:rPr>
            <a:t>financial costs</a:t>
          </a:r>
        </a:p>
      </dgm:t>
    </dgm:pt>
    <dgm:pt modelId="{493624D8-8D31-435A-9275-0F0CC8F83C25}" type="parTrans" cxnId="{DE2550C5-3925-4B1C-B93B-ED971012ADD6}">
      <dgm:prSet/>
      <dgm:spPr/>
      <dgm:t>
        <a:bodyPr/>
        <a:lstStyle/>
        <a:p>
          <a:endParaRPr lang="en-IE"/>
        </a:p>
      </dgm:t>
    </dgm:pt>
    <dgm:pt modelId="{6C9CFD6B-48E2-400A-89AE-7D5795A67969}" type="sibTrans" cxnId="{DE2550C5-3925-4B1C-B93B-ED971012ADD6}">
      <dgm:prSet/>
      <dgm:spPr/>
      <dgm:t>
        <a:bodyPr/>
        <a:lstStyle/>
        <a:p>
          <a:endParaRPr lang="en-IE"/>
        </a:p>
      </dgm:t>
    </dgm:pt>
    <dgm:pt modelId="{AE5CA942-BE69-49E8-9355-666EE66E358F}">
      <dgm:prSet/>
      <dgm:spPr/>
      <dgm:t>
        <a:bodyPr/>
        <a:lstStyle/>
        <a:p>
          <a:r>
            <a:rPr lang="en-IE">
              <a:solidFill>
                <a:schemeClr val="accent2"/>
              </a:solidFill>
              <a:latin typeface="+mn-lt"/>
            </a:rPr>
            <a:t>Set a clear strategy for:</a:t>
          </a:r>
        </a:p>
      </dgm:t>
    </dgm:pt>
    <dgm:pt modelId="{FD4C4016-2779-4DC4-AECF-C93452C744A0}" type="parTrans" cxnId="{47BAB0DE-10EF-4EFF-87F6-8A776ECFDA16}">
      <dgm:prSet/>
      <dgm:spPr/>
      <dgm:t>
        <a:bodyPr/>
        <a:lstStyle/>
        <a:p>
          <a:endParaRPr lang="en-IE"/>
        </a:p>
      </dgm:t>
    </dgm:pt>
    <dgm:pt modelId="{B1A54653-ACD8-47C8-936E-B3514DDC74AC}" type="sibTrans" cxnId="{47BAB0DE-10EF-4EFF-87F6-8A776ECFDA16}">
      <dgm:prSet/>
      <dgm:spPr/>
      <dgm:t>
        <a:bodyPr/>
        <a:lstStyle/>
        <a:p>
          <a:endParaRPr lang="en-IE"/>
        </a:p>
      </dgm:t>
    </dgm:pt>
    <dgm:pt modelId="{CA983F05-364B-4485-B847-D710534CBDE6}">
      <dgm:prSet/>
      <dgm:spPr/>
      <dgm:t>
        <a:bodyPr/>
        <a:lstStyle/>
        <a:p>
          <a:r>
            <a:rPr lang="en-IE">
              <a:solidFill>
                <a:schemeClr val="accent2"/>
              </a:solidFill>
              <a:latin typeface="+mn-lt"/>
            </a:rPr>
            <a:t>Construction, considering targets/ deadlines &amp; needs</a:t>
          </a:r>
        </a:p>
      </dgm:t>
    </dgm:pt>
    <dgm:pt modelId="{02127022-3C1F-49DB-9F22-5505CAD5C7BB}" type="parTrans" cxnId="{32EB44AB-ABAC-4015-96AA-4E310BC1A1F4}">
      <dgm:prSet/>
      <dgm:spPr/>
      <dgm:t>
        <a:bodyPr/>
        <a:lstStyle/>
        <a:p>
          <a:endParaRPr lang="en-IE"/>
        </a:p>
      </dgm:t>
    </dgm:pt>
    <dgm:pt modelId="{86265CA3-3588-429B-B54A-8BB113D5EBA1}" type="sibTrans" cxnId="{32EB44AB-ABAC-4015-96AA-4E310BC1A1F4}">
      <dgm:prSet/>
      <dgm:spPr/>
      <dgm:t>
        <a:bodyPr/>
        <a:lstStyle/>
        <a:p>
          <a:endParaRPr lang="en-IE"/>
        </a:p>
      </dgm:t>
    </dgm:pt>
    <dgm:pt modelId="{3EA823D3-CE81-432D-B63D-839B98A25ACF}">
      <dgm:prSet/>
      <dgm:spPr/>
      <dgm:t>
        <a:bodyPr/>
        <a:lstStyle/>
        <a:p>
          <a:r>
            <a:rPr lang="en-IE">
              <a:solidFill>
                <a:schemeClr val="accent2"/>
              </a:solidFill>
              <a:latin typeface="+mn-lt"/>
            </a:rPr>
            <a:t>Obtaining permits, rights and licenses for a defined location</a:t>
          </a:r>
        </a:p>
      </dgm:t>
    </dgm:pt>
    <dgm:pt modelId="{D9712707-8844-437C-BEEB-724C4247E4DA}" type="parTrans" cxnId="{EA5760B0-788D-4DA9-B9E2-3D11D1F95E47}">
      <dgm:prSet/>
      <dgm:spPr/>
      <dgm:t>
        <a:bodyPr/>
        <a:lstStyle/>
        <a:p>
          <a:endParaRPr lang="en-IE"/>
        </a:p>
      </dgm:t>
    </dgm:pt>
    <dgm:pt modelId="{2D040C75-034D-41BB-9842-FBE26349EFDF}" type="sibTrans" cxnId="{EA5760B0-788D-4DA9-B9E2-3D11D1F95E47}">
      <dgm:prSet/>
      <dgm:spPr/>
      <dgm:t>
        <a:bodyPr/>
        <a:lstStyle/>
        <a:p>
          <a:endParaRPr lang="en-IE"/>
        </a:p>
      </dgm:t>
    </dgm:pt>
    <dgm:pt modelId="{96B9E011-BE6F-45F9-A710-9AF7E140CDFF}">
      <dgm:prSet/>
      <dgm:spPr/>
      <dgm:t>
        <a:bodyPr/>
        <a:lstStyle/>
        <a:p>
          <a:r>
            <a:rPr lang="en-IE">
              <a:solidFill>
                <a:schemeClr val="accent2"/>
              </a:solidFill>
              <a:latin typeface="+mn-lt"/>
            </a:rPr>
            <a:t>Ensuring public acceptance</a:t>
          </a:r>
        </a:p>
      </dgm:t>
    </dgm:pt>
    <dgm:pt modelId="{FDBC0BB4-89B4-4544-B463-BD0674478642}" type="parTrans" cxnId="{56DD252C-EEBA-4429-BB4F-915D0EBE32C3}">
      <dgm:prSet/>
      <dgm:spPr/>
      <dgm:t>
        <a:bodyPr/>
        <a:lstStyle/>
        <a:p>
          <a:endParaRPr lang="en-IE"/>
        </a:p>
      </dgm:t>
    </dgm:pt>
    <dgm:pt modelId="{A96CB276-FA56-4329-B6C6-6302FD2C676F}" type="sibTrans" cxnId="{56DD252C-EEBA-4429-BB4F-915D0EBE32C3}">
      <dgm:prSet/>
      <dgm:spPr/>
      <dgm:t>
        <a:bodyPr/>
        <a:lstStyle/>
        <a:p>
          <a:endParaRPr lang="en-IE"/>
        </a:p>
      </dgm:t>
    </dgm:pt>
    <dgm:pt modelId="{B5421468-21D3-471F-932E-A5DE8439061C}" type="pres">
      <dgm:prSet presAssocID="{99F5C6B3-C403-4CEB-A210-FCABFEA975DC}" presName="Name0" presStyleCnt="0">
        <dgm:presLayoutVars>
          <dgm:dir/>
          <dgm:animLvl val="lvl"/>
          <dgm:resizeHandles val="exact"/>
        </dgm:presLayoutVars>
      </dgm:prSet>
      <dgm:spPr/>
    </dgm:pt>
    <dgm:pt modelId="{74DB7EB6-00ED-46FC-9A3C-ACFA452652B9}" type="pres">
      <dgm:prSet presAssocID="{1DCE418A-2828-4500-8BA1-9919A80FCF57}" presName="compositeNode" presStyleCnt="0">
        <dgm:presLayoutVars>
          <dgm:bulletEnabled val="1"/>
        </dgm:presLayoutVars>
      </dgm:prSet>
      <dgm:spPr/>
    </dgm:pt>
    <dgm:pt modelId="{971726DE-C475-4E43-8B16-4D41CA1B1918}" type="pres">
      <dgm:prSet presAssocID="{1DCE418A-2828-4500-8BA1-9919A80FCF57}" presName="bgRect" presStyleLbl="node1" presStyleIdx="0" presStyleCnt="3"/>
      <dgm:spPr/>
    </dgm:pt>
    <dgm:pt modelId="{812F9574-FC9E-42F2-9A3C-73057590A5C1}" type="pres">
      <dgm:prSet presAssocID="{1DCE418A-2828-4500-8BA1-9919A80FCF57}" presName="parentNode" presStyleLbl="node1" presStyleIdx="0" presStyleCnt="3">
        <dgm:presLayoutVars>
          <dgm:chMax val="0"/>
          <dgm:bulletEnabled val="1"/>
        </dgm:presLayoutVars>
      </dgm:prSet>
      <dgm:spPr/>
    </dgm:pt>
    <dgm:pt modelId="{653D37B5-6D84-4E87-A3D2-CBE7C2860CA7}" type="pres">
      <dgm:prSet presAssocID="{1DCE418A-2828-4500-8BA1-9919A80FCF57}" presName="childNode" presStyleLbl="node1" presStyleIdx="0" presStyleCnt="3">
        <dgm:presLayoutVars>
          <dgm:bulletEnabled val="1"/>
        </dgm:presLayoutVars>
      </dgm:prSet>
      <dgm:spPr/>
    </dgm:pt>
    <dgm:pt modelId="{03CE990F-E08B-4150-944C-F00F69E57992}" type="pres">
      <dgm:prSet presAssocID="{E4447149-D365-48BE-AE4B-27300D947155}" presName="hSp" presStyleCnt="0"/>
      <dgm:spPr/>
    </dgm:pt>
    <dgm:pt modelId="{DBD99053-22AC-43BC-A9D1-B0DD1FAC08F8}" type="pres">
      <dgm:prSet presAssocID="{E4447149-D365-48BE-AE4B-27300D947155}" presName="vProcSp" presStyleCnt="0"/>
      <dgm:spPr/>
    </dgm:pt>
    <dgm:pt modelId="{4C86DCD6-5F40-4964-BCCB-C9345F2DE7D8}" type="pres">
      <dgm:prSet presAssocID="{E4447149-D365-48BE-AE4B-27300D947155}" presName="vSp1" presStyleCnt="0"/>
      <dgm:spPr/>
    </dgm:pt>
    <dgm:pt modelId="{5E500516-B074-44E1-9C76-D457A8F98AD6}" type="pres">
      <dgm:prSet presAssocID="{E4447149-D365-48BE-AE4B-27300D947155}" presName="simulatedConn" presStyleLbl="solidFgAcc1" presStyleIdx="0" presStyleCnt="2"/>
      <dgm:spPr/>
    </dgm:pt>
    <dgm:pt modelId="{B965A5F4-6417-413E-9809-163E0C9BFD0E}" type="pres">
      <dgm:prSet presAssocID="{E4447149-D365-48BE-AE4B-27300D947155}" presName="vSp2" presStyleCnt="0"/>
      <dgm:spPr/>
    </dgm:pt>
    <dgm:pt modelId="{987AA23F-77B4-4AA1-B019-C9CA2D24BFD2}" type="pres">
      <dgm:prSet presAssocID="{E4447149-D365-48BE-AE4B-27300D947155}" presName="sibTrans" presStyleCnt="0"/>
      <dgm:spPr/>
    </dgm:pt>
    <dgm:pt modelId="{1E9C2AD5-020D-4024-9DBC-BC4681B1819C}" type="pres">
      <dgm:prSet presAssocID="{4EB43418-9B06-490A-8DD6-DC49C368814E}" presName="compositeNode" presStyleCnt="0">
        <dgm:presLayoutVars>
          <dgm:bulletEnabled val="1"/>
        </dgm:presLayoutVars>
      </dgm:prSet>
      <dgm:spPr/>
    </dgm:pt>
    <dgm:pt modelId="{D9D7F5CE-94FE-451A-B489-6B36CD567CB6}" type="pres">
      <dgm:prSet presAssocID="{4EB43418-9B06-490A-8DD6-DC49C368814E}" presName="bgRect" presStyleLbl="node1" presStyleIdx="1" presStyleCnt="3"/>
      <dgm:spPr/>
    </dgm:pt>
    <dgm:pt modelId="{9A7B82D0-EE46-420C-BA14-2E848F621D0A}" type="pres">
      <dgm:prSet presAssocID="{4EB43418-9B06-490A-8DD6-DC49C368814E}" presName="parentNode" presStyleLbl="node1" presStyleIdx="1" presStyleCnt="3">
        <dgm:presLayoutVars>
          <dgm:chMax val="0"/>
          <dgm:bulletEnabled val="1"/>
        </dgm:presLayoutVars>
      </dgm:prSet>
      <dgm:spPr/>
    </dgm:pt>
    <dgm:pt modelId="{BD53924A-D525-4ABE-BD03-1C73E4496971}" type="pres">
      <dgm:prSet presAssocID="{4EB43418-9B06-490A-8DD6-DC49C368814E}" presName="childNode" presStyleLbl="node1" presStyleIdx="1" presStyleCnt="3">
        <dgm:presLayoutVars>
          <dgm:bulletEnabled val="1"/>
        </dgm:presLayoutVars>
      </dgm:prSet>
      <dgm:spPr/>
    </dgm:pt>
    <dgm:pt modelId="{49CCEE8B-4E3F-4786-A84A-276F01E8C382}" type="pres">
      <dgm:prSet presAssocID="{7BDF4A03-C9C8-414F-B180-308F151511DE}" presName="hSp" presStyleCnt="0"/>
      <dgm:spPr/>
    </dgm:pt>
    <dgm:pt modelId="{7A92A4B9-DD4D-4662-906D-F1B1B2E00677}" type="pres">
      <dgm:prSet presAssocID="{7BDF4A03-C9C8-414F-B180-308F151511DE}" presName="vProcSp" presStyleCnt="0"/>
      <dgm:spPr/>
    </dgm:pt>
    <dgm:pt modelId="{D9596349-E46F-47C9-A726-538C0DC09B00}" type="pres">
      <dgm:prSet presAssocID="{7BDF4A03-C9C8-414F-B180-308F151511DE}" presName="vSp1" presStyleCnt="0"/>
      <dgm:spPr/>
    </dgm:pt>
    <dgm:pt modelId="{367ADD1F-7967-4401-B6CC-82B6C8FDFD71}" type="pres">
      <dgm:prSet presAssocID="{7BDF4A03-C9C8-414F-B180-308F151511DE}" presName="simulatedConn" presStyleLbl="solidFgAcc1" presStyleIdx="1" presStyleCnt="2"/>
      <dgm:spPr/>
    </dgm:pt>
    <dgm:pt modelId="{83C06C8A-36EE-495A-B20C-75847F74E09E}" type="pres">
      <dgm:prSet presAssocID="{7BDF4A03-C9C8-414F-B180-308F151511DE}" presName="vSp2" presStyleCnt="0"/>
      <dgm:spPr/>
    </dgm:pt>
    <dgm:pt modelId="{E5F1F3D6-204F-4115-B55C-D02435DF57E5}" type="pres">
      <dgm:prSet presAssocID="{7BDF4A03-C9C8-414F-B180-308F151511DE}" presName="sibTrans" presStyleCnt="0"/>
      <dgm:spPr/>
    </dgm:pt>
    <dgm:pt modelId="{FD21C724-8AA6-441D-BC75-76D2EAC9613D}" type="pres">
      <dgm:prSet presAssocID="{3E1BED56-6954-42C1-9352-20F638115C4C}" presName="compositeNode" presStyleCnt="0">
        <dgm:presLayoutVars>
          <dgm:bulletEnabled val="1"/>
        </dgm:presLayoutVars>
      </dgm:prSet>
      <dgm:spPr/>
    </dgm:pt>
    <dgm:pt modelId="{A448CC53-ED4A-4F19-B370-FE5AB163E86F}" type="pres">
      <dgm:prSet presAssocID="{3E1BED56-6954-42C1-9352-20F638115C4C}" presName="bgRect" presStyleLbl="node1" presStyleIdx="2" presStyleCnt="3"/>
      <dgm:spPr/>
    </dgm:pt>
    <dgm:pt modelId="{09ECA295-AB4C-4792-9AC6-4FA4D9532CFD}" type="pres">
      <dgm:prSet presAssocID="{3E1BED56-6954-42C1-9352-20F638115C4C}" presName="parentNode" presStyleLbl="node1" presStyleIdx="2" presStyleCnt="3">
        <dgm:presLayoutVars>
          <dgm:chMax val="0"/>
          <dgm:bulletEnabled val="1"/>
        </dgm:presLayoutVars>
      </dgm:prSet>
      <dgm:spPr/>
    </dgm:pt>
    <dgm:pt modelId="{3FAC784A-9421-4B09-9969-5A230AAE3480}" type="pres">
      <dgm:prSet presAssocID="{3E1BED56-6954-42C1-9352-20F638115C4C}" presName="childNode" presStyleLbl="node1" presStyleIdx="2" presStyleCnt="3">
        <dgm:presLayoutVars>
          <dgm:bulletEnabled val="1"/>
        </dgm:presLayoutVars>
      </dgm:prSet>
      <dgm:spPr/>
    </dgm:pt>
  </dgm:ptLst>
  <dgm:cxnLst>
    <dgm:cxn modelId="{F3BE7707-33B7-4A11-9CD5-6F92AA46E901}" type="presOf" srcId="{AE5CA942-BE69-49E8-9355-666EE66E358F}" destId="{3FAC784A-9421-4B09-9969-5A230AAE3480}" srcOrd="0" destOrd="3" presId="urn:microsoft.com/office/officeart/2005/8/layout/hProcess7"/>
    <dgm:cxn modelId="{4246F607-3DEE-4452-9314-5FB5905CF3BD}" type="presOf" srcId="{96B9E011-BE6F-45F9-A710-9AF7E140CDFF}" destId="{3FAC784A-9421-4B09-9969-5A230AAE3480}" srcOrd="0" destOrd="6" presId="urn:microsoft.com/office/officeart/2005/8/layout/hProcess7"/>
    <dgm:cxn modelId="{3AE0DF10-F5D1-44C2-BDE8-FDE5C66008B0}" type="presOf" srcId="{4EB43418-9B06-490A-8DD6-DC49C368814E}" destId="{9A7B82D0-EE46-420C-BA14-2E848F621D0A}" srcOrd="1" destOrd="0" presId="urn:microsoft.com/office/officeart/2005/8/layout/hProcess7"/>
    <dgm:cxn modelId="{8E812E15-9852-4FA6-AC61-CA5AD4FE845D}" srcId="{DBFE78AB-61E6-414B-BFAF-9F2E2EB2164C}" destId="{0132D91D-5B61-4DA6-8F38-48A40902AAC3}" srcOrd="2" destOrd="0" parTransId="{3E0A491F-A23A-4D15-8023-C0DD861BC1C8}" sibTransId="{599FB25E-1246-48FF-B20F-0D8D6A7A8107}"/>
    <dgm:cxn modelId="{0CDCFA15-3B1A-4455-AE89-2CF6DB1F6461}" type="presOf" srcId="{1DCE418A-2828-4500-8BA1-9919A80FCF57}" destId="{812F9574-FC9E-42F2-9A3C-73057590A5C1}" srcOrd="1" destOrd="0" presId="urn:microsoft.com/office/officeart/2005/8/layout/hProcess7"/>
    <dgm:cxn modelId="{B744C516-2750-4205-BCE7-0EC47F8E85D7}" type="presOf" srcId="{9A8C6210-0633-4418-9C97-91ED22BCF589}" destId="{3FAC784A-9421-4B09-9969-5A230AAE3480}" srcOrd="0" destOrd="0" presId="urn:microsoft.com/office/officeart/2005/8/layout/hProcess7"/>
    <dgm:cxn modelId="{6B68BD1B-8F32-41CA-9F45-F4069A29986C}" type="presOf" srcId="{7E586C0B-7C89-48FA-882A-0546AE479A7A}" destId="{3FAC784A-9421-4B09-9969-5A230AAE3480}" srcOrd="0" destOrd="2" presId="urn:microsoft.com/office/officeart/2005/8/layout/hProcess7"/>
    <dgm:cxn modelId="{81A6A029-4D9C-4069-9B34-A1B2778F3161}" srcId="{4EB43418-9B06-490A-8DD6-DC49C368814E}" destId="{D37A85C0-4F38-4BAA-BECA-E8413449B18C}" srcOrd="0" destOrd="0" parTransId="{8AB8C156-E26B-4365-A063-60416054284E}" sibTransId="{E0FBA052-A610-4E1C-92EF-421184665C88}"/>
    <dgm:cxn modelId="{56DD252C-EEBA-4429-BB4F-915D0EBE32C3}" srcId="{AE5CA942-BE69-49E8-9355-666EE66E358F}" destId="{96B9E011-BE6F-45F9-A710-9AF7E140CDFF}" srcOrd="2" destOrd="0" parTransId="{FDBC0BB4-89B4-4544-B463-BD0674478642}" sibTransId="{A96CB276-FA56-4329-B6C6-6302FD2C676F}"/>
    <dgm:cxn modelId="{86C12631-9027-4FD1-8FC1-5A7D11B3C0D8}" type="presOf" srcId="{3EA823D3-CE81-432D-B63D-839B98A25ACF}" destId="{3FAC784A-9421-4B09-9969-5A230AAE3480}" srcOrd="0" destOrd="5" presId="urn:microsoft.com/office/officeart/2005/8/layout/hProcess7"/>
    <dgm:cxn modelId="{01FEA837-86D4-45CC-B306-20A57CD93281}" srcId="{99F5C6B3-C403-4CEB-A210-FCABFEA975DC}" destId="{1DCE418A-2828-4500-8BA1-9919A80FCF57}" srcOrd="0" destOrd="0" parTransId="{E2FD5611-4E8C-492B-955E-4F6009BD4522}" sibTransId="{E4447149-D365-48BE-AE4B-27300D947155}"/>
    <dgm:cxn modelId="{7CDD714F-C21D-4FC5-9705-6CC5C48B1D8C}" type="presOf" srcId="{3E1BED56-6954-42C1-9352-20F638115C4C}" destId="{A448CC53-ED4A-4F19-B370-FE5AB163E86F}" srcOrd="0" destOrd="0" presId="urn:microsoft.com/office/officeart/2005/8/layout/hProcess7"/>
    <dgm:cxn modelId="{D9663576-6727-40F0-9987-A90FC4351EE0}" type="presOf" srcId="{4EB43418-9B06-490A-8DD6-DC49C368814E}" destId="{D9D7F5CE-94FE-451A-B489-6B36CD567CB6}" srcOrd="0" destOrd="0" presId="urn:microsoft.com/office/officeart/2005/8/layout/hProcess7"/>
    <dgm:cxn modelId="{1B569276-FB58-4243-B966-0267234F69B9}" type="presOf" srcId="{3BC0AB7F-0AF6-48A3-8E17-E5A576A4ABCB}" destId="{BD53924A-D525-4ABE-BD03-1C73E4496971}" srcOrd="0" destOrd="2" presId="urn:microsoft.com/office/officeart/2005/8/layout/hProcess7"/>
    <dgm:cxn modelId="{6EC7AC59-B8FE-4AEE-AF2E-7186A09B7FF2}" type="presOf" srcId="{8FD35CB0-1648-48EB-871C-236E108D936F}" destId="{653D37B5-6D84-4E87-A3D2-CBE7C2860CA7}" srcOrd="0" destOrd="0" presId="urn:microsoft.com/office/officeart/2005/8/layout/hProcess7"/>
    <dgm:cxn modelId="{04208F7B-04FB-4C2A-A486-2717C57BD109}" srcId="{DBFE78AB-61E6-414B-BFAF-9F2E2EB2164C}" destId="{3BC0AB7F-0AF6-48A3-8E17-E5A576A4ABCB}" srcOrd="0" destOrd="0" parTransId="{C9157974-54C7-4A87-AD70-CF7B68527FD1}" sibTransId="{86F4FA42-C233-4EA2-A357-CD5E53252048}"/>
    <dgm:cxn modelId="{1091D07F-BF2D-42F4-871D-A28EBB021F8D}" type="presOf" srcId="{3A4F9AED-7DAD-4B03-A21B-038EF08C96A6}" destId="{BD53924A-D525-4ABE-BD03-1C73E4496971}" srcOrd="0" destOrd="5" presId="urn:microsoft.com/office/officeart/2005/8/layout/hProcess7"/>
    <dgm:cxn modelId="{FBC2D395-C015-41B8-B5F8-14E57CAD4E12}" srcId="{DBFE78AB-61E6-414B-BFAF-9F2E2EB2164C}" destId="{C930DDD5-DC89-4B06-BC48-86150F8CED3E}" srcOrd="1" destOrd="0" parTransId="{B81E7B3A-A09C-45C8-A02C-7E13B7135B87}" sibTransId="{C629CF0A-A96C-4195-AE6C-3718B8BF7789}"/>
    <dgm:cxn modelId="{44EAC498-ACD3-44B0-BCFC-E7CAE35A68B9}" srcId="{4EB43418-9B06-490A-8DD6-DC49C368814E}" destId="{DBFE78AB-61E6-414B-BFAF-9F2E2EB2164C}" srcOrd="1" destOrd="0" parTransId="{09DCC4CE-7550-47C9-8760-43F9076562E8}" sibTransId="{ABCC1E00-D390-4C60-9421-7AA90D113325}"/>
    <dgm:cxn modelId="{635ADDA1-7CD7-4B7B-97A5-298AE8DB48F0}" srcId="{1DCE418A-2828-4500-8BA1-9919A80FCF57}" destId="{BFB37635-0546-4656-9702-8D53C66B5AFE}" srcOrd="3" destOrd="0" parTransId="{AA68ED79-102A-491B-BDBB-BC2D973FD869}" sibTransId="{94BBD738-E3E7-4511-8A75-9A77CBD24FD4}"/>
    <dgm:cxn modelId="{F9ABDDA1-FD3B-4E41-B5D1-D8E273EDD780}" type="presOf" srcId="{BFB37635-0546-4656-9702-8D53C66B5AFE}" destId="{653D37B5-6D84-4E87-A3D2-CBE7C2860CA7}" srcOrd="0" destOrd="3" presId="urn:microsoft.com/office/officeart/2005/8/layout/hProcess7"/>
    <dgm:cxn modelId="{B5B94EA3-49CB-4C60-BE68-672FD0569F16}" srcId="{1DCE418A-2828-4500-8BA1-9919A80FCF57}" destId="{8FD35CB0-1648-48EB-871C-236E108D936F}" srcOrd="0" destOrd="0" parTransId="{6E594547-76B8-4D85-9023-C495F13E876F}" sibTransId="{AE0B67DB-55FA-469D-AB40-F02192284125}"/>
    <dgm:cxn modelId="{6826A1A3-9D0A-4D93-BDAA-C1C8CF5B7CB4}" srcId="{99F5C6B3-C403-4CEB-A210-FCABFEA975DC}" destId="{4EB43418-9B06-490A-8DD6-DC49C368814E}" srcOrd="1" destOrd="0" parTransId="{BB9038DB-D8C3-46E5-9D8D-73039B9324B8}" sibTransId="{7BDF4A03-C9C8-414F-B180-308F151511DE}"/>
    <dgm:cxn modelId="{C03A04A4-77EE-483E-8913-FDEBDF496E5B}" type="presOf" srcId="{1DCE418A-2828-4500-8BA1-9919A80FCF57}" destId="{971726DE-C475-4E43-8B16-4D41CA1B1918}" srcOrd="0" destOrd="0" presId="urn:microsoft.com/office/officeart/2005/8/layout/hProcess7"/>
    <dgm:cxn modelId="{32EB44AB-ABAC-4015-96AA-4E310BC1A1F4}" srcId="{AE5CA942-BE69-49E8-9355-666EE66E358F}" destId="{CA983F05-364B-4485-B847-D710534CBDE6}" srcOrd="0" destOrd="0" parTransId="{02127022-3C1F-49DB-9F22-5505CAD5C7BB}" sibTransId="{86265CA3-3588-429B-B54A-8BB113D5EBA1}"/>
    <dgm:cxn modelId="{EA5760B0-788D-4DA9-B9E2-3D11D1F95E47}" srcId="{AE5CA942-BE69-49E8-9355-666EE66E358F}" destId="{3EA823D3-CE81-432D-B63D-839B98A25ACF}" srcOrd="1" destOrd="0" parTransId="{D9712707-8844-437C-BEEB-724C4247E4DA}" sibTransId="{2D040C75-034D-41BB-9842-FBE26349EFDF}"/>
    <dgm:cxn modelId="{E27522BF-2D0B-4B10-8BD1-8E4BD6CC64C5}" srcId="{3E1BED56-6954-42C1-9352-20F638115C4C}" destId="{685065BD-F592-4F74-9A52-66A7212C6815}" srcOrd="1" destOrd="0" parTransId="{14164A60-1BE9-4B0E-9083-67DE64C547D8}" sibTransId="{6EF57FBA-CDD6-4AFD-A9D8-C338705D7E9E}"/>
    <dgm:cxn modelId="{4ADEBFBF-55CB-41F2-95E4-AFDC08D27DFA}" type="presOf" srcId="{3E1BED56-6954-42C1-9352-20F638115C4C}" destId="{09ECA295-AB4C-4792-9AC6-4FA4D9532CFD}" srcOrd="1" destOrd="0" presId="urn:microsoft.com/office/officeart/2005/8/layout/hProcess7"/>
    <dgm:cxn modelId="{8283D0C0-9196-4635-B92C-7654201660A3}" type="presOf" srcId="{D37A85C0-4F38-4BAA-BECA-E8413449B18C}" destId="{BD53924A-D525-4ABE-BD03-1C73E4496971}" srcOrd="0" destOrd="0" presId="urn:microsoft.com/office/officeart/2005/8/layout/hProcess7"/>
    <dgm:cxn modelId="{82EF01C1-E70C-4637-89C8-191B6263AEE2}" srcId="{DBFE78AB-61E6-414B-BFAF-9F2E2EB2164C}" destId="{3A4F9AED-7DAD-4B03-A21B-038EF08C96A6}" srcOrd="3" destOrd="0" parTransId="{6566A254-A1B5-4CBC-9D68-5988912FE50D}" sibTransId="{035EBAD9-4542-420C-860C-FD117F48B1F5}"/>
    <dgm:cxn modelId="{ABF1A9C1-E237-45B8-8C97-D63266FFC648}" type="presOf" srcId="{0132D91D-5B61-4DA6-8F38-48A40902AAC3}" destId="{BD53924A-D525-4ABE-BD03-1C73E4496971}" srcOrd="0" destOrd="4" presId="urn:microsoft.com/office/officeart/2005/8/layout/hProcess7"/>
    <dgm:cxn modelId="{AAA37DC4-09F0-4514-944B-481A4C7ED4CC}" type="presOf" srcId="{99F5C6B3-C403-4CEB-A210-FCABFEA975DC}" destId="{B5421468-21D3-471F-932E-A5DE8439061C}" srcOrd="0" destOrd="0" presId="urn:microsoft.com/office/officeart/2005/8/layout/hProcess7"/>
    <dgm:cxn modelId="{DE2550C5-3925-4B1C-B93B-ED971012ADD6}" srcId="{3E1BED56-6954-42C1-9352-20F638115C4C}" destId="{7E586C0B-7C89-48FA-882A-0546AE479A7A}" srcOrd="2" destOrd="0" parTransId="{493624D8-8D31-435A-9275-0F0CC8F83C25}" sibTransId="{6C9CFD6B-48E2-400A-89AE-7D5795A67969}"/>
    <dgm:cxn modelId="{EA753CCB-DD12-4270-9C9B-3FD23C9A1522}" type="presOf" srcId="{685065BD-F592-4F74-9A52-66A7212C6815}" destId="{3FAC784A-9421-4B09-9969-5A230AAE3480}" srcOrd="0" destOrd="1" presId="urn:microsoft.com/office/officeart/2005/8/layout/hProcess7"/>
    <dgm:cxn modelId="{9832B9D8-484A-42E2-AC57-8F42D544277C}" type="presOf" srcId="{7ABE9087-3674-4D64-B21A-597C96356EB4}" destId="{653D37B5-6D84-4E87-A3D2-CBE7C2860CA7}" srcOrd="0" destOrd="2" presId="urn:microsoft.com/office/officeart/2005/8/layout/hProcess7"/>
    <dgm:cxn modelId="{47BAB0DE-10EF-4EFF-87F6-8A776ECFDA16}" srcId="{3E1BED56-6954-42C1-9352-20F638115C4C}" destId="{AE5CA942-BE69-49E8-9355-666EE66E358F}" srcOrd="3" destOrd="0" parTransId="{FD4C4016-2779-4DC4-AECF-C93452C744A0}" sibTransId="{B1A54653-ACD8-47C8-936E-B3514DDC74AC}"/>
    <dgm:cxn modelId="{2AC06AF2-BC17-43B6-8CEE-1DCFC899A45A}" srcId="{99F5C6B3-C403-4CEB-A210-FCABFEA975DC}" destId="{3E1BED56-6954-42C1-9352-20F638115C4C}" srcOrd="2" destOrd="0" parTransId="{173A1B3D-7340-4A32-A1B9-5F0B2E7308F4}" sibTransId="{BEBBFE38-E05E-47EF-A25A-264827E72595}"/>
    <dgm:cxn modelId="{FD87E9F2-776E-43A1-9CF1-42AFB5B530CF}" type="presOf" srcId="{DBFE78AB-61E6-414B-BFAF-9F2E2EB2164C}" destId="{BD53924A-D525-4ABE-BD03-1C73E4496971}" srcOrd="0" destOrd="1" presId="urn:microsoft.com/office/officeart/2005/8/layout/hProcess7"/>
    <dgm:cxn modelId="{7AE3E9F5-9D27-4A19-A382-C2DC1670166E}" srcId="{1DCE418A-2828-4500-8BA1-9919A80FCF57}" destId="{64953F72-257A-47B3-B721-57868B196BD2}" srcOrd="1" destOrd="0" parTransId="{29C1D541-AB76-45F2-8DEC-DE0115BAD27A}" sibTransId="{AF35677F-A3E6-4E75-B11E-237CC06D10F3}"/>
    <dgm:cxn modelId="{702E74F6-EE83-4895-82BF-C7A32A8314AA}" type="presOf" srcId="{C930DDD5-DC89-4B06-BC48-86150F8CED3E}" destId="{BD53924A-D525-4ABE-BD03-1C73E4496971}" srcOrd="0" destOrd="3" presId="urn:microsoft.com/office/officeart/2005/8/layout/hProcess7"/>
    <dgm:cxn modelId="{FC45D9FA-D9E3-42EA-A37C-12F4AAA7633C}" type="presOf" srcId="{CA983F05-364B-4485-B847-D710534CBDE6}" destId="{3FAC784A-9421-4B09-9969-5A230AAE3480}" srcOrd="0" destOrd="4" presId="urn:microsoft.com/office/officeart/2005/8/layout/hProcess7"/>
    <dgm:cxn modelId="{FE8A21FB-B336-4BAE-BF30-C91AC379B4E7}" srcId="{3E1BED56-6954-42C1-9352-20F638115C4C}" destId="{9A8C6210-0633-4418-9C97-91ED22BCF589}" srcOrd="0" destOrd="0" parTransId="{0FE0CED8-8524-4C13-B654-973EA3B1B8F0}" sibTransId="{F2FB223E-29EF-4E47-A1C7-31BD68CA6B1C}"/>
    <dgm:cxn modelId="{DE2D26FB-520F-4E15-AD82-F5F12B953BE4}" type="presOf" srcId="{64953F72-257A-47B3-B721-57868B196BD2}" destId="{653D37B5-6D84-4E87-A3D2-CBE7C2860CA7}" srcOrd="0" destOrd="1" presId="urn:microsoft.com/office/officeart/2005/8/layout/hProcess7"/>
    <dgm:cxn modelId="{E90EBFFE-A98B-4DA3-9545-108C1287AB86}" srcId="{1DCE418A-2828-4500-8BA1-9919A80FCF57}" destId="{7ABE9087-3674-4D64-B21A-597C96356EB4}" srcOrd="2" destOrd="0" parTransId="{71E73363-8974-44A0-A3ED-EBF93333817D}" sibTransId="{7AAB2C7C-6AC0-4F8A-A4A0-B2BB012BDA15}"/>
    <dgm:cxn modelId="{6A9C5931-187F-4E91-B06D-F15E423BBA07}" type="presParOf" srcId="{B5421468-21D3-471F-932E-A5DE8439061C}" destId="{74DB7EB6-00ED-46FC-9A3C-ACFA452652B9}" srcOrd="0" destOrd="0" presId="urn:microsoft.com/office/officeart/2005/8/layout/hProcess7"/>
    <dgm:cxn modelId="{35D2D825-2423-49E0-804B-498219BA35A5}" type="presParOf" srcId="{74DB7EB6-00ED-46FC-9A3C-ACFA452652B9}" destId="{971726DE-C475-4E43-8B16-4D41CA1B1918}" srcOrd="0" destOrd="0" presId="urn:microsoft.com/office/officeart/2005/8/layout/hProcess7"/>
    <dgm:cxn modelId="{FAAFDAF3-A60D-40CA-BD30-6CD3970E8F8B}" type="presParOf" srcId="{74DB7EB6-00ED-46FC-9A3C-ACFA452652B9}" destId="{812F9574-FC9E-42F2-9A3C-73057590A5C1}" srcOrd="1" destOrd="0" presId="urn:microsoft.com/office/officeart/2005/8/layout/hProcess7"/>
    <dgm:cxn modelId="{2CF09365-1005-4470-9FCD-D7B414ACB832}" type="presParOf" srcId="{74DB7EB6-00ED-46FC-9A3C-ACFA452652B9}" destId="{653D37B5-6D84-4E87-A3D2-CBE7C2860CA7}" srcOrd="2" destOrd="0" presId="urn:microsoft.com/office/officeart/2005/8/layout/hProcess7"/>
    <dgm:cxn modelId="{0C8EB5A9-7A2F-45D7-933F-87C9F99684FB}" type="presParOf" srcId="{B5421468-21D3-471F-932E-A5DE8439061C}" destId="{03CE990F-E08B-4150-944C-F00F69E57992}" srcOrd="1" destOrd="0" presId="urn:microsoft.com/office/officeart/2005/8/layout/hProcess7"/>
    <dgm:cxn modelId="{841721A3-97A6-4E8B-9BF2-3B3D20EFD3F7}" type="presParOf" srcId="{B5421468-21D3-471F-932E-A5DE8439061C}" destId="{DBD99053-22AC-43BC-A9D1-B0DD1FAC08F8}" srcOrd="2" destOrd="0" presId="urn:microsoft.com/office/officeart/2005/8/layout/hProcess7"/>
    <dgm:cxn modelId="{BD3275FF-B51E-4167-828A-1C79759F7E87}" type="presParOf" srcId="{DBD99053-22AC-43BC-A9D1-B0DD1FAC08F8}" destId="{4C86DCD6-5F40-4964-BCCB-C9345F2DE7D8}" srcOrd="0" destOrd="0" presId="urn:microsoft.com/office/officeart/2005/8/layout/hProcess7"/>
    <dgm:cxn modelId="{C3D59457-368B-4535-A767-7AAF1DB1D8A5}" type="presParOf" srcId="{DBD99053-22AC-43BC-A9D1-B0DD1FAC08F8}" destId="{5E500516-B074-44E1-9C76-D457A8F98AD6}" srcOrd="1" destOrd="0" presId="urn:microsoft.com/office/officeart/2005/8/layout/hProcess7"/>
    <dgm:cxn modelId="{AB3BDC59-A327-4D13-9BF5-D728D673F6A6}" type="presParOf" srcId="{DBD99053-22AC-43BC-A9D1-B0DD1FAC08F8}" destId="{B965A5F4-6417-413E-9809-163E0C9BFD0E}" srcOrd="2" destOrd="0" presId="urn:microsoft.com/office/officeart/2005/8/layout/hProcess7"/>
    <dgm:cxn modelId="{6B3059BF-E9CD-4DFB-AEF4-F4F962B70654}" type="presParOf" srcId="{B5421468-21D3-471F-932E-A5DE8439061C}" destId="{987AA23F-77B4-4AA1-B019-C9CA2D24BFD2}" srcOrd="3" destOrd="0" presId="urn:microsoft.com/office/officeart/2005/8/layout/hProcess7"/>
    <dgm:cxn modelId="{BFA4EC2C-A24A-4818-A6FD-17CCB3C12920}" type="presParOf" srcId="{B5421468-21D3-471F-932E-A5DE8439061C}" destId="{1E9C2AD5-020D-4024-9DBC-BC4681B1819C}" srcOrd="4" destOrd="0" presId="urn:microsoft.com/office/officeart/2005/8/layout/hProcess7"/>
    <dgm:cxn modelId="{E3D5568D-EF74-4F09-8A96-B70455B0BD14}" type="presParOf" srcId="{1E9C2AD5-020D-4024-9DBC-BC4681B1819C}" destId="{D9D7F5CE-94FE-451A-B489-6B36CD567CB6}" srcOrd="0" destOrd="0" presId="urn:microsoft.com/office/officeart/2005/8/layout/hProcess7"/>
    <dgm:cxn modelId="{292BA319-07CF-49BA-BB3E-BFAFF56D391C}" type="presParOf" srcId="{1E9C2AD5-020D-4024-9DBC-BC4681B1819C}" destId="{9A7B82D0-EE46-420C-BA14-2E848F621D0A}" srcOrd="1" destOrd="0" presId="urn:microsoft.com/office/officeart/2005/8/layout/hProcess7"/>
    <dgm:cxn modelId="{653477BC-C17F-4A49-8DF2-C3C50ED447C8}" type="presParOf" srcId="{1E9C2AD5-020D-4024-9DBC-BC4681B1819C}" destId="{BD53924A-D525-4ABE-BD03-1C73E4496971}" srcOrd="2" destOrd="0" presId="urn:microsoft.com/office/officeart/2005/8/layout/hProcess7"/>
    <dgm:cxn modelId="{DA088FD7-11CE-4155-AAB7-CC17BC729D3E}" type="presParOf" srcId="{B5421468-21D3-471F-932E-A5DE8439061C}" destId="{49CCEE8B-4E3F-4786-A84A-276F01E8C382}" srcOrd="5" destOrd="0" presId="urn:microsoft.com/office/officeart/2005/8/layout/hProcess7"/>
    <dgm:cxn modelId="{CB443098-5E07-4E4A-81EC-1E17A2577B1E}" type="presParOf" srcId="{B5421468-21D3-471F-932E-A5DE8439061C}" destId="{7A92A4B9-DD4D-4662-906D-F1B1B2E00677}" srcOrd="6" destOrd="0" presId="urn:microsoft.com/office/officeart/2005/8/layout/hProcess7"/>
    <dgm:cxn modelId="{66C2C476-9989-4A35-A375-22B62657D52A}" type="presParOf" srcId="{7A92A4B9-DD4D-4662-906D-F1B1B2E00677}" destId="{D9596349-E46F-47C9-A726-538C0DC09B00}" srcOrd="0" destOrd="0" presId="urn:microsoft.com/office/officeart/2005/8/layout/hProcess7"/>
    <dgm:cxn modelId="{35ED0DCF-B8C4-4606-B843-4F554E89CC48}" type="presParOf" srcId="{7A92A4B9-DD4D-4662-906D-F1B1B2E00677}" destId="{367ADD1F-7967-4401-B6CC-82B6C8FDFD71}" srcOrd="1" destOrd="0" presId="urn:microsoft.com/office/officeart/2005/8/layout/hProcess7"/>
    <dgm:cxn modelId="{B07F5335-6F04-46FB-A14F-5A37EF88ED8D}" type="presParOf" srcId="{7A92A4B9-DD4D-4662-906D-F1B1B2E00677}" destId="{83C06C8A-36EE-495A-B20C-75847F74E09E}" srcOrd="2" destOrd="0" presId="urn:microsoft.com/office/officeart/2005/8/layout/hProcess7"/>
    <dgm:cxn modelId="{5E5BD335-B8B6-4D52-9001-AC406A32092C}" type="presParOf" srcId="{B5421468-21D3-471F-932E-A5DE8439061C}" destId="{E5F1F3D6-204F-4115-B55C-D02435DF57E5}" srcOrd="7" destOrd="0" presId="urn:microsoft.com/office/officeart/2005/8/layout/hProcess7"/>
    <dgm:cxn modelId="{1BDE0A4C-EFB8-4E40-943F-1658B064081C}" type="presParOf" srcId="{B5421468-21D3-471F-932E-A5DE8439061C}" destId="{FD21C724-8AA6-441D-BC75-76D2EAC9613D}" srcOrd="8" destOrd="0" presId="urn:microsoft.com/office/officeart/2005/8/layout/hProcess7"/>
    <dgm:cxn modelId="{0A6FD1D0-0C95-46F8-B65A-CDF09A985D6E}" type="presParOf" srcId="{FD21C724-8AA6-441D-BC75-76D2EAC9613D}" destId="{A448CC53-ED4A-4F19-B370-FE5AB163E86F}" srcOrd="0" destOrd="0" presId="urn:microsoft.com/office/officeart/2005/8/layout/hProcess7"/>
    <dgm:cxn modelId="{AFF78B29-B050-48E4-AE70-BB84D3DA3540}" type="presParOf" srcId="{FD21C724-8AA6-441D-BC75-76D2EAC9613D}" destId="{09ECA295-AB4C-4792-9AC6-4FA4D9532CFD}" srcOrd="1" destOrd="0" presId="urn:microsoft.com/office/officeart/2005/8/layout/hProcess7"/>
    <dgm:cxn modelId="{F4957CF5-0DF1-4D54-B832-1D23F4D0CDD4}" type="presParOf" srcId="{FD21C724-8AA6-441D-BC75-76D2EAC9613D}" destId="{3FAC784A-9421-4B09-9969-5A230AAE3480}"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C5B3A650-9D4E-45A6-9CAB-088A170BC68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9390EF6-5C05-4118-A9E6-CCC80CA8459C}">
      <dgm:prSet custT="1"/>
      <dgm:spPr/>
      <dgm:t>
        <a:bodyPr/>
        <a:lstStyle/>
        <a:p>
          <a:pPr>
            <a:lnSpc>
              <a:spcPct val="100000"/>
            </a:lnSpc>
          </a:pPr>
          <a:r>
            <a:rPr lang="en-IE" sz="2400" b="1">
              <a:solidFill>
                <a:schemeClr val="accent5"/>
              </a:solidFill>
            </a:rPr>
            <a:t>Knowledge sharing goals</a:t>
          </a:r>
          <a:r>
            <a:rPr lang="en-IE" sz="1900"/>
            <a:t>:</a:t>
          </a:r>
          <a:endParaRPr lang="en-US" sz="1900"/>
        </a:p>
      </dgm:t>
    </dgm:pt>
    <dgm:pt modelId="{61521051-442B-4933-8651-411651AD55FE}" type="parTrans" cxnId="{E8FFB4C5-F8EE-411B-A6AF-9DA89029BBCF}">
      <dgm:prSet/>
      <dgm:spPr/>
      <dgm:t>
        <a:bodyPr/>
        <a:lstStyle/>
        <a:p>
          <a:endParaRPr lang="en-US"/>
        </a:p>
      </dgm:t>
    </dgm:pt>
    <dgm:pt modelId="{B17ABEDA-22C7-485D-AA59-EECD03E53F38}" type="sibTrans" cxnId="{E8FFB4C5-F8EE-411B-A6AF-9DA89029BBCF}">
      <dgm:prSet/>
      <dgm:spPr/>
      <dgm:t>
        <a:bodyPr/>
        <a:lstStyle/>
        <a:p>
          <a:endParaRPr lang="en-US"/>
        </a:p>
      </dgm:t>
    </dgm:pt>
    <dgm:pt modelId="{AD429CE9-CA5F-4AF2-B2E8-8B4AF4CCE9DA}">
      <dgm:prSet/>
      <dgm:spPr/>
      <dgm:t>
        <a:bodyPr/>
        <a:lstStyle/>
        <a:p>
          <a:pPr>
            <a:lnSpc>
              <a:spcPct val="100000"/>
            </a:lnSpc>
          </a:pPr>
          <a:r>
            <a:rPr lang="en-US">
              <a:solidFill>
                <a:schemeClr val="accent2"/>
              </a:solidFill>
            </a:rPr>
            <a:t>De-risking innovative low-carbon technologies with regard to wide-scale commercialisation</a:t>
          </a:r>
        </a:p>
      </dgm:t>
    </dgm:pt>
    <dgm:pt modelId="{55BED363-D382-42B9-9467-00BEBA60AFBF}" type="parTrans" cxnId="{39444810-361C-4EC4-89F1-7904D776F60C}">
      <dgm:prSet/>
      <dgm:spPr/>
      <dgm:t>
        <a:bodyPr/>
        <a:lstStyle/>
        <a:p>
          <a:endParaRPr lang="en-US"/>
        </a:p>
      </dgm:t>
    </dgm:pt>
    <dgm:pt modelId="{A94556B8-2B19-4400-9B28-47DB171EF735}" type="sibTrans" cxnId="{39444810-361C-4EC4-89F1-7904D776F60C}">
      <dgm:prSet/>
      <dgm:spPr/>
      <dgm:t>
        <a:bodyPr/>
        <a:lstStyle/>
        <a:p>
          <a:endParaRPr lang="en-US"/>
        </a:p>
      </dgm:t>
    </dgm:pt>
    <dgm:pt modelId="{DA2F22AE-2205-44F2-8A0C-86B9904EC869}">
      <dgm:prSet/>
      <dgm:spPr/>
      <dgm:t>
        <a:bodyPr/>
        <a:lstStyle/>
        <a:p>
          <a:pPr>
            <a:lnSpc>
              <a:spcPct val="100000"/>
            </a:lnSpc>
          </a:pPr>
          <a:r>
            <a:rPr lang="en-US">
              <a:solidFill>
                <a:schemeClr val="accent2"/>
              </a:solidFill>
            </a:rPr>
            <a:t>Acceleration of deployment</a:t>
          </a:r>
        </a:p>
      </dgm:t>
    </dgm:pt>
    <dgm:pt modelId="{E136F9F7-6384-422A-91A0-1DF981F7F580}" type="parTrans" cxnId="{56538509-8FDB-4A73-8601-2B56B491E092}">
      <dgm:prSet/>
      <dgm:spPr/>
      <dgm:t>
        <a:bodyPr/>
        <a:lstStyle/>
        <a:p>
          <a:endParaRPr lang="en-US"/>
        </a:p>
      </dgm:t>
    </dgm:pt>
    <dgm:pt modelId="{F5A6767C-57FD-4C24-99A7-5E63761245B2}" type="sibTrans" cxnId="{56538509-8FDB-4A73-8601-2B56B491E092}">
      <dgm:prSet/>
      <dgm:spPr/>
      <dgm:t>
        <a:bodyPr/>
        <a:lstStyle/>
        <a:p>
          <a:endParaRPr lang="en-US"/>
        </a:p>
      </dgm:t>
    </dgm:pt>
    <dgm:pt modelId="{33CDE0FB-9001-49BE-9F48-5BF4BDD15AEC}">
      <dgm:prSet/>
      <dgm:spPr/>
      <dgm:t>
        <a:bodyPr/>
        <a:lstStyle/>
        <a:p>
          <a:pPr>
            <a:lnSpc>
              <a:spcPct val="100000"/>
            </a:lnSpc>
          </a:pPr>
          <a:r>
            <a:rPr lang="en-US">
              <a:solidFill>
                <a:schemeClr val="accent2"/>
              </a:solidFill>
            </a:rPr>
            <a:t>Increasing the undertaking of, and confidence in these technologies by the wider public</a:t>
          </a:r>
        </a:p>
      </dgm:t>
    </dgm:pt>
    <dgm:pt modelId="{709FA9BF-C1A1-4ED2-BA89-FA980230BE7D}" type="parTrans" cxnId="{A99261D5-CCA8-4150-8C18-EF87A055E2C9}">
      <dgm:prSet/>
      <dgm:spPr/>
      <dgm:t>
        <a:bodyPr/>
        <a:lstStyle/>
        <a:p>
          <a:endParaRPr lang="en-US"/>
        </a:p>
      </dgm:t>
    </dgm:pt>
    <dgm:pt modelId="{41089E1D-6DAB-47EE-8070-EFE8C6785FC5}" type="sibTrans" cxnId="{A99261D5-CCA8-4150-8C18-EF87A055E2C9}">
      <dgm:prSet/>
      <dgm:spPr/>
      <dgm:t>
        <a:bodyPr/>
        <a:lstStyle/>
        <a:p>
          <a:endParaRPr lang="en-US"/>
        </a:p>
      </dgm:t>
    </dgm:pt>
    <dgm:pt modelId="{7D8DB9C0-A4B0-46BE-85D2-B4D174221C8E}">
      <dgm:prSet/>
      <dgm:spPr/>
      <dgm:t>
        <a:bodyPr/>
        <a:lstStyle/>
        <a:p>
          <a:pPr>
            <a:lnSpc>
              <a:spcPct val="100000"/>
            </a:lnSpc>
          </a:pPr>
          <a:r>
            <a:rPr lang="en-US">
              <a:solidFill>
                <a:srgbClr val="6CBCA7"/>
              </a:solidFill>
            </a:rPr>
            <a:t>Maintenance of a competitive market for the post-demonstration deployment of the technologies</a:t>
          </a:r>
        </a:p>
      </dgm:t>
    </dgm:pt>
    <dgm:pt modelId="{939B9D39-ACF3-403E-9BD0-D1F5969E04A4}" type="parTrans" cxnId="{E2AA13D6-322A-4C8D-8DFC-E3420B187D8A}">
      <dgm:prSet/>
      <dgm:spPr/>
      <dgm:t>
        <a:bodyPr/>
        <a:lstStyle/>
        <a:p>
          <a:endParaRPr lang="en-US"/>
        </a:p>
      </dgm:t>
    </dgm:pt>
    <dgm:pt modelId="{06FBB0F5-0EE8-46AB-A91C-0C57578164E5}" type="sibTrans" cxnId="{E2AA13D6-322A-4C8D-8DFC-E3420B187D8A}">
      <dgm:prSet/>
      <dgm:spPr/>
      <dgm:t>
        <a:bodyPr/>
        <a:lstStyle/>
        <a:p>
          <a:endParaRPr lang="en-US"/>
        </a:p>
      </dgm:t>
    </dgm:pt>
    <dgm:pt modelId="{2036FD6C-4C6F-4178-9227-DBBEE1D273A2}" type="pres">
      <dgm:prSet presAssocID="{C5B3A650-9D4E-45A6-9CAB-088A170BC68C}" presName="root" presStyleCnt="0">
        <dgm:presLayoutVars>
          <dgm:dir/>
          <dgm:resizeHandles val="exact"/>
        </dgm:presLayoutVars>
      </dgm:prSet>
      <dgm:spPr/>
    </dgm:pt>
    <dgm:pt modelId="{56FF4A2A-4A6A-43CD-A95C-DDF55544762F}" type="pres">
      <dgm:prSet presAssocID="{F9390EF6-5C05-4118-A9E6-CCC80CA8459C}" presName="compNode" presStyleCnt="0"/>
      <dgm:spPr/>
    </dgm:pt>
    <dgm:pt modelId="{24F90D42-FB84-4DBA-A5AB-D30ACAB07A9E}" type="pres">
      <dgm:prSet presAssocID="{F9390EF6-5C05-4118-A9E6-CCC80CA8459C}" presName="bgRect" presStyleLbl="bgShp" presStyleIdx="0" presStyleCnt="5" custLinFactNeighborX="0" custLinFactNeighborY="-10403"/>
      <dgm:spPr>
        <a:solidFill>
          <a:srgbClr val="D1E5E6"/>
        </a:solidFill>
      </dgm:spPr>
    </dgm:pt>
    <dgm:pt modelId="{CC782A2C-B938-4EE8-91A0-E41C7A4D450F}" type="pres">
      <dgm:prSet presAssocID="{F9390EF6-5C05-4118-A9E6-CCC80CA8459C}"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946572C6-C0C9-4C9E-B5CF-9957242A93F6}" type="pres">
      <dgm:prSet presAssocID="{F9390EF6-5C05-4118-A9E6-CCC80CA8459C}" presName="spaceRect" presStyleCnt="0"/>
      <dgm:spPr/>
    </dgm:pt>
    <dgm:pt modelId="{4F7771CE-68CF-48F0-8583-D7554634ED99}" type="pres">
      <dgm:prSet presAssocID="{F9390EF6-5C05-4118-A9E6-CCC80CA8459C}" presName="parTx" presStyleLbl="revTx" presStyleIdx="0" presStyleCnt="5">
        <dgm:presLayoutVars>
          <dgm:chMax val="0"/>
          <dgm:chPref val="0"/>
        </dgm:presLayoutVars>
      </dgm:prSet>
      <dgm:spPr/>
    </dgm:pt>
    <dgm:pt modelId="{91939D4F-D2DD-4259-9532-9E69C615FC31}" type="pres">
      <dgm:prSet presAssocID="{B17ABEDA-22C7-485D-AA59-EECD03E53F38}" presName="sibTrans" presStyleCnt="0"/>
      <dgm:spPr/>
    </dgm:pt>
    <dgm:pt modelId="{F5197AEB-24DF-4114-95F5-F0D2BCAF1105}" type="pres">
      <dgm:prSet presAssocID="{AD429CE9-CA5F-4AF2-B2E8-8B4AF4CCE9DA}" presName="compNode" presStyleCnt="0"/>
      <dgm:spPr/>
    </dgm:pt>
    <dgm:pt modelId="{862D811A-D020-4A19-AFBA-E57217CD9B13}" type="pres">
      <dgm:prSet presAssocID="{AD429CE9-CA5F-4AF2-B2E8-8B4AF4CCE9DA}" presName="bgRect" presStyleLbl="bgShp" presStyleIdx="1" presStyleCnt="5"/>
      <dgm:spPr>
        <a:solidFill>
          <a:schemeClr val="accent4"/>
        </a:solidFill>
      </dgm:spPr>
    </dgm:pt>
    <dgm:pt modelId="{73C99532-AB91-44FC-98B2-027982210631}" type="pres">
      <dgm:prSet presAssocID="{AD429CE9-CA5F-4AF2-B2E8-8B4AF4CCE9DA}"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ustainability"/>
        </a:ext>
      </dgm:extLst>
    </dgm:pt>
    <dgm:pt modelId="{4086DAC8-2C35-41A2-A580-DD168DDD8724}" type="pres">
      <dgm:prSet presAssocID="{AD429CE9-CA5F-4AF2-B2E8-8B4AF4CCE9DA}" presName="spaceRect" presStyleCnt="0"/>
      <dgm:spPr/>
    </dgm:pt>
    <dgm:pt modelId="{753D0F64-5C9F-47FF-8857-D134306131B9}" type="pres">
      <dgm:prSet presAssocID="{AD429CE9-CA5F-4AF2-B2E8-8B4AF4CCE9DA}" presName="parTx" presStyleLbl="revTx" presStyleIdx="1" presStyleCnt="5">
        <dgm:presLayoutVars>
          <dgm:chMax val="0"/>
          <dgm:chPref val="0"/>
        </dgm:presLayoutVars>
      </dgm:prSet>
      <dgm:spPr/>
    </dgm:pt>
    <dgm:pt modelId="{19FC4EBD-974A-4651-B872-B5B2D157A1E2}" type="pres">
      <dgm:prSet presAssocID="{A94556B8-2B19-4400-9B28-47DB171EF735}" presName="sibTrans" presStyleCnt="0"/>
      <dgm:spPr/>
    </dgm:pt>
    <dgm:pt modelId="{7969F21C-DD4C-4C22-BB6F-F4F221920426}" type="pres">
      <dgm:prSet presAssocID="{DA2F22AE-2205-44F2-8A0C-86B9904EC869}" presName="compNode" presStyleCnt="0"/>
      <dgm:spPr/>
    </dgm:pt>
    <dgm:pt modelId="{2D0910C8-B024-4F67-83A8-67F1E2C5A44D}" type="pres">
      <dgm:prSet presAssocID="{DA2F22AE-2205-44F2-8A0C-86B9904EC869}" presName="bgRect" presStyleLbl="bgShp" presStyleIdx="2" presStyleCnt="5"/>
      <dgm:spPr>
        <a:solidFill>
          <a:srgbClr val="ADFFC6"/>
        </a:solidFill>
      </dgm:spPr>
    </dgm:pt>
    <dgm:pt modelId="{2AF5EE0C-FF69-46CC-879B-DF6615B7E757}" type="pres">
      <dgm:prSet presAssocID="{DA2F22AE-2205-44F2-8A0C-86B9904EC869}"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Rocket"/>
        </a:ext>
      </dgm:extLst>
    </dgm:pt>
    <dgm:pt modelId="{B668F302-661C-4884-BC8F-6BAA33F408C5}" type="pres">
      <dgm:prSet presAssocID="{DA2F22AE-2205-44F2-8A0C-86B9904EC869}" presName="spaceRect" presStyleCnt="0"/>
      <dgm:spPr/>
    </dgm:pt>
    <dgm:pt modelId="{A629BC44-7022-4B53-811C-A23E40BEBC03}" type="pres">
      <dgm:prSet presAssocID="{DA2F22AE-2205-44F2-8A0C-86B9904EC869}" presName="parTx" presStyleLbl="revTx" presStyleIdx="2" presStyleCnt="5">
        <dgm:presLayoutVars>
          <dgm:chMax val="0"/>
          <dgm:chPref val="0"/>
        </dgm:presLayoutVars>
      </dgm:prSet>
      <dgm:spPr/>
    </dgm:pt>
    <dgm:pt modelId="{E1D13DE3-51FB-4399-BB27-A52CE431A923}" type="pres">
      <dgm:prSet presAssocID="{F5A6767C-57FD-4C24-99A7-5E63761245B2}" presName="sibTrans" presStyleCnt="0"/>
      <dgm:spPr/>
    </dgm:pt>
    <dgm:pt modelId="{8DBE2178-0AFB-4C3B-9537-9BEFC0A7F932}" type="pres">
      <dgm:prSet presAssocID="{33CDE0FB-9001-49BE-9F48-5BF4BDD15AEC}" presName="compNode" presStyleCnt="0"/>
      <dgm:spPr/>
    </dgm:pt>
    <dgm:pt modelId="{B374DAD5-6EDF-457C-88B6-EB9CC543723C}" type="pres">
      <dgm:prSet presAssocID="{33CDE0FB-9001-49BE-9F48-5BF4BDD15AEC}" presName="bgRect" presStyleLbl="bgShp" presStyleIdx="3" presStyleCnt="5"/>
      <dgm:spPr>
        <a:solidFill>
          <a:srgbClr val="6CBCA7"/>
        </a:solidFill>
        <a:ln>
          <a:solidFill>
            <a:srgbClr val="6CBCA7"/>
          </a:solidFill>
        </a:ln>
      </dgm:spPr>
    </dgm:pt>
    <dgm:pt modelId="{FF06414F-5773-4C3A-8A71-B300874D9DFC}" type="pres">
      <dgm:prSet presAssocID="{33CDE0FB-9001-49BE-9F48-5BF4BDD15AEC}"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siness Growth"/>
        </a:ext>
      </dgm:extLst>
    </dgm:pt>
    <dgm:pt modelId="{E8206EB7-D470-4E4B-A0C6-877EFBFA476F}" type="pres">
      <dgm:prSet presAssocID="{33CDE0FB-9001-49BE-9F48-5BF4BDD15AEC}" presName="spaceRect" presStyleCnt="0"/>
      <dgm:spPr/>
    </dgm:pt>
    <dgm:pt modelId="{E49EF0B8-9167-4DFA-BB15-77381E08A68E}" type="pres">
      <dgm:prSet presAssocID="{33CDE0FB-9001-49BE-9F48-5BF4BDD15AEC}" presName="parTx" presStyleLbl="revTx" presStyleIdx="3" presStyleCnt="5">
        <dgm:presLayoutVars>
          <dgm:chMax val="0"/>
          <dgm:chPref val="0"/>
        </dgm:presLayoutVars>
      </dgm:prSet>
      <dgm:spPr/>
    </dgm:pt>
    <dgm:pt modelId="{5C77CE54-FEBC-49AE-8AEB-49915EA65EF0}" type="pres">
      <dgm:prSet presAssocID="{41089E1D-6DAB-47EE-8070-EFE8C6785FC5}" presName="sibTrans" presStyleCnt="0"/>
      <dgm:spPr/>
    </dgm:pt>
    <dgm:pt modelId="{FD79B02A-E94E-4843-981A-520A8371F167}" type="pres">
      <dgm:prSet presAssocID="{7D8DB9C0-A4B0-46BE-85D2-B4D174221C8E}" presName="compNode" presStyleCnt="0"/>
      <dgm:spPr/>
    </dgm:pt>
    <dgm:pt modelId="{8C62B328-9F2C-43F8-AEBB-3F45CCD11DDC}" type="pres">
      <dgm:prSet presAssocID="{7D8DB9C0-A4B0-46BE-85D2-B4D174221C8E}" presName="bgRect" presStyleLbl="bgShp" presStyleIdx="4" presStyleCnt="5"/>
      <dgm:spPr>
        <a:solidFill>
          <a:schemeClr val="accent2">
            <a:lumMod val="75000"/>
          </a:schemeClr>
        </a:solidFill>
      </dgm:spPr>
    </dgm:pt>
    <dgm:pt modelId="{98421C50-F84D-4408-94CA-3E91A3CE1587}" type="pres">
      <dgm:prSet presAssocID="{7D8DB9C0-A4B0-46BE-85D2-B4D174221C8E}"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Processor"/>
        </a:ext>
      </dgm:extLst>
    </dgm:pt>
    <dgm:pt modelId="{F9D0C2BB-72D3-4295-B042-8B3C8A34BCBD}" type="pres">
      <dgm:prSet presAssocID="{7D8DB9C0-A4B0-46BE-85D2-B4D174221C8E}" presName="spaceRect" presStyleCnt="0"/>
      <dgm:spPr/>
    </dgm:pt>
    <dgm:pt modelId="{94755DE3-EEEF-41A3-B6E0-76E72AB7222A}" type="pres">
      <dgm:prSet presAssocID="{7D8DB9C0-A4B0-46BE-85D2-B4D174221C8E}" presName="parTx" presStyleLbl="revTx" presStyleIdx="4" presStyleCnt="5">
        <dgm:presLayoutVars>
          <dgm:chMax val="0"/>
          <dgm:chPref val="0"/>
        </dgm:presLayoutVars>
      </dgm:prSet>
      <dgm:spPr/>
    </dgm:pt>
  </dgm:ptLst>
  <dgm:cxnLst>
    <dgm:cxn modelId="{BB86AA00-3CDF-4118-9E70-C59DD95CA356}" type="presOf" srcId="{7D8DB9C0-A4B0-46BE-85D2-B4D174221C8E}" destId="{94755DE3-EEEF-41A3-B6E0-76E72AB7222A}" srcOrd="0" destOrd="0" presId="urn:microsoft.com/office/officeart/2018/2/layout/IconVerticalSolidList"/>
    <dgm:cxn modelId="{56538509-8FDB-4A73-8601-2B56B491E092}" srcId="{C5B3A650-9D4E-45A6-9CAB-088A170BC68C}" destId="{DA2F22AE-2205-44F2-8A0C-86B9904EC869}" srcOrd="2" destOrd="0" parTransId="{E136F9F7-6384-422A-91A0-1DF981F7F580}" sibTransId="{F5A6767C-57FD-4C24-99A7-5E63761245B2}"/>
    <dgm:cxn modelId="{5A05E50D-41E0-40D3-96FA-627D6B9C8BB4}" type="presOf" srcId="{C5B3A650-9D4E-45A6-9CAB-088A170BC68C}" destId="{2036FD6C-4C6F-4178-9227-DBBEE1D273A2}" srcOrd="0" destOrd="0" presId="urn:microsoft.com/office/officeart/2018/2/layout/IconVerticalSolidList"/>
    <dgm:cxn modelId="{39444810-361C-4EC4-89F1-7904D776F60C}" srcId="{C5B3A650-9D4E-45A6-9CAB-088A170BC68C}" destId="{AD429CE9-CA5F-4AF2-B2E8-8B4AF4CCE9DA}" srcOrd="1" destOrd="0" parTransId="{55BED363-D382-42B9-9467-00BEBA60AFBF}" sibTransId="{A94556B8-2B19-4400-9B28-47DB171EF735}"/>
    <dgm:cxn modelId="{34D4EE70-6CDE-4378-BD8C-BE2848E94D0E}" type="presOf" srcId="{33CDE0FB-9001-49BE-9F48-5BF4BDD15AEC}" destId="{E49EF0B8-9167-4DFA-BB15-77381E08A68E}" srcOrd="0" destOrd="0" presId="urn:microsoft.com/office/officeart/2018/2/layout/IconVerticalSolidList"/>
    <dgm:cxn modelId="{5395ED71-7B57-4129-96E9-C79432FA5CC8}" type="presOf" srcId="{F9390EF6-5C05-4118-A9E6-CCC80CA8459C}" destId="{4F7771CE-68CF-48F0-8583-D7554634ED99}" srcOrd="0" destOrd="0" presId="urn:microsoft.com/office/officeart/2018/2/layout/IconVerticalSolidList"/>
    <dgm:cxn modelId="{311FFF8E-76CC-4E4D-99BC-6B0A1B9A56A7}" type="presOf" srcId="{AD429CE9-CA5F-4AF2-B2E8-8B4AF4CCE9DA}" destId="{753D0F64-5C9F-47FF-8857-D134306131B9}" srcOrd="0" destOrd="0" presId="urn:microsoft.com/office/officeart/2018/2/layout/IconVerticalSolidList"/>
    <dgm:cxn modelId="{E8FFB4C5-F8EE-411B-A6AF-9DA89029BBCF}" srcId="{C5B3A650-9D4E-45A6-9CAB-088A170BC68C}" destId="{F9390EF6-5C05-4118-A9E6-CCC80CA8459C}" srcOrd="0" destOrd="0" parTransId="{61521051-442B-4933-8651-411651AD55FE}" sibTransId="{B17ABEDA-22C7-485D-AA59-EECD03E53F38}"/>
    <dgm:cxn modelId="{A99261D5-CCA8-4150-8C18-EF87A055E2C9}" srcId="{C5B3A650-9D4E-45A6-9CAB-088A170BC68C}" destId="{33CDE0FB-9001-49BE-9F48-5BF4BDD15AEC}" srcOrd="3" destOrd="0" parTransId="{709FA9BF-C1A1-4ED2-BA89-FA980230BE7D}" sibTransId="{41089E1D-6DAB-47EE-8070-EFE8C6785FC5}"/>
    <dgm:cxn modelId="{E2AA13D6-322A-4C8D-8DFC-E3420B187D8A}" srcId="{C5B3A650-9D4E-45A6-9CAB-088A170BC68C}" destId="{7D8DB9C0-A4B0-46BE-85D2-B4D174221C8E}" srcOrd="4" destOrd="0" parTransId="{939B9D39-ACF3-403E-9BD0-D1F5969E04A4}" sibTransId="{06FBB0F5-0EE8-46AB-A91C-0C57578164E5}"/>
    <dgm:cxn modelId="{DDAA63EF-BF48-47A5-B73D-2DA6D127F967}" type="presOf" srcId="{DA2F22AE-2205-44F2-8A0C-86B9904EC869}" destId="{A629BC44-7022-4B53-811C-A23E40BEBC03}" srcOrd="0" destOrd="0" presId="urn:microsoft.com/office/officeart/2018/2/layout/IconVerticalSolidList"/>
    <dgm:cxn modelId="{CB2B446D-9497-47AB-95BD-1A65DDE2459E}" type="presParOf" srcId="{2036FD6C-4C6F-4178-9227-DBBEE1D273A2}" destId="{56FF4A2A-4A6A-43CD-A95C-DDF55544762F}" srcOrd="0" destOrd="0" presId="urn:microsoft.com/office/officeart/2018/2/layout/IconVerticalSolidList"/>
    <dgm:cxn modelId="{D920A94D-0D45-47B3-934D-E48EE20F1E1C}" type="presParOf" srcId="{56FF4A2A-4A6A-43CD-A95C-DDF55544762F}" destId="{24F90D42-FB84-4DBA-A5AB-D30ACAB07A9E}" srcOrd="0" destOrd="0" presId="urn:microsoft.com/office/officeart/2018/2/layout/IconVerticalSolidList"/>
    <dgm:cxn modelId="{2AD6D7B5-9B78-4E96-BB4E-F872B6D6EA9D}" type="presParOf" srcId="{56FF4A2A-4A6A-43CD-A95C-DDF55544762F}" destId="{CC782A2C-B938-4EE8-91A0-E41C7A4D450F}" srcOrd="1" destOrd="0" presId="urn:microsoft.com/office/officeart/2018/2/layout/IconVerticalSolidList"/>
    <dgm:cxn modelId="{5BD319CD-9C2A-42DB-8086-F61970658336}" type="presParOf" srcId="{56FF4A2A-4A6A-43CD-A95C-DDF55544762F}" destId="{946572C6-C0C9-4C9E-B5CF-9957242A93F6}" srcOrd="2" destOrd="0" presId="urn:microsoft.com/office/officeart/2018/2/layout/IconVerticalSolidList"/>
    <dgm:cxn modelId="{E3F3AF23-D561-4BBE-814D-693F9A819CBC}" type="presParOf" srcId="{56FF4A2A-4A6A-43CD-A95C-DDF55544762F}" destId="{4F7771CE-68CF-48F0-8583-D7554634ED99}" srcOrd="3" destOrd="0" presId="urn:microsoft.com/office/officeart/2018/2/layout/IconVerticalSolidList"/>
    <dgm:cxn modelId="{EF9CFCC9-85C1-4D60-B3E9-405AE35537B6}" type="presParOf" srcId="{2036FD6C-4C6F-4178-9227-DBBEE1D273A2}" destId="{91939D4F-D2DD-4259-9532-9E69C615FC31}" srcOrd="1" destOrd="0" presId="urn:microsoft.com/office/officeart/2018/2/layout/IconVerticalSolidList"/>
    <dgm:cxn modelId="{A55E7D37-A647-4D9E-AB71-3018BF5F36AB}" type="presParOf" srcId="{2036FD6C-4C6F-4178-9227-DBBEE1D273A2}" destId="{F5197AEB-24DF-4114-95F5-F0D2BCAF1105}" srcOrd="2" destOrd="0" presId="urn:microsoft.com/office/officeart/2018/2/layout/IconVerticalSolidList"/>
    <dgm:cxn modelId="{1716BB5E-DCBA-4E5C-86F4-0FF0CC2B72EE}" type="presParOf" srcId="{F5197AEB-24DF-4114-95F5-F0D2BCAF1105}" destId="{862D811A-D020-4A19-AFBA-E57217CD9B13}" srcOrd="0" destOrd="0" presId="urn:microsoft.com/office/officeart/2018/2/layout/IconVerticalSolidList"/>
    <dgm:cxn modelId="{F044BBB7-70AD-4F20-ABEB-27D6B201718F}" type="presParOf" srcId="{F5197AEB-24DF-4114-95F5-F0D2BCAF1105}" destId="{73C99532-AB91-44FC-98B2-027982210631}" srcOrd="1" destOrd="0" presId="urn:microsoft.com/office/officeart/2018/2/layout/IconVerticalSolidList"/>
    <dgm:cxn modelId="{DC23CE6F-F15B-4CEE-BFE5-DC76A96E13FE}" type="presParOf" srcId="{F5197AEB-24DF-4114-95F5-F0D2BCAF1105}" destId="{4086DAC8-2C35-41A2-A580-DD168DDD8724}" srcOrd="2" destOrd="0" presId="urn:microsoft.com/office/officeart/2018/2/layout/IconVerticalSolidList"/>
    <dgm:cxn modelId="{02CED3E7-6316-4640-BDB8-26F07194D45A}" type="presParOf" srcId="{F5197AEB-24DF-4114-95F5-F0D2BCAF1105}" destId="{753D0F64-5C9F-47FF-8857-D134306131B9}" srcOrd="3" destOrd="0" presId="urn:microsoft.com/office/officeart/2018/2/layout/IconVerticalSolidList"/>
    <dgm:cxn modelId="{71CB3D42-779E-4B0A-98AB-E5B56F7D1057}" type="presParOf" srcId="{2036FD6C-4C6F-4178-9227-DBBEE1D273A2}" destId="{19FC4EBD-974A-4651-B872-B5B2D157A1E2}" srcOrd="3" destOrd="0" presId="urn:microsoft.com/office/officeart/2018/2/layout/IconVerticalSolidList"/>
    <dgm:cxn modelId="{0E3B7B20-B618-448F-9960-56BDC1B23DB2}" type="presParOf" srcId="{2036FD6C-4C6F-4178-9227-DBBEE1D273A2}" destId="{7969F21C-DD4C-4C22-BB6F-F4F221920426}" srcOrd="4" destOrd="0" presId="urn:microsoft.com/office/officeart/2018/2/layout/IconVerticalSolidList"/>
    <dgm:cxn modelId="{0277E301-A272-4A22-A019-E92F6BECBF72}" type="presParOf" srcId="{7969F21C-DD4C-4C22-BB6F-F4F221920426}" destId="{2D0910C8-B024-4F67-83A8-67F1E2C5A44D}" srcOrd="0" destOrd="0" presId="urn:microsoft.com/office/officeart/2018/2/layout/IconVerticalSolidList"/>
    <dgm:cxn modelId="{A4F20463-A482-4399-AECD-6BCA6AFAE9D2}" type="presParOf" srcId="{7969F21C-DD4C-4C22-BB6F-F4F221920426}" destId="{2AF5EE0C-FF69-46CC-879B-DF6615B7E757}" srcOrd="1" destOrd="0" presId="urn:microsoft.com/office/officeart/2018/2/layout/IconVerticalSolidList"/>
    <dgm:cxn modelId="{B870C72F-1653-40C4-8A1E-408878F6EF52}" type="presParOf" srcId="{7969F21C-DD4C-4C22-BB6F-F4F221920426}" destId="{B668F302-661C-4884-BC8F-6BAA33F408C5}" srcOrd="2" destOrd="0" presId="urn:microsoft.com/office/officeart/2018/2/layout/IconVerticalSolidList"/>
    <dgm:cxn modelId="{2F1081D6-4AF1-4BB1-B7EF-A112C4F6FA80}" type="presParOf" srcId="{7969F21C-DD4C-4C22-BB6F-F4F221920426}" destId="{A629BC44-7022-4B53-811C-A23E40BEBC03}" srcOrd="3" destOrd="0" presId="urn:microsoft.com/office/officeart/2018/2/layout/IconVerticalSolidList"/>
    <dgm:cxn modelId="{9F8CDF54-FA84-440B-A328-04F4737ABFB3}" type="presParOf" srcId="{2036FD6C-4C6F-4178-9227-DBBEE1D273A2}" destId="{E1D13DE3-51FB-4399-BB27-A52CE431A923}" srcOrd="5" destOrd="0" presId="urn:microsoft.com/office/officeart/2018/2/layout/IconVerticalSolidList"/>
    <dgm:cxn modelId="{89339A9F-650A-4BA5-B089-C6610B87FB52}" type="presParOf" srcId="{2036FD6C-4C6F-4178-9227-DBBEE1D273A2}" destId="{8DBE2178-0AFB-4C3B-9537-9BEFC0A7F932}" srcOrd="6" destOrd="0" presId="urn:microsoft.com/office/officeart/2018/2/layout/IconVerticalSolidList"/>
    <dgm:cxn modelId="{586A47B3-AD72-4811-B6CB-B08D21FB322C}" type="presParOf" srcId="{8DBE2178-0AFB-4C3B-9537-9BEFC0A7F932}" destId="{B374DAD5-6EDF-457C-88B6-EB9CC543723C}" srcOrd="0" destOrd="0" presId="urn:microsoft.com/office/officeart/2018/2/layout/IconVerticalSolidList"/>
    <dgm:cxn modelId="{18C9A0C5-3A0A-44B4-9271-29680F31C512}" type="presParOf" srcId="{8DBE2178-0AFB-4C3B-9537-9BEFC0A7F932}" destId="{FF06414F-5773-4C3A-8A71-B300874D9DFC}" srcOrd="1" destOrd="0" presId="urn:microsoft.com/office/officeart/2018/2/layout/IconVerticalSolidList"/>
    <dgm:cxn modelId="{B51FC0EF-6369-4F71-A425-F66EBE2D1B20}" type="presParOf" srcId="{8DBE2178-0AFB-4C3B-9537-9BEFC0A7F932}" destId="{E8206EB7-D470-4E4B-A0C6-877EFBFA476F}" srcOrd="2" destOrd="0" presId="urn:microsoft.com/office/officeart/2018/2/layout/IconVerticalSolidList"/>
    <dgm:cxn modelId="{EE4B9001-11B0-4BE4-A750-AFD22A8BD4F1}" type="presParOf" srcId="{8DBE2178-0AFB-4C3B-9537-9BEFC0A7F932}" destId="{E49EF0B8-9167-4DFA-BB15-77381E08A68E}" srcOrd="3" destOrd="0" presId="urn:microsoft.com/office/officeart/2018/2/layout/IconVerticalSolidList"/>
    <dgm:cxn modelId="{ED940F3B-9D06-48AF-9E3E-892AD9F02E6F}" type="presParOf" srcId="{2036FD6C-4C6F-4178-9227-DBBEE1D273A2}" destId="{5C77CE54-FEBC-49AE-8AEB-49915EA65EF0}" srcOrd="7" destOrd="0" presId="urn:microsoft.com/office/officeart/2018/2/layout/IconVerticalSolidList"/>
    <dgm:cxn modelId="{316051B5-9B7A-43CE-8544-50D8AD703DDF}" type="presParOf" srcId="{2036FD6C-4C6F-4178-9227-DBBEE1D273A2}" destId="{FD79B02A-E94E-4843-981A-520A8371F167}" srcOrd="8" destOrd="0" presId="urn:microsoft.com/office/officeart/2018/2/layout/IconVerticalSolidList"/>
    <dgm:cxn modelId="{A1D9D41E-015E-4BD1-A722-D2E8B702F86C}" type="presParOf" srcId="{FD79B02A-E94E-4843-981A-520A8371F167}" destId="{8C62B328-9F2C-43F8-AEBB-3F45CCD11DDC}" srcOrd="0" destOrd="0" presId="urn:microsoft.com/office/officeart/2018/2/layout/IconVerticalSolidList"/>
    <dgm:cxn modelId="{8CAB4E2B-E6F5-4510-BC55-664CFACF84EA}" type="presParOf" srcId="{FD79B02A-E94E-4843-981A-520A8371F167}" destId="{98421C50-F84D-4408-94CA-3E91A3CE1587}" srcOrd="1" destOrd="0" presId="urn:microsoft.com/office/officeart/2018/2/layout/IconVerticalSolidList"/>
    <dgm:cxn modelId="{C6812B90-8BBB-4D0B-8D25-77AFA36EE665}" type="presParOf" srcId="{FD79B02A-E94E-4843-981A-520A8371F167}" destId="{F9D0C2BB-72D3-4295-B042-8B3C8A34BCBD}" srcOrd="2" destOrd="0" presId="urn:microsoft.com/office/officeart/2018/2/layout/IconVerticalSolidList"/>
    <dgm:cxn modelId="{F2BED80E-8C1B-4983-AD62-DDF8EB6C18FB}" type="presParOf" srcId="{FD79B02A-E94E-4843-981A-520A8371F167}" destId="{94755DE3-EEEF-41A3-B6E0-76E72AB7222A}"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4E06A661-D217-415B-BE8C-C5568DB6372F}" type="doc">
      <dgm:prSet loTypeId="urn:microsoft.com/office/officeart/2005/8/layout/default" loCatId="list" qsTypeId="urn:microsoft.com/office/officeart/2005/8/quickstyle/simple1" qsCatId="simple" csTypeId="urn:microsoft.com/office/officeart/2005/8/colors/accent2_2" csCatId="accent2" phldr="1"/>
      <dgm:spPr/>
      <dgm:t>
        <a:bodyPr/>
        <a:lstStyle/>
        <a:p>
          <a:endParaRPr lang="en-IE"/>
        </a:p>
      </dgm:t>
    </dgm:pt>
    <dgm:pt modelId="{3005CB81-A77F-499A-9673-7F35A4505B2B}">
      <dgm:prSet phldrT="[Text]"/>
      <dgm:spPr/>
      <dgm:t>
        <a:bodyPr/>
        <a:lstStyle/>
        <a:p>
          <a:r>
            <a:rPr lang="en-US"/>
            <a:t>Climate Change Mitigation</a:t>
          </a:r>
          <a:endParaRPr lang="en-IE"/>
        </a:p>
      </dgm:t>
    </dgm:pt>
    <dgm:pt modelId="{6B177CF0-190A-4904-AF27-BFD4BECD0CE4}" type="parTrans" cxnId="{34051EF2-B836-4759-8BE4-AD21AA5EA713}">
      <dgm:prSet/>
      <dgm:spPr/>
      <dgm:t>
        <a:bodyPr/>
        <a:lstStyle/>
        <a:p>
          <a:endParaRPr lang="en-IE"/>
        </a:p>
      </dgm:t>
    </dgm:pt>
    <dgm:pt modelId="{7A515492-F0AF-4F63-8EA8-4BA703FC18CF}" type="sibTrans" cxnId="{34051EF2-B836-4759-8BE4-AD21AA5EA713}">
      <dgm:prSet/>
      <dgm:spPr/>
      <dgm:t>
        <a:bodyPr/>
        <a:lstStyle/>
        <a:p>
          <a:endParaRPr lang="en-IE"/>
        </a:p>
      </dgm:t>
    </dgm:pt>
    <dgm:pt modelId="{8D042781-7471-424F-867F-9875293518EF}">
      <dgm:prSet phldrT="[Text]"/>
      <dgm:spPr/>
      <dgm:t>
        <a:bodyPr/>
        <a:lstStyle/>
        <a:p>
          <a:r>
            <a:rPr lang="en-US"/>
            <a:t>Climate Change Adaptation</a:t>
          </a:r>
          <a:endParaRPr lang="en-IE"/>
        </a:p>
      </dgm:t>
    </dgm:pt>
    <dgm:pt modelId="{39C00233-5F32-46F1-8071-1B395416922D}" type="parTrans" cxnId="{87DD6A09-2704-4366-BA97-F6D95473DA83}">
      <dgm:prSet/>
      <dgm:spPr/>
      <dgm:t>
        <a:bodyPr/>
        <a:lstStyle/>
        <a:p>
          <a:endParaRPr lang="en-IE"/>
        </a:p>
      </dgm:t>
    </dgm:pt>
    <dgm:pt modelId="{E297D848-522F-419C-ACB8-AFFE2BEF65AF}" type="sibTrans" cxnId="{87DD6A09-2704-4366-BA97-F6D95473DA83}">
      <dgm:prSet/>
      <dgm:spPr/>
      <dgm:t>
        <a:bodyPr/>
        <a:lstStyle/>
        <a:p>
          <a:endParaRPr lang="en-IE"/>
        </a:p>
      </dgm:t>
    </dgm:pt>
    <dgm:pt modelId="{E1059113-8D4A-4CE9-916F-F33CDB0E8116}">
      <dgm:prSet phldrT="[Text]"/>
      <dgm:spPr/>
      <dgm:t>
        <a:bodyPr/>
        <a:lstStyle/>
        <a:p>
          <a:r>
            <a:rPr lang="en-US"/>
            <a:t>Water and Marine Resources</a:t>
          </a:r>
          <a:endParaRPr lang="en-IE"/>
        </a:p>
      </dgm:t>
    </dgm:pt>
    <dgm:pt modelId="{F2DFD972-D598-4590-91E8-C4E75A6786AB}" type="parTrans" cxnId="{3F33741E-CC7D-4873-99E2-376DE5A2AFF5}">
      <dgm:prSet/>
      <dgm:spPr/>
      <dgm:t>
        <a:bodyPr/>
        <a:lstStyle/>
        <a:p>
          <a:endParaRPr lang="en-IE"/>
        </a:p>
      </dgm:t>
    </dgm:pt>
    <dgm:pt modelId="{56C109CD-ADBD-4EDC-8D95-21DA02302BCF}" type="sibTrans" cxnId="{3F33741E-CC7D-4873-99E2-376DE5A2AFF5}">
      <dgm:prSet/>
      <dgm:spPr/>
      <dgm:t>
        <a:bodyPr/>
        <a:lstStyle/>
        <a:p>
          <a:endParaRPr lang="en-IE"/>
        </a:p>
      </dgm:t>
    </dgm:pt>
    <dgm:pt modelId="{DCCA5571-6995-428B-9F86-70BB5E87E07F}">
      <dgm:prSet phldrT="[Text]"/>
      <dgm:spPr/>
      <dgm:t>
        <a:bodyPr/>
        <a:lstStyle/>
        <a:p>
          <a:r>
            <a:rPr lang="en-US"/>
            <a:t>Circular Economy</a:t>
          </a:r>
          <a:endParaRPr lang="en-IE"/>
        </a:p>
      </dgm:t>
    </dgm:pt>
    <dgm:pt modelId="{2FA1CF95-4928-46CA-BE1E-19293743A66A}" type="parTrans" cxnId="{49D45745-1366-4896-A13B-133DA2FE5CCD}">
      <dgm:prSet/>
      <dgm:spPr/>
      <dgm:t>
        <a:bodyPr/>
        <a:lstStyle/>
        <a:p>
          <a:endParaRPr lang="en-IE"/>
        </a:p>
      </dgm:t>
    </dgm:pt>
    <dgm:pt modelId="{81E0A748-CE6D-4488-8706-031CC0A61BBD}" type="sibTrans" cxnId="{49D45745-1366-4896-A13B-133DA2FE5CCD}">
      <dgm:prSet/>
      <dgm:spPr/>
      <dgm:t>
        <a:bodyPr/>
        <a:lstStyle/>
        <a:p>
          <a:endParaRPr lang="en-IE"/>
        </a:p>
      </dgm:t>
    </dgm:pt>
    <dgm:pt modelId="{ED3420F4-8D74-45B8-B1A6-200476A55022}">
      <dgm:prSet phldrT="[Text]"/>
      <dgm:spPr/>
      <dgm:t>
        <a:bodyPr/>
        <a:lstStyle/>
        <a:p>
          <a:r>
            <a:rPr lang="en-US"/>
            <a:t>Pollution Prevention and Control</a:t>
          </a:r>
          <a:endParaRPr lang="en-IE"/>
        </a:p>
      </dgm:t>
    </dgm:pt>
    <dgm:pt modelId="{F9987603-1329-4A96-9E03-26A1F33F117B}" type="parTrans" cxnId="{46DB602B-009D-45A8-B89D-1C46F30182DF}">
      <dgm:prSet/>
      <dgm:spPr/>
      <dgm:t>
        <a:bodyPr/>
        <a:lstStyle/>
        <a:p>
          <a:endParaRPr lang="en-IE"/>
        </a:p>
      </dgm:t>
    </dgm:pt>
    <dgm:pt modelId="{B57BF15F-3910-476E-AF68-82C7517E6EB1}" type="sibTrans" cxnId="{46DB602B-009D-45A8-B89D-1C46F30182DF}">
      <dgm:prSet/>
      <dgm:spPr/>
      <dgm:t>
        <a:bodyPr/>
        <a:lstStyle/>
        <a:p>
          <a:endParaRPr lang="en-IE"/>
        </a:p>
      </dgm:t>
    </dgm:pt>
    <dgm:pt modelId="{DABD4C64-00D6-44BC-9051-F521244DD1C1}">
      <dgm:prSet phldrT="[Text]"/>
      <dgm:spPr/>
      <dgm:t>
        <a:bodyPr/>
        <a:lstStyle/>
        <a:p>
          <a:r>
            <a:rPr lang="en-US"/>
            <a:t>Biodiversity and Ecosystems</a:t>
          </a:r>
          <a:endParaRPr lang="en-IE"/>
        </a:p>
      </dgm:t>
    </dgm:pt>
    <dgm:pt modelId="{422CA8C0-ABA8-40D2-A9B2-953D5E5F503A}" type="parTrans" cxnId="{630DD5FC-60CF-4251-8467-EEF0BBDAA4D6}">
      <dgm:prSet/>
      <dgm:spPr/>
      <dgm:t>
        <a:bodyPr/>
        <a:lstStyle/>
        <a:p>
          <a:endParaRPr lang="en-IE"/>
        </a:p>
      </dgm:t>
    </dgm:pt>
    <dgm:pt modelId="{E49F843F-05A8-42C7-84EC-ACCAFADF4CF9}" type="sibTrans" cxnId="{630DD5FC-60CF-4251-8467-EEF0BBDAA4D6}">
      <dgm:prSet/>
      <dgm:spPr/>
      <dgm:t>
        <a:bodyPr/>
        <a:lstStyle/>
        <a:p>
          <a:endParaRPr lang="en-IE"/>
        </a:p>
      </dgm:t>
    </dgm:pt>
    <dgm:pt modelId="{2C0CA210-5CB0-4DD8-A83F-19F865D1502F}" type="pres">
      <dgm:prSet presAssocID="{4E06A661-D217-415B-BE8C-C5568DB6372F}" presName="diagram" presStyleCnt="0">
        <dgm:presLayoutVars>
          <dgm:dir/>
          <dgm:resizeHandles val="exact"/>
        </dgm:presLayoutVars>
      </dgm:prSet>
      <dgm:spPr/>
    </dgm:pt>
    <dgm:pt modelId="{67C6D04C-8215-4B1F-919B-CCD7CB8CB3A7}" type="pres">
      <dgm:prSet presAssocID="{3005CB81-A77F-499A-9673-7F35A4505B2B}" presName="node" presStyleLbl="node1" presStyleIdx="0" presStyleCnt="6">
        <dgm:presLayoutVars>
          <dgm:bulletEnabled val="1"/>
        </dgm:presLayoutVars>
      </dgm:prSet>
      <dgm:spPr/>
    </dgm:pt>
    <dgm:pt modelId="{AC320386-94BD-44C1-BE57-A755EC727A76}" type="pres">
      <dgm:prSet presAssocID="{7A515492-F0AF-4F63-8EA8-4BA703FC18CF}" presName="sibTrans" presStyleCnt="0"/>
      <dgm:spPr/>
    </dgm:pt>
    <dgm:pt modelId="{FC921877-FDAF-48A7-8F8D-97FCFC6EDAC9}" type="pres">
      <dgm:prSet presAssocID="{8D042781-7471-424F-867F-9875293518EF}" presName="node" presStyleLbl="node1" presStyleIdx="1" presStyleCnt="6">
        <dgm:presLayoutVars>
          <dgm:bulletEnabled val="1"/>
        </dgm:presLayoutVars>
      </dgm:prSet>
      <dgm:spPr/>
    </dgm:pt>
    <dgm:pt modelId="{8963EE5F-AF38-4AF3-96B0-81E0E9E58BFB}" type="pres">
      <dgm:prSet presAssocID="{E297D848-522F-419C-ACB8-AFFE2BEF65AF}" presName="sibTrans" presStyleCnt="0"/>
      <dgm:spPr/>
    </dgm:pt>
    <dgm:pt modelId="{CC2EB221-0308-4F92-8280-17432D8085D2}" type="pres">
      <dgm:prSet presAssocID="{E1059113-8D4A-4CE9-916F-F33CDB0E8116}" presName="node" presStyleLbl="node1" presStyleIdx="2" presStyleCnt="6">
        <dgm:presLayoutVars>
          <dgm:bulletEnabled val="1"/>
        </dgm:presLayoutVars>
      </dgm:prSet>
      <dgm:spPr/>
    </dgm:pt>
    <dgm:pt modelId="{963C7BF0-A2D0-4457-BFB7-1B05B65C4DD2}" type="pres">
      <dgm:prSet presAssocID="{56C109CD-ADBD-4EDC-8D95-21DA02302BCF}" presName="sibTrans" presStyleCnt="0"/>
      <dgm:spPr/>
    </dgm:pt>
    <dgm:pt modelId="{27817444-4F42-493A-9724-C000BE6B3537}" type="pres">
      <dgm:prSet presAssocID="{DCCA5571-6995-428B-9F86-70BB5E87E07F}" presName="node" presStyleLbl="node1" presStyleIdx="3" presStyleCnt="6">
        <dgm:presLayoutVars>
          <dgm:bulletEnabled val="1"/>
        </dgm:presLayoutVars>
      </dgm:prSet>
      <dgm:spPr/>
    </dgm:pt>
    <dgm:pt modelId="{FF23503E-00B8-4753-B809-0EF71A1A0F2A}" type="pres">
      <dgm:prSet presAssocID="{81E0A748-CE6D-4488-8706-031CC0A61BBD}" presName="sibTrans" presStyleCnt="0"/>
      <dgm:spPr/>
    </dgm:pt>
    <dgm:pt modelId="{B2EBC805-E97A-4B90-A1F0-4582F7CAF22A}" type="pres">
      <dgm:prSet presAssocID="{ED3420F4-8D74-45B8-B1A6-200476A55022}" presName="node" presStyleLbl="node1" presStyleIdx="4" presStyleCnt="6">
        <dgm:presLayoutVars>
          <dgm:bulletEnabled val="1"/>
        </dgm:presLayoutVars>
      </dgm:prSet>
      <dgm:spPr/>
    </dgm:pt>
    <dgm:pt modelId="{C23F6600-0759-487C-B6A1-0EEF7A73360C}" type="pres">
      <dgm:prSet presAssocID="{B57BF15F-3910-476E-AF68-82C7517E6EB1}" presName="sibTrans" presStyleCnt="0"/>
      <dgm:spPr/>
    </dgm:pt>
    <dgm:pt modelId="{3FC6F0F5-CD7D-4904-9BA3-8CDBA9E34C2A}" type="pres">
      <dgm:prSet presAssocID="{DABD4C64-00D6-44BC-9051-F521244DD1C1}" presName="node" presStyleLbl="node1" presStyleIdx="5" presStyleCnt="6">
        <dgm:presLayoutVars>
          <dgm:bulletEnabled val="1"/>
        </dgm:presLayoutVars>
      </dgm:prSet>
      <dgm:spPr/>
    </dgm:pt>
  </dgm:ptLst>
  <dgm:cxnLst>
    <dgm:cxn modelId="{87DD6A09-2704-4366-BA97-F6D95473DA83}" srcId="{4E06A661-D217-415B-BE8C-C5568DB6372F}" destId="{8D042781-7471-424F-867F-9875293518EF}" srcOrd="1" destOrd="0" parTransId="{39C00233-5F32-46F1-8071-1B395416922D}" sibTransId="{E297D848-522F-419C-ACB8-AFFE2BEF65AF}"/>
    <dgm:cxn modelId="{3F33741E-CC7D-4873-99E2-376DE5A2AFF5}" srcId="{4E06A661-D217-415B-BE8C-C5568DB6372F}" destId="{E1059113-8D4A-4CE9-916F-F33CDB0E8116}" srcOrd="2" destOrd="0" parTransId="{F2DFD972-D598-4590-91E8-C4E75A6786AB}" sibTransId="{56C109CD-ADBD-4EDC-8D95-21DA02302BCF}"/>
    <dgm:cxn modelId="{A1E4F128-C5AA-4ECA-B883-5E894A61B2EA}" type="presOf" srcId="{8D042781-7471-424F-867F-9875293518EF}" destId="{FC921877-FDAF-48A7-8F8D-97FCFC6EDAC9}" srcOrd="0" destOrd="0" presId="urn:microsoft.com/office/officeart/2005/8/layout/default"/>
    <dgm:cxn modelId="{46DB602B-009D-45A8-B89D-1C46F30182DF}" srcId="{4E06A661-D217-415B-BE8C-C5568DB6372F}" destId="{ED3420F4-8D74-45B8-B1A6-200476A55022}" srcOrd="4" destOrd="0" parTransId="{F9987603-1329-4A96-9E03-26A1F33F117B}" sibTransId="{B57BF15F-3910-476E-AF68-82C7517E6EB1}"/>
    <dgm:cxn modelId="{0FA1D432-757C-4F0C-9370-D16BD97560F6}" type="presOf" srcId="{DABD4C64-00D6-44BC-9051-F521244DD1C1}" destId="{3FC6F0F5-CD7D-4904-9BA3-8CDBA9E34C2A}" srcOrd="0" destOrd="0" presId="urn:microsoft.com/office/officeart/2005/8/layout/default"/>
    <dgm:cxn modelId="{49D45745-1366-4896-A13B-133DA2FE5CCD}" srcId="{4E06A661-D217-415B-BE8C-C5568DB6372F}" destId="{DCCA5571-6995-428B-9F86-70BB5E87E07F}" srcOrd="3" destOrd="0" parTransId="{2FA1CF95-4928-46CA-BE1E-19293743A66A}" sibTransId="{81E0A748-CE6D-4488-8706-031CC0A61BBD}"/>
    <dgm:cxn modelId="{9D074066-75B3-4264-B4F1-D167B3FEBD41}" type="presOf" srcId="{ED3420F4-8D74-45B8-B1A6-200476A55022}" destId="{B2EBC805-E97A-4B90-A1F0-4582F7CAF22A}" srcOrd="0" destOrd="0" presId="urn:microsoft.com/office/officeart/2005/8/layout/default"/>
    <dgm:cxn modelId="{694AA856-80E0-4670-9531-11C535CC13E4}" type="presOf" srcId="{DCCA5571-6995-428B-9F86-70BB5E87E07F}" destId="{27817444-4F42-493A-9724-C000BE6B3537}" srcOrd="0" destOrd="0" presId="urn:microsoft.com/office/officeart/2005/8/layout/default"/>
    <dgm:cxn modelId="{9A400781-A40F-4A0C-95ED-196AE98EF7E0}" type="presOf" srcId="{4E06A661-D217-415B-BE8C-C5568DB6372F}" destId="{2C0CA210-5CB0-4DD8-A83F-19F865D1502F}" srcOrd="0" destOrd="0" presId="urn:microsoft.com/office/officeart/2005/8/layout/default"/>
    <dgm:cxn modelId="{B69574B2-2D92-4FB0-92F7-A072DE65FB09}" type="presOf" srcId="{E1059113-8D4A-4CE9-916F-F33CDB0E8116}" destId="{CC2EB221-0308-4F92-8280-17432D8085D2}" srcOrd="0" destOrd="0" presId="urn:microsoft.com/office/officeart/2005/8/layout/default"/>
    <dgm:cxn modelId="{34051EF2-B836-4759-8BE4-AD21AA5EA713}" srcId="{4E06A661-D217-415B-BE8C-C5568DB6372F}" destId="{3005CB81-A77F-499A-9673-7F35A4505B2B}" srcOrd="0" destOrd="0" parTransId="{6B177CF0-190A-4904-AF27-BFD4BECD0CE4}" sibTransId="{7A515492-F0AF-4F63-8EA8-4BA703FC18CF}"/>
    <dgm:cxn modelId="{630DD5FC-60CF-4251-8467-EEF0BBDAA4D6}" srcId="{4E06A661-D217-415B-BE8C-C5568DB6372F}" destId="{DABD4C64-00D6-44BC-9051-F521244DD1C1}" srcOrd="5" destOrd="0" parTransId="{422CA8C0-ABA8-40D2-A9B2-953D5E5F503A}" sibTransId="{E49F843F-05A8-42C7-84EC-ACCAFADF4CF9}"/>
    <dgm:cxn modelId="{C5F195FD-455B-4B05-8E70-573BEE82975C}" type="presOf" srcId="{3005CB81-A77F-499A-9673-7F35A4505B2B}" destId="{67C6D04C-8215-4B1F-919B-CCD7CB8CB3A7}" srcOrd="0" destOrd="0" presId="urn:microsoft.com/office/officeart/2005/8/layout/default"/>
    <dgm:cxn modelId="{DFCE75E8-57D3-4B2B-BB49-38184EC33BBD}" type="presParOf" srcId="{2C0CA210-5CB0-4DD8-A83F-19F865D1502F}" destId="{67C6D04C-8215-4B1F-919B-CCD7CB8CB3A7}" srcOrd="0" destOrd="0" presId="urn:microsoft.com/office/officeart/2005/8/layout/default"/>
    <dgm:cxn modelId="{43926222-1E16-4BA2-B6CC-076CAE7DD0FF}" type="presParOf" srcId="{2C0CA210-5CB0-4DD8-A83F-19F865D1502F}" destId="{AC320386-94BD-44C1-BE57-A755EC727A76}" srcOrd="1" destOrd="0" presId="urn:microsoft.com/office/officeart/2005/8/layout/default"/>
    <dgm:cxn modelId="{DDB8BF97-09F4-4A6A-92A9-C7D832CEF6B9}" type="presParOf" srcId="{2C0CA210-5CB0-4DD8-A83F-19F865D1502F}" destId="{FC921877-FDAF-48A7-8F8D-97FCFC6EDAC9}" srcOrd="2" destOrd="0" presId="urn:microsoft.com/office/officeart/2005/8/layout/default"/>
    <dgm:cxn modelId="{21EA45FC-E0A7-4B30-8E27-73FAE9CFE795}" type="presParOf" srcId="{2C0CA210-5CB0-4DD8-A83F-19F865D1502F}" destId="{8963EE5F-AF38-4AF3-96B0-81E0E9E58BFB}" srcOrd="3" destOrd="0" presId="urn:microsoft.com/office/officeart/2005/8/layout/default"/>
    <dgm:cxn modelId="{53309E3D-386A-4BBE-B387-FB9D91767DF4}" type="presParOf" srcId="{2C0CA210-5CB0-4DD8-A83F-19F865D1502F}" destId="{CC2EB221-0308-4F92-8280-17432D8085D2}" srcOrd="4" destOrd="0" presId="urn:microsoft.com/office/officeart/2005/8/layout/default"/>
    <dgm:cxn modelId="{4119F512-6D0B-4232-8CE9-6C34AEC601FD}" type="presParOf" srcId="{2C0CA210-5CB0-4DD8-A83F-19F865D1502F}" destId="{963C7BF0-A2D0-4457-BFB7-1B05B65C4DD2}" srcOrd="5" destOrd="0" presId="urn:microsoft.com/office/officeart/2005/8/layout/default"/>
    <dgm:cxn modelId="{1B5BF03B-F5C4-46C0-A05D-FD4A67D3C823}" type="presParOf" srcId="{2C0CA210-5CB0-4DD8-A83F-19F865D1502F}" destId="{27817444-4F42-493A-9724-C000BE6B3537}" srcOrd="6" destOrd="0" presId="urn:microsoft.com/office/officeart/2005/8/layout/default"/>
    <dgm:cxn modelId="{909AC86C-E5D2-4B3E-9F4D-F33E1C3BA4E8}" type="presParOf" srcId="{2C0CA210-5CB0-4DD8-A83F-19F865D1502F}" destId="{FF23503E-00B8-4753-B809-0EF71A1A0F2A}" srcOrd="7" destOrd="0" presId="urn:microsoft.com/office/officeart/2005/8/layout/default"/>
    <dgm:cxn modelId="{DDA3F716-5353-40E0-ADFF-1937A13CFD2A}" type="presParOf" srcId="{2C0CA210-5CB0-4DD8-A83F-19F865D1502F}" destId="{B2EBC805-E97A-4B90-A1F0-4582F7CAF22A}" srcOrd="8" destOrd="0" presId="urn:microsoft.com/office/officeart/2005/8/layout/default"/>
    <dgm:cxn modelId="{0483DFB6-596A-4B12-989C-9C1630F38833}" type="presParOf" srcId="{2C0CA210-5CB0-4DD8-A83F-19F865D1502F}" destId="{C23F6600-0759-487C-B6A1-0EEF7A73360C}" srcOrd="9" destOrd="0" presId="urn:microsoft.com/office/officeart/2005/8/layout/default"/>
    <dgm:cxn modelId="{43A6E247-B1B7-4DAA-8558-303FA55A92F2}" type="presParOf" srcId="{2C0CA210-5CB0-4DD8-A83F-19F865D1502F}" destId="{3FC6F0F5-CD7D-4904-9BA3-8CDBA9E34C2A}"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B4F93698-A6A4-40E6-9E5E-5FB7F7770996}" type="doc">
      <dgm:prSet loTypeId="urn:microsoft.com/office/officeart/2005/8/layout/process1" loCatId="process" qsTypeId="urn:microsoft.com/office/officeart/2005/8/quickstyle/simple1" qsCatId="simple" csTypeId="urn:microsoft.com/office/officeart/2005/8/colors/accent2_2" csCatId="accent2" phldr="1"/>
      <dgm:spPr/>
    </dgm:pt>
    <dgm:pt modelId="{3FFD6922-DBDA-4269-AF71-A05DE4C925BE}">
      <dgm:prSet phldrT="[Text]"/>
      <dgm:spPr/>
      <dgm:t>
        <a:bodyPr/>
        <a:lstStyle/>
        <a:p>
          <a:r>
            <a:rPr lang="en-IE" u="sng"/>
            <a:t>Application</a:t>
          </a:r>
        </a:p>
        <a:p>
          <a:r>
            <a:rPr lang="en-IE"/>
            <a:t>DNSH Compliance Plan</a:t>
          </a:r>
        </a:p>
      </dgm:t>
    </dgm:pt>
    <dgm:pt modelId="{84D9B360-A0CE-46A6-9577-24937FF8D6F1}" type="parTrans" cxnId="{7D9C406A-1D3F-4691-A1F5-F823E0B761AB}">
      <dgm:prSet/>
      <dgm:spPr/>
      <dgm:t>
        <a:bodyPr/>
        <a:lstStyle/>
        <a:p>
          <a:endParaRPr lang="en-IE"/>
        </a:p>
      </dgm:t>
    </dgm:pt>
    <dgm:pt modelId="{20B22E14-A991-4331-A078-053084D8B517}" type="sibTrans" cxnId="{7D9C406A-1D3F-4691-A1F5-F823E0B761AB}">
      <dgm:prSet/>
      <dgm:spPr/>
      <dgm:t>
        <a:bodyPr/>
        <a:lstStyle/>
        <a:p>
          <a:endParaRPr lang="en-IE"/>
        </a:p>
      </dgm:t>
    </dgm:pt>
    <dgm:pt modelId="{D6AA8BE6-4527-4451-A158-651A38B60888}">
      <dgm:prSet phldrT="[Text]"/>
      <dgm:spPr>
        <a:solidFill>
          <a:srgbClr val="6CBCA7"/>
        </a:solidFill>
      </dgm:spPr>
      <dgm:t>
        <a:bodyPr/>
        <a:lstStyle/>
        <a:p>
          <a:r>
            <a:rPr lang="en-IE" u="sng"/>
            <a:t>End of Operation</a:t>
          </a:r>
        </a:p>
        <a:p>
          <a:r>
            <a:rPr lang="en-IE"/>
            <a:t>DNSH Compliance Report </a:t>
          </a:r>
        </a:p>
      </dgm:t>
    </dgm:pt>
    <dgm:pt modelId="{2D92DC65-DEB4-40D9-8A93-F56CB18B7117}" type="parTrans" cxnId="{C95A1EB7-AB35-470E-AFC4-0975C28CBC80}">
      <dgm:prSet/>
      <dgm:spPr/>
      <dgm:t>
        <a:bodyPr/>
        <a:lstStyle/>
        <a:p>
          <a:endParaRPr lang="en-IE"/>
        </a:p>
      </dgm:t>
    </dgm:pt>
    <dgm:pt modelId="{3E68B0C5-AC2D-4875-AA9A-7EBA1CB3759C}" type="sibTrans" cxnId="{C95A1EB7-AB35-470E-AFC4-0975C28CBC80}">
      <dgm:prSet/>
      <dgm:spPr/>
      <dgm:t>
        <a:bodyPr/>
        <a:lstStyle/>
        <a:p>
          <a:endParaRPr lang="en-IE"/>
        </a:p>
      </dgm:t>
    </dgm:pt>
    <dgm:pt modelId="{BAC18E64-9CEA-43FD-8551-88B9388D2A1A}" type="pres">
      <dgm:prSet presAssocID="{B4F93698-A6A4-40E6-9E5E-5FB7F7770996}" presName="Name0" presStyleCnt="0">
        <dgm:presLayoutVars>
          <dgm:dir/>
          <dgm:resizeHandles val="exact"/>
        </dgm:presLayoutVars>
      </dgm:prSet>
      <dgm:spPr/>
    </dgm:pt>
    <dgm:pt modelId="{5AF42072-BAA3-42ED-8E27-ACB497B53EB5}" type="pres">
      <dgm:prSet presAssocID="{3FFD6922-DBDA-4269-AF71-A05DE4C925BE}" presName="node" presStyleLbl="node1" presStyleIdx="0" presStyleCnt="2">
        <dgm:presLayoutVars>
          <dgm:bulletEnabled val="1"/>
        </dgm:presLayoutVars>
      </dgm:prSet>
      <dgm:spPr/>
    </dgm:pt>
    <dgm:pt modelId="{531B57D0-2A2E-46B8-9562-BB97FF8A7726}" type="pres">
      <dgm:prSet presAssocID="{20B22E14-A991-4331-A078-053084D8B517}" presName="sibTrans" presStyleLbl="sibTrans2D1" presStyleIdx="0" presStyleCnt="1"/>
      <dgm:spPr/>
    </dgm:pt>
    <dgm:pt modelId="{E7AA3528-ABA1-4F0C-A6A0-4FDF4AB3CA9A}" type="pres">
      <dgm:prSet presAssocID="{20B22E14-A991-4331-A078-053084D8B517}" presName="connectorText" presStyleLbl="sibTrans2D1" presStyleIdx="0" presStyleCnt="1"/>
      <dgm:spPr/>
    </dgm:pt>
    <dgm:pt modelId="{86EB9E22-91E8-4399-B9C9-5AB2609428EF}" type="pres">
      <dgm:prSet presAssocID="{D6AA8BE6-4527-4451-A158-651A38B60888}" presName="node" presStyleLbl="node1" presStyleIdx="1" presStyleCnt="2">
        <dgm:presLayoutVars>
          <dgm:bulletEnabled val="1"/>
        </dgm:presLayoutVars>
      </dgm:prSet>
      <dgm:spPr/>
    </dgm:pt>
  </dgm:ptLst>
  <dgm:cxnLst>
    <dgm:cxn modelId="{A2F8A42E-0B01-4CBC-AA29-52C618C7BDDE}" type="presOf" srcId="{20B22E14-A991-4331-A078-053084D8B517}" destId="{E7AA3528-ABA1-4F0C-A6A0-4FDF4AB3CA9A}" srcOrd="1" destOrd="0" presId="urn:microsoft.com/office/officeart/2005/8/layout/process1"/>
    <dgm:cxn modelId="{7D9C406A-1D3F-4691-A1F5-F823E0B761AB}" srcId="{B4F93698-A6A4-40E6-9E5E-5FB7F7770996}" destId="{3FFD6922-DBDA-4269-AF71-A05DE4C925BE}" srcOrd="0" destOrd="0" parTransId="{84D9B360-A0CE-46A6-9577-24937FF8D6F1}" sibTransId="{20B22E14-A991-4331-A078-053084D8B517}"/>
    <dgm:cxn modelId="{1424BB91-02A9-4FE1-9333-F533DB602CB5}" type="presOf" srcId="{B4F93698-A6A4-40E6-9E5E-5FB7F7770996}" destId="{BAC18E64-9CEA-43FD-8551-88B9388D2A1A}" srcOrd="0" destOrd="0" presId="urn:microsoft.com/office/officeart/2005/8/layout/process1"/>
    <dgm:cxn modelId="{9A8B4399-6E84-471A-B97D-EA6884C8F2E2}" type="presOf" srcId="{D6AA8BE6-4527-4451-A158-651A38B60888}" destId="{86EB9E22-91E8-4399-B9C9-5AB2609428EF}" srcOrd="0" destOrd="0" presId="urn:microsoft.com/office/officeart/2005/8/layout/process1"/>
    <dgm:cxn modelId="{C95A1EB7-AB35-470E-AFC4-0975C28CBC80}" srcId="{B4F93698-A6A4-40E6-9E5E-5FB7F7770996}" destId="{D6AA8BE6-4527-4451-A158-651A38B60888}" srcOrd="1" destOrd="0" parTransId="{2D92DC65-DEB4-40D9-8A93-F56CB18B7117}" sibTransId="{3E68B0C5-AC2D-4875-AA9A-7EBA1CB3759C}"/>
    <dgm:cxn modelId="{552F01BC-F54E-4BD3-845F-F19A555926BD}" type="presOf" srcId="{20B22E14-A991-4331-A078-053084D8B517}" destId="{531B57D0-2A2E-46B8-9562-BB97FF8A7726}" srcOrd="0" destOrd="0" presId="urn:microsoft.com/office/officeart/2005/8/layout/process1"/>
    <dgm:cxn modelId="{E6EE3DCF-37C7-4328-91A4-9D5B7A33ABF4}" type="presOf" srcId="{3FFD6922-DBDA-4269-AF71-A05DE4C925BE}" destId="{5AF42072-BAA3-42ED-8E27-ACB497B53EB5}" srcOrd="0" destOrd="0" presId="urn:microsoft.com/office/officeart/2005/8/layout/process1"/>
    <dgm:cxn modelId="{ACA2C50E-C6BD-4B8F-9024-7009214D8E7C}" type="presParOf" srcId="{BAC18E64-9CEA-43FD-8551-88B9388D2A1A}" destId="{5AF42072-BAA3-42ED-8E27-ACB497B53EB5}" srcOrd="0" destOrd="0" presId="urn:microsoft.com/office/officeart/2005/8/layout/process1"/>
    <dgm:cxn modelId="{9A06E32A-44FA-40D8-8A51-51F04714CE26}" type="presParOf" srcId="{BAC18E64-9CEA-43FD-8551-88B9388D2A1A}" destId="{531B57D0-2A2E-46B8-9562-BB97FF8A7726}" srcOrd="1" destOrd="0" presId="urn:microsoft.com/office/officeart/2005/8/layout/process1"/>
    <dgm:cxn modelId="{E8344A1E-B5BD-4927-9D0E-39A515983990}" type="presParOf" srcId="{531B57D0-2A2E-46B8-9562-BB97FF8A7726}" destId="{E7AA3528-ABA1-4F0C-A6A0-4FDF4AB3CA9A}" srcOrd="0" destOrd="0" presId="urn:microsoft.com/office/officeart/2005/8/layout/process1"/>
    <dgm:cxn modelId="{3F34580A-1896-4516-9DDF-20D2DE23FC3B}" type="presParOf" srcId="{BAC18E64-9CEA-43FD-8551-88B9388D2A1A}" destId="{86EB9E22-91E8-4399-B9C9-5AB2609428EF}"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3F5F581-015D-4FC9-8662-DC01446C20A6}" type="doc">
      <dgm:prSet loTypeId="urn:microsoft.com/office/officeart/2005/8/layout/vList5" loCatId="list" qsTypeId="urn:microsoft.com/office/officeart/2005/8/quickstyle/simple1" qsCatId="simple" csTypeId="urn:microsoft.com/office/officeart/2005/8/colors/accent2_2" csCatId="accent2" phldr="1"/>
      <dgm:spPr/>
      <dgm:t>
        <a:bodyPr/>
        <a:lstStyle/>
        <a:p>
          <a:endParaRPr lang="en-IE"/>
        </a:p>
      </dgm:t>
    </dgm:pt>
    <dgm:pt modelId="{3AE9BB84-2D75-437C-8E33-CF817D0C441C}">
      <dgm:prSet phldrT="[Text]" custT="1"/>
      <dgm:spPr/>
      <dgm:t>
        <a:bodyPr/>
        <a:lstStyle/>
        <a:p>
          <a:r>
            <a:rPr lang="en-IE" sz="4400">
              <a:latin typeface="EC Square Sans Cond Pro"/>
            </a:rPr>
            <a:t>Step 1</a:t>
          </a:r>
        </a:p>
      </dgm:t>
    </dgm:pt>
    <dgm:pt modelId="{0F65E1BE-B70F-462A-80AE-3FD873171596}" type="parTrans" cxnId="{D410D6A6-872D-4495-9785-4251FCF3042F}">
      <dgm:prSet/>
      <dgm:spPr/>
      <dgm:t>
        <a:bodyPr/>
        <a:lstStyle/>
        <a:p>
          <a:endParaRPr lang="en-IE"/>
        </a:p>
      </dgm:t>
    </dgm:pt>
    <dgm:pt modelId="{21A9105E-DCAB-489B-8A9B-4F1231670B68}" type="sibTrans" cxnId="{D410D6A6-872D-4495-9785-4251FCF3042F}">
      <dgm:prSet/>
      <dgm:spPr/>
      <dgm:t>
        <a:bodyPr/>
        <a:lstStyle/>
        <a:p>
          <a:endParaRPr lang="en-IE"/>
        </a:p>
      </dgm:t>
    </dgm:pt>
    <dgm:pt modelId="{05074062-A022-4201-BCC5-A2F42625E5A7}">
      <dgm:prSet phldrT="[Text]"/>
      <dgm:spPr/>
      <dgm:t>
        <a:bodyPr/>
        <a:lstStyle/>
        <a:p>
          <a:r>
            <a:rPr kumimoji="0" lang="en-US" b="0" i="0" u="none" strike="noStrike" cap="none" spc="0" normalizeH="0" baseline="0" noProof="0">
              <a:ln>
                <a:noFill/>
              </a:ln>
              <a:solidFill>
                <a:srgbClr val="000000"/>
              </a:solidFill>
              <a:effectLst/>
              <a:uLnTx/>
              <a:uFillTx/>
              <a:latin typeface="EC Square Sans Cond Pro"/>
            </a:rPr>
            <a:t>Select relevant economic activity(ies)</a:t>
          </a:r>
          <a:endParaRPr lang="en-IE" b="0">
            <a:latin typeface="EC Square Sans Cond Pro"/>
          </a:endParaRPr>
        </a:p>
      </dgm:t>
    </dgm:pt>
    <dgm:pt modelId="{DDC5EB81-EE06-4538-ADFA-5B3C25516DD1}" type="parTrans" cxnId="{95780E93-6AF4-411C-9BC2-7649EEE49655}">
      <dgm:prSet/>
      <dgm:spPr/>
      <dgm:t>
        <a:bodyPr/>
        <a:lstStyle/>
        <a:p>
          <a:endParaRPr lang="en-IE"/>
        </a:p>
      </dgm:t>
    </dgm:pt>
    <dgm:pt modelId="{E04EE040-2AE6-40AA-8686-91FB230F7383}" type="sibTrans" cxnId="{95780E93-6AF4-411C-9BC2-7649EEE49655}">
      <dgm:prSet/>
      <dgm:spPr/>
      <dgm:t>
        <a:bodyPr/>
        <a:lstStyle/>
        <a:p>
          <a:endParaRPr lang="en-IE"/>
        </a:p>
      </dgm:t>
    </dgm:pt>
    <dgm:pt modelId="{9E9B3BD1-939B-4362-A9FF-39799D0E49CA}">
      <dgm:prSet phldrT="[Text]" custT="1"/>
      <dgm:spPr/>
      <dgm:t>
        <a:bodyPr/>
        <a:lstStyle/>
        <a:p>
          <a:r>
            <a:rPr lang="en-IE" sz="4400">
              <a:latin typeface="EC Square Sans Cond Pro"/>
            </a:rPr>
            <a:t>Step 2</a:t>
          </a:r>
        </a:p>
      </dgm:t>
    </dgm:pt>
    <dgm:pt modelId="{A31A70C9-5D5E-49BD-A635-E2170E3C0502}" type="parTrans" cxnId="{43093C10-F7EE-4F3F-A7E4-F07E80D95D27}">
      <dgm:prSet/>
      <dgm:spPr/>
      <dgm:t>
        <a:bodyPr/>
        <a:lstStyle/>
        <a:p>
          <a:endParaRPr lang="en-IE"/>
        </a:p>
      </dgm:t>
    </dgm:pt>
    <dgm:pt modelId="{1881AA71-8449-4AE3-91B5-851A31EDF46C}" type="sibTrans" cxnId="{43093C10-F7EE-4F3F-A7E4-F07E80D95D27}">
      <dgm:prSet/>
      <dgm:spPr/>
      <dgm:t>
        <a:bodyPr/>
        <a:lstStyle/>
        <a:p>
          <a:endParaRPr lang="en-IE"/>
        </a:p>
      </dgm:t>
    </dgm:pt>
    <dgm:pt modelId="{DF4F24FD-BA16-43ED-9778-2B27B35F4A9B}">
      <dgm:prSet phldrT="[Text]"/>
      <dgm:spPr/>
      <dgm:t>
        <a:bodyPr/>
        <a:lstStyle/>
        <a:p>
          <a:r>
            <a:rPr lang="en-IE">
              <a:latin typeface="EC Square Sans Cond Pro"/>
            </a:rPr>
            <a:t>Find Technical Screening Criteria (TSC) for those activities</a:t>
          </a:r>
        </a:p>
      </dgm:t>
    </dgm:pt>
    <dgm:pt modelId="{2D430A47-65C8-4FA3-93BB-A0ED2A5AF203}" type="parTrans" cxnId="{9704B6A8-FF0D-452D-9F12-65FA46308A30}">
      <dgm:prSet/>
      <dgm:spPr/>
      <dgm:t>
        <a:bodyPr/>
        <a:lstStyle/>
        <a:p>
          <a:endParaRPr lang="en-IE"/>
        </a:p>
      </dgm:t>
    </dgm:pt>
    <dgm:pt modelId="{FB85589C-4589-47B8-A5F3-874B32A1E304}" type="sibTrans" cxnId="{9704B6A8-FF0D-452D-9F12-65FA46308A30}">
      <dgm:prSet/>
      <dgm:spPr/>
      <dgm:t>
        <a:bodyPr/>
        <a:lstStyle/>
        <a:p>
          <a:endParaRPr lang="en-IE"/>
        </a:p>
      </dgm:t>
    </dgm:pt>
    <dgm:pt modelId="{95A84DF1-D170-45F0-ABDE-C5A682291125}">
      <dgm:prSet phldrT="[Text]" custT="1"/>
      <dgm:spPr/>
      <dgm:t>
        <a:bodyPr/>
        <a:lstStyle/>
        <a:p>
          <a:r>
            <a:rPr lang="en-IE" sz="4400">
              <a:latin typeface="EC Square Sans Cond Pro"/>
            </a:rPr>
            <a:t>Step 3</a:t>
          </a:r>
        </a:p>
      </dgm:t>
    </dgm:pt>
    <dgm:pt modelId="{F03F312E-4E02-4AF0-968B-AF4CF3B133EF}" type="parTrans" cxnId="{DBB91EE8-34B1-43B8-A108-18D85AB7F31F}">
      <dgm:prSet/>
      <dgm:spPr/>
      <dgm:t>
        <a:bodyPr/>
        <a:lstStyle/>
        <a:p>
          <a:endParaRPr lang="en-IE"/>
        </a:p>
      </dgm:t>
    </dgm:pt>
    <dgm:pt modelId="{2CC5516A-6A0A-4D2B-BFF3-2F13E5F2E1FC}" type="sibTrans" cxnId="{DBB91EE8-34B1-43B8-A108-18D85AB7F31F}">
      <dgm:prSet/>
      <dgm:spPr/>
      <dgm:t>
        <a:bodyPr/>
        <a:lstStyle/>
        <a:p>
          <a:endParaRPr lang="en-IE"/>
        </a:p>
      </dgm:t>
    </dgm:pt>
    <dgm:pt modelId="{0EBAC00E-5D46-4A3A-81B4-D349BEA5D89B}">
      <dgm:prSet phldrT="[Text]"/>
      <dgm:spPr/>
      <dgm:t>
        <a:bodyPr/>
        <a:lstStyle/>
        <a:p>
          <a:r>
            <a:rPr lang="en-IE">
              <a:latin typeface="EC Square Sans Cond Pro"/>
            </a:rPr>
            <a:t>Prepare the DNSH Compliance Plan for Application Form Part B</a:t>
          </a:r>
        </a:p>
      </dgm:t>
    </dgm:pt>
    <dgm:pt modelId="{9A5B9C9D-CED4-4BC6-BDB2-20F9D11645D0}" type="parTrans" cxnId="{62E09456-BAFB-4C26-8B2A-DA6180E88484}">
      <dgm:prSet/>
      <dgm:spPr/>
      <dgm:t>
        <a:bodyPr/>
        <a:lstStyle/>
        <a:p>
          <a:endParaRPr lang="en-IE"/>
        </a:p>
      </dgm:t>
    </dgm:pt>
    <dgm:pt modelId="{C8290A74-4157-4C16-A0AF-F6AA500EEB83}" type="sibTrans" cxnId="{62E09456-BAFB-4C26-8B2A-DA6180E88484}">
      <dgm:prSet/>
      <dgm:spPr/>
      <dgm:t>
        <a:bodyPr/>
        <a:lstStyle/>
        <a:p>
          <a:endParaRPr lang="en-IE"/>
        </a:p>
      </dgm:t>
    </dgm:pt>
    <dgm:pt modelId="{F4AF404F-9C4E-46C3-A8ED-46CA253F0D39}">
      <dgm:prSet phldrT="[Text]"/>
      <dgm:spPr/>
      <dgm:t>
        <a:bodyPr/>
        <a:lstStyle/>
        <a:p>
          <a:r>
            <a:rPr lang="en-IE">
              <a:latin typeface="EC Square Sans Cond Pro"/>
            </a:rPr>
            <a:t>Assess compliance and identify necessary actions</a:t>
          </a:r>
        </a:p>
      </dgm:t>
    </dgm:pt>
    <dgm:pt modelId="{B0B292DB-75B4-4DFD-BFE3-3710911D5CE4}" type="parTrans" cxnId="{093A8FE6-E05A-42FA-989D-EA91BD1954F9}">
      <dgm:prSet/>
      <dgm:spPr/>
      <dgm:t>
        <a:bodyPr/>
        <a:lstStyle/>
        <a:p>
          <a:endParaRPr lang="en-IE"/>
        </a:p>
      </dgm:t>
    </dgm:pt>
    <dgm:pt modelId="{C176A6B7-5095-488D-B5A1-538C4775B3C4}" type="sibTrans" cxnId="{093A8FE6-E05A-42FA-989D-EA91BD1954F9}">
      <dgm:prSet/>
      <dgm:spPr/>
      <dgm:t>
        <a:bodyPr/>
        <a:lstStyle/>
        <a:p>
          <a:endParaRPr lang="en-IE"/>
        </a:p>
      </dgm:t>
    </dgm:pt>
    <dgm:pt modelId="{4B00317D-8819-40C6-8F55-DB1A8CE64133}" type="pres">
      <dgm:prSet presAssocID="{B3F5F581-015D-4FC9-8662-DC01446C20A6}" presName="Name0" presStyleCnt="0">
        <dgm:presLayoutVars>
          <dgm:dir/>
          <dgm:animLvl val="lvl"/>
          <dgm:resizeHandles val="exact"/>
        </dgm:presLayoutVars>
      </dgm:prSet>
      <dgm:spPr/>
    </dgm:pt>
    <dgm:pt modelId="{3D99732B-A18E-4178-A862-23DD640C52D2}" type="pres">
      <dgm:prSet presAssocID="{3AE9BB84-2D75-437C-8E33-CF817D0C441C}" presName="linNode" presStyleCnt="0"/>
      <dgm:spPr/>
    </dgm:pt>
    <dgm:pt modelId="{C913630A-B9A8-4762-8827-C900A357EB40}" type="pres">
      <dgm:prSet presAssocID="{3AE9BB84-2D75-437C-8E33-CF817D0C441C}" presName="parentText" presStyleLbl="node1" presStyleIdx="0" presStyleCnt="3">
        <dgm:presLayoutVars>
          <dgm:chMax val="1"/>
          <dgm:bulletEnabled val="1"/>
        </dgm:presLayoutVars>
      </dgm:prSet>
      <dgm:spPr/>
    </dgm:pt>
    <dgm:pt modelId="{37FAA33D-143B-41B8-801F-6D1D424DEE65}" type="pres">
      <dgm:prSet presAssocID="{3AE9BB84-2D75-437C-8E33-CF817D0C441C}" presName="descendantText" presStyleLbl="alignAccFollowNode1" presStyleIdx="0" presStyleCnt="3">
        <dgm:presLayoutVars>
          <dgm:bulletEnabled val="1"/>
        </dgm:presLayoutVars>
      </dgm:prSet>
      <dgm:spPr/>
    </dgm:pt>
    <dgm:pt modelId="{1A5A8A31-EC45-4E93-ACCF-D6BC196757E9}" type="pres">
      <dgm:prSet presAssocID="{21A9105E-DCAB-489B-8A9B-4F1231670B68}" presName="sp" presStyleCnt="0"/>
      <dgm:spPr/>
    </dgm:pt>
    <dgm:pt modelId="{64C8BFA3-206A-4996-93DD-00CFAE587E83}" type="pres">
      <dgm:prSet presAssocID="{9E9B3BD1-939B-4362-A9FF-39799D0E49CA}" presName="linNode" presStyleCnt="0"/>
      <dgm:spPr/>
    </dgm:pt>
    <dgm:pt modelId="{E5658D86-E9ED-4CEA-B142-06C4D25009C6}" type="pres">
      <dgm:prSet presAssocID="{9E9B3BD1-939B-4362-A9FF-39799D0E49CA}" presName="parentText" presStyleLbl="node1" presStyleIdx="1" presStyleCnt="3">
        <dgm:presLayoutVars>
          <dgm:chMax val="1"/>
          <dgm:bulletEnabled val="1"/>
        </dgm:presLayoutVars>
      </dgm:prSet>
      <dgm:spPr/>
    </dgm:pt>
    <dgm:pt modelId="{0B8C1B2C-AB24-4361-9BD4-4CB4F6D1D1F4}" type="pres">
      <dgm:prSet presAssocID="{9E9B3BD1-939B-4362-A9FF-39799D0E49CA}" presName="descendantText" presStyleLbl="alignAccFollowNode1" presStyleIdx="1" presStyleCnt="3">
        <dgm:presLayoutVars>
          <dgm:bulletEnabled val="1"/>
        </dgm:presLayoutVars>
      </dgm:prSet>
      <dgm:spPr/>
    </dgm:pt>
    <dgm:pt modelId="{6EE7B418-BBC5-4485-B109-2401DBEB0159}" type="pres">
      <dgm:prSet presAssocID="{1881AA71-8449-4AE3-91B5-851A31EDF46C}" presName="sp" presStyleCnt="0"/>
      <dgm:spPr/>
    </dgm:pt>
    <dgm:pt modelId="{171051B2-8BC5-46E4-8889-11E812F73121}" type="pres">
      <dgm:prSet presAssocID="{95A84DF1-D170-45F0-ABDE-C5A682291125}" presName="linNode" presStyleCnt="0"/>
      <dgm:spPr/>
    </dgm:pt>
    <dgm:pt modelId="{A881EDAD-6993-4787-9E0A-00D46A702460}" type="pres">
      <dgm:prSet presAssocID="{95A84DF1-D170-45F0-ABDE-C5A682291125}" presName="parentText" presStyleLbl="node1" presStyleIdx="2" presStyleCnt="3">
        <dgm:presLayoutVars>
          <dgm:chMax val="1"/>
          <dgm:bulletEnabled val="1"/>
        </dgm:presLayoutVars>
      </dgm:prSet>
      <dgm:spPr/>
    </dgm:pt>
    <dgm:pt modelId="{3BAA8284-082E-4C08-A588-960B4D2CEC6D}" type="pres">
      <dgm:prSet presAssocID="{95A84DF1-D170-45F0-ABDE-C5A682291125}" presName="descendantText" presStyleLbl="alignAccFollowNode1" presStyleIdx="2" presStyleCnt="3">
        <dgm:presLayoutVars>
          <dgm:bulletEnabled val="1"/>
        </dgm:presLayoutVars>
      </dgm:prSet>
      <dgm:spPr/>
    </dgm:pt>
  </dgm:ptLst>
  <dgm:cxnLst>
    <dgm:cxn modelId="{2F01380A-9D10-4D0B-8A2C-612E2498A38D}" type="presOf" srcId="{05074062-A022-4201-BCC5-A2F42625E5A7}" destId="{37FAA33D-143B-41B8-801F-6D1D424DEE65}" srcOrd="0" destOrd="0" presId="urn:microsoft.com/office/officeart/2005/8/layout/vList5"/>
    <dgm:cxn modelId="{43093C10-F7EE-4F3F-A7E4-F07E80D95D27}" srcId="{B3F5F581-015D-4FC9-8662-DC01446C20A6}" destId="{9E9B3BD1-939B-4362-A9FF-39799D0E49CA}" srcOrd="1" destOrd="0" parTransId="{A31A70C9-5D5E-49BD-A635-E2170E3C0502}" sibTransId="{1881AA71-8449-4AE3-91B5-851A31EDF46C}"/>
    <dgm:cxn modelId="{F6DCD415-3067-43C3-B88D-071FBB9DB737}" type="presOf" srcId="{9E9B3BD1-939B-4362-A9FF-39799D0E49CA}" destId="{E5658D86-E9ED-4CEA-B142-06C4D25009C6}" srcOrd="0" destOrd="0" presId="urn:microsoft.com/office/officeart/2005/8/layout/vList5"/>
    <dgm:cxn modelId="{8BE49D21-81A5-41A9-8888-E95D4CB8F8C7}" type="presOf" srcId="{DF4F24FD-BA16-43ED-9778-2B27B35F4A9B}" destId="{0B8C1B2C-AB24-4361-9BD4-4CB4F6D1D1F4}" srcOrd="0" destOrd="0" presId="urn:microsoft.com/office/officeart/2005/8/layout/vList5"/>
    <dgm:cxn modelId="{F4BB522C-3751-47D6-9861-7144889A76C8}" type="presOf" srcId="{0EBAC00E-5D46-4A3A-81B4-D349BEA5D89B}" destId="{3BAA8284-082E-4C08-A588-960B4D2CEC6D}" srcOrd="0" destOrd="0" presId="urn:microsoft.com/office/officeart/2005/8/layout/vList5"/>
    <dgm:cxn modelId="{2AFA2955-ACD6-4316-B394-C1BD04997B9F}" type="presOf" srcId="{B3F5F581-015D-4FC9-8662-DC01446C20A6}" destId="{4B00317D-8819-40C6-8F55-DB1A8CE64133}" srcOrd="0" destOrd="0" presId="urn:microsoft.com/office/officeart/2005/8/layout/vList5"/>
    <dgm:cxn modelId="{62E09456-BAFB-4C26-8B2A-DA6180E88484}" srcId="{95A84DF1-D170-45F0-ABDE-C5A682291125}" destId="{0EBAC00E-5D46-4A3A-81B4-D349BEA5D89B}" srcOrd="0" destOrd="0" parTransId="{9A5B9C9D-CED4-4BC6-BDB2-20F9D11645D0}" sibTransId="{C8290A74-4157-4C16-A0AF-F6AA500EEB83}"/>
    <dgm:cxn modelId="{95780E93-6AF4-411C-9BC2-7649EEE49655}" srcId="{3AE9BB84-2D75-437C-8E33-CF817D0C441C}" destId="{05074062-A022-4201-BCC5-A2F42625E5A7}" srcOrd="0" destOrd="0" parTransId="{DDC5EB81-EE06-4538-ADFA-5B3C25516DD1}" sibTransId="{E04EE040-2AE6-40AA-8686-91FB230F7383}"/>
    <dgm:cxn modelId="{D410D6A6-872D-4495-9785-4251FCF3042F}" srcId="{B3F5F581-015D-4FC9-8662-DC01446C20A6}" destId="{3AE9BB84-2D75-437C-8E33-CF817D0C441C}" srcOrd="0" destOrd="0" parTransId="{0F65E1BE-B70F-462A-80AE-3FD873171596}" sibTransId="{21A9105E-DCAB-489B-8A9B-4F1231670B68}"/>
    <dgm:cxn modelId="{9704B6A8-FF0D-452D-9F12-65FA46308A30}" srcId="{9E9B3BD1-939B-4362-A9FF-39799D0E49CA}" destId="{DF4F24FD-BA16-43ED-9778-2B27B35F4A9B}" srcOrd="0" destOrd="0" parTransId="{2D430A47-65C8-4FA3-93BB-A0ED2A5AF203}" sibTransId="{FB85589C-4589-47B8-A5F3-874B32A1E304}"/>
    <dgm:cxn modelId="{87DFBFBF-941E-43C4-80F6-9C16BA9E85DA}" type="presOf" srcId="{F4AF404F-9C4E-46C3-A8ED-46CA253F0D39}" destId="{0B8C1B2C-AB24-4361-9BD4-4CB4F6D1D1F4}" srcOrd="0" destOrd="1" presId="urn:microsoft.com/office/officeart/2005/8/layout/vList5"/>
    <dgm:cxn modelId="{36BABBDA-FB1C-4532-BEA8-45DCB2A3E16B}" type="presOf" srcId="{3AE9BB84-2D75-437C-8E33-CF817D0C441C}" destId="{C913630A-B9A8-4762-8827-C900A357EB40}" srcOrd="0" destOrd="0" presId="urn:microsoft.com/office/officeart/2005/8/layout/vList5"/>
    <dgm:cxn modelId="{306188E3-5C93-467B-A91A-505B5A073FC7}" type="presOf" srcId="{95A84DF1-D170-45F0-ABDE-C5A682291125}" destId="{A881EDAD-6993-4787-9E0A-00D46A702460}" srcOrd="0" destOrd="0" presId="urn:microsoft.com/office/officeart/2005/8/layout/vList5"/>
    <dgm:cxn modelId="{093A8FE6-E05A-42FA-989D-EA91BD1954F9}" srcId="{9E9B3BD1-939B-4362-A9FF-39799D0E49CA}" destId="{F4AF404F-9C4E-46C3-A8ED-46CA253F0D39}" srcOrd="1" destOrd="0" parTransId="{B0B292DB-75B4-4DFD-BFE3-3710911D5CE4}" sibTransId="{C176A6B7-5095-488D-B5A1-538C4775B3C4}"/>
    <dgm:cxn modelId="{DBB91EE8-34B1-43B8-A108-18D85AB7F31F}" srcId="{B3F5F581-015D-4FC9-8662-DC01446C20A6}" destId="{95A84DF1-D170-45F0-ABDE-C5A682291125}" srcOrd="2" destOrd="0" parTransId="{F03F312E-4E02-4AF0-968B-AF4CF3B133EF}" sibTransId="{2CC5516A-6A0A-4D2B-BFF3-2F13E5F2E1FC}"/>
    <dgm:cxn modelId="{13EA64C2-97F8-4AE8-8DAF-F9DF841C6F50}" type="presParOf" srcId="{4B00317D-8819-40C6-8F55-DB1A8CE64133}" destId="{3D99732B-A18E-4178-A862-23DD640C52D2}" srcOrd="0" destOrd="0" presId="urn:microsoft.com/office/officeart/2005/8/layout/vList5"/>
    <dgm:cxn modelId="{042C6968-E2DC-49C8-841C-975499E6729D}" type="presParOf" srcId="{3D99732B-A18E-4178-A862-23DD640C52D2}" destId="{C913630A-B9A8-4762-8827-C900A357EB40}" srcOrd="0" destOrd="0" presId="urn:microsoft.com/office/officeart/2005/8/layout/vList5"/>
    <dgm:cxn modelId="{5DA1CE1B-CC00-4693-8C4A-6F68AA349895}" type="presParOf" srcId="{3D99732B-A18E-4178-A862-23DD640C52D2}" destId="{37FAA33D-143B-41B8-801F-6D1D424DEE65}" srcOrd="1" destOrd="0" presId="urn:microsoft.com/office/officeart/2005/8/layout/vList5"/>
    <dgm:cxn modelId="{44B1500D-751F-4C7E-A8EA-27F82C493237}" type="presParOf" srcId="{4B00317D-8819-40C6-8F55-DB1A8CE64133}" destId="{1A5A8A31-EC45-4E93-ACCF-D6BC196757E9}" srcOrd="1" destOrd="0" presId="urn:microsoft.com/office/officeart/2005/8/layout/vList5"/>
    <dgm:cxn modelId="{010F90E8-B150-4F14-B3EE-CC9556C58D5A}" type="presParOf" srcId="{4B00317D-8819-40C6-8F55-DB1A8CE64133}" destId="{64C8BFA3-206A-4996-93DD-00CFAE587E83}" srcOrd="2" destOrd="0" presId="urn:microsoft.com/office/officeart/2005/8/layout/vList5"/>
    <dgm:cxn modelId="{5EC9CBF3-0EF4-45AA-B0D6-AED84EB916BF}" type="presParOf" srcId="{64C8BFA3-206A-4996-93DD-00CFAE587E83}" destId="{E5658D86-E9ED-4CEA-B142-06C4D25009C6}" srcOrd="0" destOrd="0" presId="urn:microsoft.com/office/officeart/2005/8/layout/vList5"/>
    <dgm:cxn modelId="{541137D7-DFBD-4CF7-AD96-CD200B833823}" type="presParOf" srcId="{64C8BFA3-206A-4996-93DD-00CFAE587E83}" destId="{0B8C1B2C-AB24-4361-9BD4-4CB4F6D1D1F4}" srcOrd="1" destOrd="0" presId="urn:microsoft.com/office/officeart/2005/8/layout/vList5"/>
    <dgm:cxn modelId="{6E343B59-B187-4C34-A2A4-133F03FDD8D3}" type="presParOf" srcId="{4B00317D-8819-40C6-8F55-DB1A8CE64133}" destId="{6EE7B418-BBC5-4485-B109-2401DBEB0159}" srcOrd="3" destOrd="0" presId="urn:microsoft.com/office/officeart/2005/8/layout/vList5"/>
    <dgm:cxn modelId="{73B1D9C3-37A3-46C3-B909-224A33491FDA}" type="presParOf" srcId="{4B00317D-8819-40C6-8F55-DB1A8CE64133}" destId="{171051B2-8BC5-46E4-8889-11E812F73121}" srcOrd="4" destOrd="0" presId="urn:microsoft.com/office/officeart/2005/8/layout/vList5"/>
    <dgm:cxn modelId="{8AA61FED-8FB4-4BFF-BC09-372713AEE999}" type="presParOf" srcId="{171051B2-8BC5-46E4-8889-11E812F73121}" destId="{A881EDAD-6993-4787-9E0A-00D46A702460}" srcOrd="0" destOrd="0" presId="urn:microsoft.com/office/officeart/2005/8/layout/vList5"/>
    <dgm:cxn modelId="{95964258-04EC-437A-9E27-F151A8F448EA}" type="presParOf" srcId="{171051B2-8BC5-46E4-8889-11E812F73121}" destId="{3BAA8284-082E-4C08-A588-960B4D2CEC6D}"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E2CB319-659A-403D-BD42-D012F7722CB8}" type="doc">
      <dgm:prSet loTypeId="urn:microsoft.com/office/officeart/2005/8/layout/pList1" loCatId="list" qsTypeId="urn:microsoft.com/office/officeart/2005/8/quickstyle/simple1" qsCatId="simple" csTypeId="urn:microsoft.com/office/officeart/2005/8/colors/accent0_3" csCatId="mainScheme" phldr="1"/>
      <dgm:spPr/>
      <dgm:t>
        <a:bodyPr/>
        <a:lstStyle/>
        <a:p>
          <a:endParaRPr lang="en-IE"/>
        </a:p>
      </dgm:t>
    </dgm:pt>
    <dgm:pt modelId="{E0650154-3F40-4B88-93A0-0B900E1B4A21}">
      <dgm:prSet phldrT="[Text]" custT="1"/>
      <dgm:spPr/>
      <dgm:t>
        <a:bodyPr/>
        <a:lstStyle/>
        <a:p>
          <a:pPr>
            <a:buClr>
              <a:srgbClr val="99FFCC"/>
            </a:buClr>
          </a:pPr>
          <a:r>
            <a:rPr lang="en-US" sz="1800" b="1">
              <a:latin typeface="+mn-lt"/>
              <a:cs typeface="Arial"/>
            </a:rPr>
            <a:t>IF25 Hydrogen Auction</a:t>
          </a:r>
          <a:endParaRPr lang="en-IE" sz="1800" b="1">
            <a:latin typeface="+mn-lt"/>
          </a:endParaRPr>
        </a:p>
      </dgm:t>
    </dgm:pt>
    <dgm:pt modelId="{0B91A384-0826-4C72-8793-68E9FADD8ECD}" type="parTrans" cxnId="{FC7CF3A0-217E-4FCB-A7E8-9DE1A231FA5F}">
      <dgm:prSet/>
      <dgm:spPr/>
      <dgm:t>
        <a:bodyPr/>
        <a:lstStyle/>
        <a:p>
          <a:endParaRPr lang="en-IE"/>
        </a:p>
      </dgm:t>
    </dgm:pt>
    <dgm:pt modelId="{0DF77B5D-F2C5-4DA5-9EC7-774BC9235223}" type="sibTrans" cxnId="{FC7CF3A0-217E-4FCB-A7E8-9DE1A231FA5F}">
      <dgm:prSet/>
      <dgm:spPr/>
      <dgm:t>
        <a:bodyPr/>
        <a:lstStyle/>
        <a:p>
          <a:endParaRPr lang="en-IE"/>
        </a:p>
      </dgm:t>
    </dgm:pt>
    <dgm:pt modelId="{CBA67DCA-75DD-4032-B2A1-E4F63D6C5F74}">
      <dgm:prSet phldrT="[Text]" custT="1"/>
      <dgm:spPr/>
      <dgm:t>
        <a:bodyPr/>
        <a:lstStyle/>
        <a:p>
          <a:pPr>
            <a:buFont typeface="Arial" panose="020B0604020202020204" pitchFamily="34" charset="0"/>
            <a:buChar char="•"/>
          </a:pPr>
          <a:r>
            <a:rPr lang="en-US" sz="1400" b="0">
              <a:latin typeface="+mn-lt"/>
              <a:cs typeface="Arial"/>
            </a:rPr>
            <a:t>RFNBO hydrogen production </a:t>
          </a:r>
          <a:endParaRPr lang="en-IE" sz="1400">
            <a:latin typeface="+mn-lt"/>
          </a:endParaRPr>
        </a:p>
      </dgm:t>
    </dgm:pt>
    <dgm:pt modelId="{B6342C5C-D06C-4884-9894-84BD7A43BD11}" type="parTrans" cxnId="{B3C817F6-320E-4AB4-BB76-9941856620B2}">
      <dgm:prSet/>
      <dgm:spPr/>
      <dgm:t>
        <a:bodyPr/>
        <a:lstStyle/>
        <a:p>
          <a:endParaRPr lang="en-IE"/>
        </a:p>
      </dgm:t>
    </dgm:pt>
    <dgm:pt modelId="{E525283C-F877-4326-AE0F-CF01F092BF6B}" type="sibTrans" cxnId="{B3C817F6-320E-4AB4-BB76-9941856620B2}">
      <dgm:prSet/>
      <dgm:spPr/>
      <dgm:t>
        <a:bodyPr/>
        <a:lstStyle/>
        <a:p>
          <a:endParaRPr lang="en-IE"/>
        </a:p>
      </dgm:t>
    </dgm:pt>
    <dgm:pt modelId="{430A3664-1E19-4AF5-971D-6C80338628BF}">
      <dgm:prSet phldrT="[Text]" custT="1"/>
      <dgm:spPr/>
      <dgm:t>
        <a:bodyPr/>
        <a:lstStyle/>
        <a:p>
          <a:r>
            <a:rPr lang="en-IE" sz="1800" b="1">
              <a:latin typeface="+mn-lt"/>
            </a:rPr>
            <a:t>IF25 Industrial Heat Auction</a:t>
          </a:r>
        </a:p>
      </dgm:t>
    </dgm:pt>
    <dgm:pt modelId="{4A7C4AB7-C7EF-4DD4-9990-170E54E0730E}" type="parTrans" cxnId="{E0217248-297E-4695-888A-89EC66B49939}">
      <dgm:prSet/>
      <dgm:spPr/>
      <dgm:t>
        <a:bodyPr/>
        <a:lstStyle/>
        <a:p>
          <a:endParaRPr lang="en-IE"/>
        </a:p>
      </dgm:t>
    </dgm:pt>
    <dgm:pt modelId="{AF03D447-9931-4663-94B3-7CD499683A2E}" type="sibTrans" cxnId="{E0217248-297E-4695-888A-89EC66B49939}">
      <dgm:prSet/>
      <dgm:spPr/>
      <dgm:t>
        <a:bodyPr/>
        <a:lstStyle/>
        <a:p>
          <a:endParaRPr lang="en-IE"/>
        </a:p>
      </dgm:t>
    </dgm:pt>
    <dgm:pt modelId="{FF0642DC-63CB-4DE2-B215-68AFD7A58169}">
      <dgm:prSet phldrT="[Text]" phldr="0" custT="1"/>
      <dgm:spPr/>
      <dgm:t>
        <a:bodyPr/>
        <a:lstStyle/>
        <a:p>
          <a:pPr rtl="0"/>
          <a:r>
            <a:rPr lang="en-IE" sz="1400">
              <a:latin typeface="+mn-lt"/>
            </a:rPr>
            <a:t>100-400</a:t>
          </a:r>
          <a:r>
            <a:rPr lang="en-GB" sz="1400">
              <a:latin typeface="+mn-lt"/>
              <a:ea typeface="Calibri"/>
              <a:cs typeface="Calibri"/>
            </a:rPr>
            <a:t>°C - </a:t>
          </a:r>
          <a:r>
            <a:rPr lang="en-IE" sz="1400">
              <a:latin typeface="+mn-lt"/>
            </a:rPr>
            <a:t>thermal capacity 3-5MW</a:t>
          </a:r>
        </a:p>
      </dgm:t>
    </dgm:pt>
    <dgm:pt modelId="{B4E3670C-D4C9-4798-9FCE-46CE000419FA}" type="parTrans" cxnId="{414A9DF9-01F9-4AC7-91CF-2699275FD2E5}">
      <dgm:prSet/>
      <dgm:spPr/>
      <dgm:t>
        <a:bodyPr/>
        <a:lstStyle/>
        <a:p>
          <a:endParaRPr lang="en-IE"/>
        </a:p>
      </dgm:t>
    </dgm:pt>
    <dgm:pt modelId="{ABCDD6B9-8AE4-47E2-B85D-1A54129A6826}" type="sibTrans" cxnId="{414A9DF9-01F9-4AC7-91CF-2699275FD2E5}">
      <dgm:prSet/>
      <dgm:spPr/>
      <dgm:t>
        <a:bodyPr/>
        <a:lstStyle/>
        <a:p>
          <a:endParaRPr lang="en-IE"/>
        </a:p>
      </dgm:t>
    </dgm:pt>
    <dgm:pt modelId="{BB7A6AF8-A27E-4EC9-B9FF-1957B282D1C0}">
      <dgm:prSet phldrT="[Text]" custT="1"/>
      <dgm:spPr/>
      <dgm:t>
        <a:bodyPr/>
        <a:lstStyle/>
        <a:p>
          <a:pPr rtl="0"/>
          <a:r>
            <a:rPr lang="en-IE" sz="1400">
              <a:latin typeface="+mn-lt"/>
              <a:ea typeface="Calibri"/>
              <a:cs typeface="Calibri"/>
            </a:rPr>
            <a:t>100-400</a:t>
          </a:r>
          <a:r>
            <a:rPr lang="en-GB" sz="1400">
              <a:latin typeface="+mn-lt"/>
              <a:ea typeface="Calibri"/>
              <a:cs typeface="Calibri"/>
            </a:rPr>
            <a:t>°C - </a:t>
          </a:r>
          <a:r>
            <a:rPr lang="en-IE" sz="1400">
              <a:latin typeface="+mn-lt"/>
              <a:ea typeface="Calibri"/>
              <a:cs typeface="Calibri"/>
            </a:rPr>
            <a:t>thermal capacity &gt; 5MW</a:t>
          </a:r>
        </a:p>
      </dgm:t>
    </dgm:pt>
    <dgm:pt modelId="{0873D439-8746-4903-A88A-7C6F1DAC1EB7}" type="parTrans" cxnId="{EC773490-9FD8-48AD-A4A2-559D19D4685F}">
      <dgm:prSet/>
      <dgm:spPr/>
      <dgm:t>
        <a:bodyPr/>
        <a:lstStyle/>
        <a:p>
          <a:endParaRPr lang="en-IE"/>
        </a:p>
      </dgm:t>
    </dgm:pt>
    <dgm:pt modelId="{886C433B-537D-4A7B-9002-255E00986CDB}" type="sibTrans" cxnId="{EC773490-9FD8-48AD-A4A2-559D19D4685F}">
      <dgm:prSet/>
      <dgm:spPr/>
      <dgm:t>
        <a:bodyPr/>
        <a:lstStyle/>
        <a:p>
          <a:endParaRPr lang="en-IE"/>
        </a:p>
      </dgm:t>
    </dgm:pt>
    <dgm:pt modelId="{D804C21A-746F-4D9D-8324-6EA92E2C95B8}">
      <dgm:prSet phldrT="[Text]" custT="1"/>
      <dgm:spPr/>
      <dgm:t>
        <a:bodyPr/>
        <a:lstStyle/>
        <a:p>
          <a:r>
            <a:rPr lang="en-IE" sz="1800" b="1">
              <a:latin typeface="+mn-lt"/>
            </a:rPr>
            <a:t>IF25 NZT Call</a:t>
          </a:r>
        </a:p>
      </dgm:t>
    </dgm:pt>
    <dgm:pt modelId="{E6F5A78B-38BA-4A72-AC83-63C35850F547}" type="parTrans" cxnId="{965BE4D7-D42A-444D-8930-FFC3113C2117}">
      <dgm:prSet/>
      <dgm:spPr/>
      <dgm:t>
        <a:bodyPr/>
        <a:lstStyle/>
        <a:p>
          <a:endParaRPr lang="en-IE"/>
        </a:p>
      </dgm:t>
    </dgm:pt>
    <dgm:pt modelId="{16C16299-0502-46CE-BC35-722572B6B501}" type="sibTrans" cxnId="{965BE4D7-D42A-444D-8930-FFC3113C2117}">
      <dgm:prSet/>
      <dgm:spPr/>
      <dgm:t>
        <a:bodyPr/>
        <a:lstStyle/>
        <a:p>
          <a:endParaRPr lang="en-IE"/>
        </a:p>
      </dgm:t>
    </dgm:pt>
    <dgm:pt modelId="{97C6B09C-391A-45AF-AA3A-08EDF610084B}">
      <dgm:prSet phldrT="[Text]" custT="1"/>
      <dgm:spPr/>
      <dgm:t>
        <a:bodyPr/>
        <a:lstStyle/>
        <a:p>
          <a:pPr>
            <a:buFont typeface="Arial" panose="020B0604020202020204" pitchFamily="34" charset="0"/>
            <a:buNone/>
          </a:pPr>
          <a:r>
            <a:rPr lang="en-IE" sz="1100" b="0">
              <a:latin typeface="+mn-lt"/>
              <a:ea typeface="+mn-ea"/>
              <a:cs typeface="Arial"/>
            </a:rPr>
            <a:t>  </a:t>
          </a:r>
          <a:r>
            <a:rPr lang="en-IE" sz="1400" b="0">
              <a:latin typeface="+mn-lt"/>
              <a:ea typeface="+mn-ea"/>
              <a:cs typeface="Arial"/>
            </a:rPr>
            <a:t>Innovative commercialisation, demonstration, pilot plant or scale up of technologies, business models and processes that reduce GHG emissions</a:t>
          </a:r>
          <a:endParaRPr lang="en-IE" sz="1400">
            <a:latin typeface="+mn-lt"/>
          </a:endParaRPr>
        </a:p>
      </dgm:t>
    </dgm:pt>
    <dgm:pt modelId="{D77A66AC-1BFD-47E2-8C5A-E4ADCE9A9CAE}" type="parTrans" cxnId="{AE7D9C7D-12EF-48B6-A056-A3396AA25A46}">
      <dgm:prSet/>
      <dgm:spPr/>
      <dgm:t>
        <a:bodyPr/>
        <a:lstStyle/>
        <a:p>
          <a:endParaRPr lang="en-IE"/>
        </a:p>
      </dgm:t>
    </dgm:pt>
    <dgm:pt modelId="{FD763767-EF08-4FEB-8C89-59F05D8C7F12}" type="sibTrans" cxnId="{AE7D9C7D-12EF-48B6-A056-A3396AA25A46}">
      <dgm:prSet/>
      <dgm:spPr/>
      <dgm:t>
        <a:bodyPr/>
        <a:lstStyle/>
        <a:p>
          <a:endParaRPr lang="en-IE"/>
        </a:p>
      </dgm:t>
    </dgm:pt>
    <dgm:pt modelId="{26B44D23-F753-4787-96BC-FB5F47DB38EF}">
      <dgm:prSet custT="1"/>
      <dgm:spPr/>
      <dgm:t>
        <a:bodyPr/>
        <a:lstStyle/>
        <a:p>
          <a:pPr rtl="0">
            <a:buFont typeface="Arial" panose="020B0604020202020204" pitchFamily="34" charset="0"/>
            <a:buChar char="•"/>
          </a:pPr>
          <a:r>
            <a:rPr lang="en-US" sz="1400" b="0">
              <a:latin typeface="+mn-lt"/>
              <a:cs typeface="Arial"/>
            </a:rPr>
            <a:t>RFNBO and/or low-carbon </a:t>
          </a:r>
          <a:r>
            <a:rPr lang="en-US" sz="1400" b="1">
              <a:latin typeface="+mn-lt"/>
              <a:cs typeface="Arial"/>
            </a:rPr>
            <a:t>electrolytic </a:t>
          </a:r>
          <a:r>
            <a:rPr lang="en-US" sz="1400" b="0">
              <a:latin typeface="+mn-lt"/>
              <a:cs typeface="Arial"/>
            </a:rPr>
            <a:t>hydrogen production </a:t>
          </a:r>
          <a:endParaRPr lang="en-IE" sz="1400" b="0">
            <a:latin typeface="+mn-lt"/>
            <a:cs typeface="+mn-lt"/>
          </a:endParaRPr>
        </a:p>
      </dgm:t>
    </dgm:pt>
    <dgm:pt modelId="{5A465535-5C3C-448C-8E24-853FB48D8C3A}" type="parTrans" cxnId="{9F4A68AE-5E5D-468D-B612-68A0A2C4AF4D}">
      <dgm:prSet/>
      <dgm:spPr/>
      <dgm:t>
        <a:bodyPr/>
        <a:lstStyle/>
        <a:p>
          <a:endParaRPr lang="en-IE"/>
        </a:p>
      </dgm:t>
    </dgm:pt>
    <dgm:pt modelId="{8AF2D5C9-957B-4E1F-BCA4-DB2AB3929F8B}" type="sibTrans" cxnId="{9F4A68AE-5E5D-468D-B612-68A0A2C4AF4D}">
      <dgm:prSet/>
      <dgm:spPr/>
      <dgm:t>
        <a:bodyPr/>
        <a:lstStyle/>
        <a:p>
          <a:endParaRPr lang="en-IE"/>
        </a:p>
      </dgm:t>
    </dgm:pt>
    <dgm:pt modelId="{792A00EC-6521-4908-A157-022CFD1EEA3F}">
      <dgm:prSet phldr="0" custT="1"/>
      <dgm:spPr/>
      <dgm:t>
        <a:bodyPr/>
        <a:lstStyle/>
        <a:p>
          <a:pPr rtl="0"/>
          <a:r>
            <a:rPr lang="en-US" sz="1400" b="0">
              <a:latin typeface="+mn-lt"/>
              <a:ea typeface="Calibri"/>
              <a:cs typeface="Calibri"/>
            </a:rPr>
            <a:t>RFNBO and/or low-carbon </a:t>
          </a:r>
          <a:r>
            <a:rPr lang="en-US" sz="1400" b="1">
              <a:latin typeface="+mn-lt"/>
              <a:ea typeface="Calibri"/>
              <a:cs typeface="Calibri"/>
            </a:rPr>
            <a:t>electrolytic</a:t>
          </a:r>
          <a:r>
            <a:rPr lang="en-US" sz="1400" b="0">
              <a:latin typeface="+mn-lt"/>
              <a:ea typeface="Calibri"/>
              <a:cs typeface="Calibri"/>
            </a:rPr>
            <a:t> hydrogen production </a:t>
          </a:r>
          <a:r>
            <a:rPr lang="en-US" sz="1400" b="0">
              <a:latin typeface="+mn-lt"/>
              <a:cs typeface="Arial"/>
            </a:rPr>
            <a:t>for </a:t>
          </a:r>
          <a:r>
            <a:rPr lang="en-US" sz="1400" b="1">
              <a:latin typeface="+mn-lt"/>
              <a:cs typeface="Arial"/>
            </a:rPr>
            <a:t>maritime</a:t>
          </a:r>
          <a:r>
            <a:rPr lang="en-US" sz="1400" b="0">
              <a:latin typeface="+mn-lt"/>
              <a:cs typeface="Arial"/>
            </a:rPr>
            <a:t> and </a:t>
          </a:r>
          <a:r>
            <a:rPr lang="en-US" sz="1400" b="1">
              <a:latin typeface="+mn-lt"/>
              <a:cs typeface="Arial"/>
            </a:rPr>
            <a:t>aviation</a:t>
          </a:r>
          <a:r>
            <a:rPr lang="en-US" sz="1400" b="0">
              <a:latin typeface="+mn-lt"/>
              <a:cs typeface="Arial"/>
            </a:rPr>
            <a:t> sectors</a:t>
          </a:r>
          <a:endParaRPr lang="en-US" sz="1400">
            <a:latin typeface="+mn-lt"/>
          </a:endParaRPr>
        </a:p>
      </dgm:t>
    </dgm:pt>
    <dgm:pt modelId="{5FBCFBE9-C5DE-4A45-B812-BF6DA970579B}" type="parTrans" cxnId="{D8F78B9F-1A35-4F47-86C1-C3D4441FC4B1}">
      <dgm:prSet/>
      <dgm:spPr/>
      <dgm:t>
        <a:bodyPr/>
        <a:lstStyle/>
        <a:p>
          <a:endParaRPr lang="en-IE"/>
        </a:p>
      </dgm:t>
    </dgm:pt>
    <dgm:pt modelId="{08F615D6-266F-4CEA-AFB0-5C6A24466C8C}" type="sibTrans" cxnId="{D8F78B9F-1A35-4F47-86C1-C3D4441FC4B1}">
      <dgm:prSet/>
      <dgm:spPr/>
      <dgm:t>
        <a:bodyPr/>
        <a:lstStyle/>
        <a:p>
          <a:endParaRPr lang="en-IE"/>
        </a:p>
      </dgm:t>
    </dgm:pt>
    <dgm:pt modelId="{35CFFB77-3664-42BA-814A-C54C3C604549}">
      <dgm:prSet phldr="0" custT="1"/>
      <dgm:spPr/>
      <dgm:t>
        <a:bodyPr/>
        <a:lstStyle/>
        <a:p>
          <a:pPr rtl="0"/>
          <a:r>
            <a:rPr lang="en-IE" sz="1400">
              <a:latin typeface="+mn-lt"/>
              <a:ea typeface="Calibri"/>
              <a:cs typeface="Calibri"/>
            </a:rPr>
            <a:t>&gt; 400</a:t>
          </a:r>
          <a:r>
            <a:rPr lang="en-GB" sz="1400">
              <a:latin typeface="+mn-lt"/>
              <a:ea typeface="Calibri"/>
              <a:cs typeface="Calibri"/>
            </a:rPr>
            <a:t>°C -</a:t>
          </a:r>
          <a:r>
            <a:rPr lang="en-IE" sz="1400">
              <a:latin typeface="+mn-lt"/>
              <a:ea typeface="Calibri"/>
              <a:cs typeface="Calibri"/>
            </a:rPr>
            <a:t> thermal capacity &gt; 3 MW</a:t>
          </a:r>
          <a:endParaRPr lang="en-US" sz="1400">
            <a:latin typeface="+mn-lt"/>
            <a:ea typeface="Calibri"/>
            <a:cs typeface="Calibri"/>
          </a:endParaRPr>
        </a:p>
      </dgm:t>
    </dgm:pt>
    <dgm:pt modelId="{B7A0A276-E74F-44D9-9C1A-D4200C495321}" type="parTrans" cxnId="{AB411D3A-C7AD-4FB2-8099-51D2511C911A}">
      <dgm:prSet/>
      <dgm:spPr/>
      <dgm:t>
        <a:bodyPr/>
        <a:lstStyle/>
        <a:p>
          <a:endParaRPr lang="en-IE"/>
        </a:p>
      </dgm:t>
    </dgm:pt>
    <dgm:pt modelId="{14B34516-351B-4032-9D5E-2C4C69194593}" type="sibTrans" cxnId="{AB411D3A-C7AD-4FB2-8099-51D2511C911A}">
      <dgm:prSet/>
      <dgm:spPr/>
      <dgm:t>
        <a:bodyPr/>
        <a:lstStyle/>
        <a:p>
          <a:endParaRPr lang="en-IE"/>
        </a:p>
      </dgm:t>
    </dgm:pt>
    <dgm:pt modelId="{1CD51827-33B7-4F57-B917-A82AD836863F}">
      <dgm:prSet phldrT="[Text]" custT="1"/>
      <dgm:spPr/>
      <dgm:t>
        <a:bodyPr/>
        <a:lstStyle/>
        <a:p>
          <a:endParaRPr lang="en-IE" sz="1400">
            <a:latin typeface="+mn-lt"/>
          </a:endParaRPr>
        </a:p>
      </dgm:t>
    </dgm:pt>
    <dgm:pt modelId="{9EA55009-1D31-47D2-B5CB-314D1894FADA}" type="parTrans" cxnId="{9FF790CD-8205-41CF-BFF7-64643304EBD7}">
      <dgm:prSet/>
      <dgm:spPr/>
      <dgm:t>
        <a:bodyPr/>
        <a:lstStyle/>
        <a:p>
          <a:endParaRPr lang="en-IE"/>
        </a:p>
      </dgm:t>
    </dgm:pt>
    <dgm:pt modelId="{ECDC4435-C4DE-419F-8CEC-D552CBA10DBD}" type="sibTrans" cxnId="{9FF790CD-8205-41CF-BFF7-64643304EBD7}">
      <dgm:prSet/>
      <dgm:spPr/>
      <dgm:t>
        <a:bodyPr/>
        <a:lstStyle/>
        <a:p>
          <a:endParaRPr lang="en-IE"/>
        </a:p>
      </dgm:t>
    </dgm:pt>
    <dgm:pt modelId="{E9AE9D1C-7DEA-41AF-82ED-091241C30120}">
      <dgm:prSet custT="1"/>
      <dgm:spPr/>
      <dgm:t>
        <a:bodyPr/>
        <a:lstStyle/>
        <a:p>
          <a:pPr>
            <a:buFont typeface="Arial" panose="020B0604020202020204" pitchFamily="34" charset="0"/>
            <a:buNone/>
          </a:pPr>
          <a:r>
            <a:rPr lang="en-IE" sz="1400">
              <a:solidFill>
                <a:srgbClr val="0070C0"/>
              </a:solidFill>
              <a:hlinkClick xmlns:r="http://schemas.openxmlformats.org/officeDocument/2006/relationships" r:id="rId1">
                <a:extLst>
                  <a:ext uri="{A12FA001-AC4F-418D-AE19-62706E023703}">
                    <ahyp:hlinkClr xmlns:ahyp="http://schemas.microsoft.com/office/drawing/2018/hyperlinkcolor" val="tx"/>
                  </a:ext>
                </a:extLst>
              </a:hlinkClick>
            </a:rPr>
            <a:t>Q&amp;A</a:t>
          </a:r>
          <a:endParaRPr lang="en-IE" sz="1400">
            <a:solidFill>
              <a:srgbClr val="0070C0"/>
            </a:solidFill>
          </a:endParaRPr>
        </a:p>
      </dgm:t>
    </dgm:pt>
    <dgm:pt modelId="{FF4660F4-830A-4CD2-BC6D-3E1654E2D089}" type="parTrans" cxnId="{21384484-7E59-482C-953F-B929B9EECE8B}">
      <dgm:prSet/>
      <dgm:spPr/>
      <dgm:t>
        <a:bodyPr/>
        <a:lstStyle/>
        <a:p>
          <a:endParaRPr lang="en-IE"/>
        </a:p>
      </dgm:t>
    </dgm:pt>
    <dgm:pt modelId="{944E45BD-D324-4300-B4D5-ABCEE4325468}" type="sibTrans" cxnId="{21384484-7E59-482C-953F-B929B9EECE8B}">
      <dgm:prSet/>
      <dgm:spPr/>
      <dgm:t>
        <a:bodyPr/>
        <a:lstStyle/>
        <a:p>
          <a:endParaRPr lang="en-IE"/>
        </a:p>
      </dgm:t>
    </dgm:pt>
    <dgm:pt modelId="{583B5186-F604-4D0A-90D5-457D23229527}">
      <dgm:prSet custT="1"/>
      <dgm:spPr/>
      <dgm:t>
        <a:bodyPr/>
        <a:lstStyle/>
        <a:p>
          <a:pPr>
            <a:buFont typeface="Arial" panose="020B0604020202020204" pitchFamily="34" charset="0"/>
            <a:buNone/>
          </a:pPr>
          <a:r>
            <a:rPr lang="en-IE" sz="1400">
              <a:solidFill>
                <a:srgbClr val="0070C0"/>
              </a:solidFill>
              <a:hlinkClick xmlns:r="http://schemas.openxmlformats.org/officeDocument/2006/relationships" r:id="rId2">
                <a:extLst>
                  <a:ext uri="{A12FA001-AC4F-418D-AE19-62706E023703}">
                    <ahyp:hlinkClr xmlns:ahyp="http://schemas.microsoft.com/office/drawing/2018/hyperlinkcolor" val="tx"/>
                  </a:ext>
                </a:extLst>
              </a:hlinkClick>
            </a:rPr>
            <a:t>Funding and tender portal</a:t>
          </a:r>
          <a:endParaRPr lang="en-IE" sz="1400">
            <a:solidFill>
              <a:srgbClr val="0070C0"/>
            </a:solidFill>
          </a:endParaRPr>
        </a:p>
      </dgm:t>
    </dgm:pt>
    <dgm:pt modelId="{1C28C9FB-CB94-4BD5-80A2-C13F23FEA286}" type="parTrans" cxnId="{E6740D69-12D3-42D7-BE9D-EE5945F8C1F5}">
      <dgm:prSet/>
      <dgm:spPr/>
      <dgm:t>
        <a:bodyPr/>
        <a:lstStyle/>
        <a:p>
          <a:endParaRPr lang="en-IE"/>
        </a:p>
      </dgm:t>
    </dgm:pt>
    <dgm:pt modelId="{CCC51749-EFC0-42DF-B545-7F867DEBA993}" type="sibTrans" cxnId="{E6740D69-12D3-42D7-BE9D-EE5945F8C1F5}">
      <dgm:prSet/>
      <dgm:spPr/>
      <dgm:t>
        <a:bodyPr/>
        <a:lstStyle/>
        <a:p>
          <a:endParaRPr lang="en-IE"/>
        </a:p>
      </dgm:t>
    </dgm:pt>
    <dgm:pt modelId="{4BF50C74-49A3-40A4-904F-11B8F097B977}">
      <dgm:prSet phldrT="[Text]" custT="1"/>
      <dgm:spPr/>
      <dgm:t>
        <a:bodyPr/>
        <a:lstStyle/>
        <a:p>
          <a:pPr>
            <a:buFont typeface="Arial" panose="020B0604020202020204" pitchFamily="34" charset="0"/>
            <a:buNone/>
          </a:pPr>
          <a:endParaRPr lang="en-IE" sz="1400">
            <a:latin typeface="+mn-lt"/>
          </a:endParaRPr>
        </a:p>
      </dgm:t>
    </dgm:pt>
    <dgm:pt modelId="{26E7E7C5-8ECC-4A5A-8854-A45B23CEDD6C}" type="parTrans" cxnId="{A5775290-45D4-4397-B79B-EE540388EB7C}">
      <dgm:prSet/>
      <dgm:spPr/>
      <dgm:t>
        <a:bodyPr/>
        <a:lstStyle/>
        <a:p>
          <a:endParaRPr lang="en-IE"/>
        </a:p>
      </dgm:t>
    </dgm:pt>
    <dgm:pt modelId="{2A7AA288-DC19-4DD3-903C-7DD1F140A674}" type="sibTrans" cxnId="{A5775290-45D4-4397-B79B-EE540388EB7C}">
      <dgm:prSet/>
      <dgm:spPr/>
      <dgm:t>
        <a:bodyPr/>
        <a:lstStyle/>
        <a:p>
          <a:endParaRPr lang="en-IE"/>
        </a:p>
      </dgm:t>
    </dgm:pt>
    <dgm:pt modelId="{C43DB6C3-BE79-4AF2-BE97-9BDFA8B0E262}" type="pres">
      <dgm:prSet presAssocID="{9E2CB319-659A-403D-BD42-D012F7722CB8}" presName="Name0" presStyleCnt="0">
        <dgm:presLayoutVars>
          <dgm:dir/>
          <dgm:resizeHandles val="exact"/>
        </dgm:presLayoutVars>
      </dgm:prSet>
      <dgm:spPr/>
    </dgm:pt>
    <dgm:pt modelId="{A0E1E0C1-4D9C-4377-A987-0490FB22DDE3}" type="pres">
      <dgm:prSet presAssocID="{E0650154-3F40-4B88-93A0-0B900E1B4A21}" presName="compNode" presStyleCnt="0"/>
      <dgm:spPr/>
    </dgm:pt>
    <dgm:pt modelId="{8D6037E3-CA95-48D5-A900-D27868058CBF}" type="pres">
      <dgm:prSet presAssocID="{E0650154-3F40-4B88-93A0-0B900E1B4A21}" presName="pictRect" presStyleLbl="node1" presStyleIdx="0" presStyleCnt="3" custScaleX="85241" custScaleY="123717" custLinFactNeighborX="413" custLinFactNeighborY="-25248"/>
      <dgm:spPr>
        <a:blipFill dpi="0" rotWithShape="1">
          <a:blip xmlns:r="http://schemas.openxmlformats.org/officeDocument/2006/relationships" r:embed="rId3">
            <a:extLst>
              <a:ext uri="{BEBA8EAE-BF5A-486C-A8C5-ECC9F3942E4B}">
                <a14:imgProps xmlns:a14="http://schemas.microsoft.com/office/drawing/2010/main">
                  <a14:imgLayer r:embed="rId4"/>
                </a14:imgProps>
              </a:ext>
              <a:ext uri="{28A0092B-C50C-407E-A947-70E740481C1C}">
                <a14:useLocalDpi xmlns:a14="http://schemas.microsoft.com/office/drawing/2010/main" val="0"/>
              </a:ext>
            </a:extLst>
          </a:blip>
          <a:srcRect/>
          <a:stretch>
            <a:fillRect l="-1278" t="-275" r="-702" b="-715"/>
          </a:stretch>
        </a:blipFill>
      </dgm:spPr>
    </dgm:pt>
    <dgm:pt modelId="{70D378D5-7878-4E07-85A4-19CA92F92A2B}" type="pres">
      <dgm:prSet presAssocID="{E0650154-3F40-4B88-93A0-0B900E1B4A21}" presName="textRect" presStyleLbl="revTx" presStyleIdx="0" presStyleCnt="3" custScaleX="111064" custLinFactNeighborX="3686" custLinFactNeighborY="-16321">
        <dgm:presLayoutVars>
          <dgm:bulletEnabled val="1"/>
        </dgm:presLayoutVars>
      </dgm:prSet>
      <dgm:spPr/>
    </dgm:pt>
    <dgm:pt modelId="{D157F5CD-AAD9-4120-B777-4FA8742C028E}" type="pres">
      <dgm:prSet presAssocID="{0DF77B5D-F2C5-4DA5-9EC7-774BC9235223}" presName="sibTrans" presStyleLbl="sibTrans2D1" presStyleIdx="0" presStyleCnt="0"/>
      <dgm:spPr/>
    </dgm:pt>
    <dgm:pt modelId="{0825BE59-FBE4-490D-8971-4781F96CBA8E}" type="pres">
      <dgm:prSet presAssocID="{430A3664-1E19-4AF5-971D-6C80338628BF}" presName="compNode" presStyleCnt="0"/>
      <dgm:spPr/>
    </dgm:pt>
    <dgm:pt modelId="{05717162-BE27-49E5-87C0-FF862A7AAE82}" type="pres">
      <dgm:prSet presAssocID="{430A3664-1E19-4AF5-971D-6C80338628BF}" presName="pictRect" presStyleLbl="node1" presStyleIdx="1" presStyleCnt="3" custScaleX="85241" custScaleY="123717" custLinFactNeighborX="-878" custLinFactNeighborY="-24258"/>
      <dgm:spPr>
        <a:blipFill dpi="0" rotWithShape="1">
          <a:blip xmlns:r="http://schemas.openxmlformats.org/officeDocument/2006/relationships" r:embed="rId5">
            <a:extLst>
              <a:ext uri="{28A0092B-C50C-407E-A947-70E740481C1C}">
                <a14:useLocalDpi xmlns:a14="http://schemas.microsoft.com/office/drawing/2010/main" val="0"/>
              </a:ext>
            </a:extLst>
          </a:blip>
          <a:srcRect/>
          <a:stretch>
            <a:fillRect t="-603" b="-59"/>
          </a:stretch>
        </a:blipFill>
      </dgm:spPr>
    </dgm:pt>
    <dgm:pt modelId="{034CFDED-719F-4B67-A79B-D38BB9B9DAEE}" type="pres">
      <dgm:prSet presAssocID="{430A3664-1E19-4AF5-971D-6C80338628BF}" presName="textRect" presStyleLbl="revTx" presStyleIdx="1" presStyleCnt="3" custScaleX="109313" custLinFactNeighborX="1316" custLinFactNeighborY="-11354">
        <dgm:presLayoutVars>
          <dgm:bulletEnabled val="1"/>
        </dgm:presLayoutVars>
      </dgm:prSet>
      <dgm:spPr/>
    </dgm:pt>
    <dgm:pt modelId="{98CF8B0C-DB3E-47B6-A3E3-D84B09A52CBF}" type="pres">
      <dgm:prSet presAssocID="{AF03D447-9931-4663-94B3-7CD499683A2E}" presName="sibTrans" presStyleLbl="sibTrans2D1" presStyleIdx="0" presStyleCnt="0"/>
      <dgm:spPr/>
    </dgm:pt>
    <dgm:pt modelId="{4FD42D54-7B6A-48B4-AD30-5BDFC947993D}" type="pres">
      <dgm:prSet presAssocID="{D804C21A-746F-4D9D-8324-6EA92E2C95B8}" presName="compNode" presStyleCnt="0"/>
      <dgm:spPr/>
    </dgm:pt>
    <dgm:pt modelId="{53999B85-F3ED-4C01-9F30-D67BD484C7AB}" type="pres">
      <dgm:prSet presAssocID="{D804C21A-746F-4D9D-8324-6EA92E2C95B8}" presName="pictRect" presStyleLbl="node1" presStyleIdx="2" presStyleCnt="3" custScaleX="85241" custScaleY="123717" custLinFactNeighborX="263" custLinFactNeighborY="-25404"/>
      <dgm:spPr>
        <a:blipFill dpi="0" rotWithShape="1">
          <a:blip xmlns:r="http://schemas.openxmlformats.org/officeDocument/2006/relationships" r:embed="rId6">
            <a:extLst>
              <a:ext uri="{28A0092B-C50C-407E-A947-70E740481C1C}">
                <a14:useLocalDpi xmlns:a14="http://schemas.microsoft.com/office/drawing/2010/main" val="0"/>
              </a:ext>
            </a:extLst>
          </a:blip>
          <a:srcRect/>
          <a:stretch>
            <a:fillRect t="53" b="597"/>
          </a:stretch>
        </a:blipFill>
      </dgm:spPr>
    </dgm:pt>
    <dgm:pt modelId="{DEDE297E-07F4-4593-81F0-301CD8007A3A}" type="pres">
      <dgm:prSet presAssocID="{D804C21A-746F-4D9D-8324-6EA92E2C95B8}" presName="textRect" presStyleLbl="revTx" presStyleIdx="2" presStyleCnt="3" custLinFactNeighborY="-7806">
        <dgm:presLayoutVars>
          <dgm:bulletEnabled val="1"/>
        </dgm:presLayoutVars>
      </dgm:prSet>
      <dgm:spPr/>
    </dgm:pt>
  </dgm:ptLst>
  <dgm:cxnLst>
    <dgm:cxn modelId="{9A5DDA0B-3D73-4DD9-A8B2-A99EA6BED622}" type="presOf" srcId="{9E2CB319-659A-403D-BD42-D012F7722CB8}" destId="{C43DB6C3-BE79-4AF2-BE97-9BDFA8B0E262}" srcOrd="0" destOrd="0" presId="urn:microsoft.com/office/officeart/2005/8/layout/pList1"/>
    <dgm:cxn modelId="{0082E41C-B7AE-4190-B425-C450F6324E49}" type="presOf" srcId="{35CFFB77-3664-42BA-814A-C54C3C604549}" destId="{034CFDED-719F-4B67-A79B-D38BB9B9DAEE}" srcOrd="0" destOrd="3" presId="urn:microsoft.com/office/officeart/2005/8/layout/pList1"/>
    <dgm:cxn modelId="{8958D326-721B-42C5-9BB5-B5974C7FBD4B}" type="presOf" srcId="{D804C21A-746F-4D9D-8324-6EA92E2C95B8}" destId="{DEDE297E-07F4-4593-81F0-301CD8007A3A}" srcOrd="0" destOrd="0" presId="urn:microsoft.com/office/officeart/2005/8/layout/pList1"/>
    <dgm:cxn modelId="{AB411D3A-C7AD-4FB2-8099-51D2511C911A}" srcId="{430A3664-1E19-4AF5-971D-6C80338628BF}" destId="{35CFFB77-3664-42BA-814A-C54C3C604549}" srcOrd="2" destOrd="0" parTransId="{B7A0A276-E74F-44D9-9C1A-D4200C495321}" sibTransId="{14B34516-351B-4032-9D5E-2C4C69194593}"/>
    <dgm:cxn modelId="{0435BD3C-510E-4274-8659-D1BD45BD5622}" type="presOf" srcId="{AF03D447-9931-4663-94B3-7CD499683A2E}" destId="{98CF8B0C-DB3E-47B6-A3E3-D84B09A52CBF}" srcOrd="0" destOrd="0" presId="urn:microsoft.com/office/officeart/2005/8/layout/pList1"/>
    <dgm:cxn modelId="{0A3D523F-9696-4DD4-BC59-DD2E42CCE8C6}" type="presOf" srcId="{26B44D23-F753-4787-96BC-FB5F47DB38EF}" destId="{70D378D5-7878-4E07-85A4-19CA92F92A2B}" srcOrd="0" destOrd="2" presId="urn:microsoft.com/office/officeart/2005/8/layout/pList1"/>
    <dgm:cxn modelId="{E0217248-297E-4695-888A-89EC66B49939}" srcId="{9E2CB319-659A-403D-BD42-D012F7722CB8}" destId="{430A3664-1E19-4AF5-971D-6C80338628BF}" srcOrd="1" destOrd="0" parTransId="{4A7C4AB7-C7EF-4DD4-9990-170E54E0730E}" sibTransId="{AF03D447-9931-4663-94B3-7CD499683A2E}"/>
    <dgm:cxn modelId="{E6740D69-12D3-42D7-BE9D-EE5945F8C1F5}" srcId="{D804C21A-746F-4D9D-8324-6EA92E2C95B8}" destId="{583B5186-F604-4D0A-90D5-457D23229527}" srcOrd="3" destOrd="0" parTransId="{1C28C9FB-CB94-4BD5-80A2-C13F23FEA286}" sibTransId="{CCC51749-EFC0-42DF-B545-7F867DEBA993}"/>
    <dgm:cxn modelId="{47BF4C6F-8FCF-49E1-9350-AB5231DB4F93}" type="presOf" srcId="{FF0642DC-63CB-4DE2-B215-68AFD7A58169}" destId="{034CFDED-719F-4B67-A79B-D38BB9B9DAEE}" srcOrd="0" destOrd="1" presId="urn:microsoft.com/office/officeart/2005/8/layout/pList1"/>
    <dgm:cxn modelId="{E18CAF70-5814-472D-8FA3-F4ECA5F4BEF6}" type="presOf" srcId="{583B5186-F604-4D0A-90D5-457D23229527}" destId="{DEDE297E-07F4-4593-81F0-301CD8007A3A}" srcOrd="0" destOrd="4" presId="urn:microsoft.com/office/officeart/2005/8/layout/pList1"/>
    <dgm:cxn modelId="{01D1647D-2D06-4A18-828F-D222A87E8B8E}" type="presOf" srcId="{0DF77B5D-F2C5-4DA5-9EC7-774BC9235223}" destId="{D157F5CD-AAD9-4120-B777-4FA8742C028E}" srcOrd="0" destOrd="0" presId="urn:microsoft.com/office/officeart/2005/8/layout/pList1"/>
    <dgm:cxn modelId="{AE7D9C7D-12EF-48B6-A056-A3396AA25A46}" srcId="{D804C21A-746F-4D9D-8324-6EA92E2C95B8}" destId="{97C6B09C-391A-45AF-AA3A-08EDF610084B}" srcOrd="0" destOrd="0" parTransId="{D77A66AC-1BFD-47E2-8C5A-E4ADCE9A9CAE}" sibTransId="{FD763767-EF08-4FEB-8C89-59F05D8C7F12}"/>
    <dgm:cxn modelId="{21384484-7E59-482C-953F-B929B9EECE8B}" srcId="{D804C21A-746F-4D9D-8324-6EA92E2C95B8}" destId="{E9AE9D1C-7DEA-41AF-82ED-091241C30120}" srcOrd="2" destOrd="0" parTransId="{FF4660F4-830A-4CD2-BC6D-3E1654E2D089}" sibTransId="{944E45BD-D324-4300-B4D5-ABCEE4325468}"/>
    <dgm:cxn modelId="{EC773490-9FD8-48AD-A4A2-559D19D4685F}" srcId="{430A3664-1E19-4AF5-971D-6C80338628BF}" destId="{BB7A6AF8-A27E-4EC9-B9FF-1957B282D1C0}" srcOrd="1" destOrd="0" parTransId="{0873D439-8746-4903-A88A-7C6F1DAC1EB7}" sibTransId="{886C433B-537D-4A7B-9002-255E00986CDB}"/>
    <dgm:cxn modelId="{A5775290-45D4-4397-B79B-EE540388EB7C}" srcId="{D804C21A-746F-4D9D-8324-6EA92E2C95B8}" destId="{4BF50C74-49A3-40A4-904F-11B8F097B977}" srcOrd="4" destOrd="0" parTransId="{26E7E7C5-8ECC-4A5A-8854-A45B23CEDD6C}" sibTransId="{2A7AA288-DC19-4DD3-903C-7DD1F140A674}"/>
    <dgm:cxn modelId="{158E4C95-DD51-49F1-B36B-65F579F8D6B0}" type="presOf" srcId="{97C6B09C-391A-45AF-AA3A-08EDF610084B}" destId="{DEDE297E-07F4-4593-81F0-301CD8007A3A}" srcOrd="0" destOrd="1" presId="urn:microsoft.com/office/officeart/2005/8/layout/pList1"/>
    <dgm:cxn modelId="{D8F78B9F-1A35-4F47-86C1-C3D4441FC4B1}" srcId="{E0650154-3F40-4B88-93A0-0B900E1B4A21}" destId="{792A00EC-6521-4908-A157-022CFD1EEA3F}" srcOrd="2" destOrd="0" parTransId="{5FBCFBE9-C5DE-4A45-B812-BF6DA970579B}" sibTransId="{08F615D6-266F-4CEA-AFB0-5C6A24466C8C}"/>
    <dgm:cxn modelId="{FC7CF3A0-217E-4FCB-A7E8-9DE1A231FA5F}" srcId="{9E2CB319-659A-403D-BD42-D012F7722CB8}" destId="{E0650154-3F40-4B88-93A0-0B900E1B4A21}" srcOrd="0" destOrd="0" parTransId="{0B91A384-0826-4C72-8793-68E9FADD8ECD}" sibTransId="{0DF77B5D-F2C5-4DA5-9EC7-774BC9235223}"/>
    <dgm:cxn modelId="{9F4A68AE-5E5D-468D-B612-68A0A2C4AF4D}" srcId="{E0650154-3F40-4B88-93A0-0B900E1B4A21}" destId="{26B44D23-F753-4787-96BC-FB5F47DB38EF}" srcOrd="1" destOrd="0" parTransId="{5A465535-5C3C-448C-8E24-853FB48D8C3A}" sibTransId="{8AF2D5C9-957B-4E1F-BCA4-DB2AB3929F8B}"/>
    <dgm:cxn modelId="{D303C7BE-D140-4C2E-92C8-9A9D48CA5213}" type="presOf" srcId="{430A3664-1E19-4AF5-971D-6C80338628BF}" destId="{034CFDED-719F-4B67-A79B-D38BB9B9DAEE}" srcOrd="0" destOrd="0" presId="urn:microsoft.com/office/officeart/2005/8/layout/pList1"/>
    <dgm:cxn modelId="{5057C7C1-F909-4D32-A5CD-E406CD99373C}" type="presOf" srcId="{CBA67DCA-75DD-4032-B2A1-E4F63D6C5F74}" destId="{70D378D5-7878-4E07-85A4-19CA92F92A2B}" srcOrd="0" destOrd="1" presId="urn:microsoft.com/office/officeart/2005/8/layout/pList1"/>
    <dgm:cxn modelId="{57C6FECA-5D37-40B7-8C03-CFE67C06AEDB}" type="presOf" srcId="{4BF50C74-49A3-40A4-904F-11B8F097B977}" destId="{DEDE297E-07F4-4593-81F0-301CD8007A3A}" srcOrd="0" destOrd="5" presId="urn:microsoft.com/office/officeart/2005/8/layout/pList1"/>
    <dgm:cxn modelId="{9FF790CD-8205-41CF-BFF7-64643304EBD7}" srcId="{D804C21A-746F-4D9D-8324-6EA92E2C95B8}" destId="{1CD51827-33B7-4F57-B917-A82AD836863F}" srcOrd="1" destOrd="0" parTransId="{9EA55009-1D31-47D2-B5CB-314D1894FADA}" sibTransId="{ECDC4435-C4DE-419F-8CEC-D552CBA10DBD}"/>
    <dgm:cxn modelId="{8763F0D2-655D-4C23-98D0-32FEAD0E3BE5}" type="presOf" srcId="{792A00EC-6521-4908-A157-022CFD1EEA3F}" destId="{70D378D5-7878-4E07-85A4-19CA92F92A2B}" srcOrd="0" destOrd="3" presId="urn:microsoft.com/office/officeart/2005/8/layout/pList1"/>
    <dgm:cxn modelId="{965BE4D7-D42A-444D-8930-FFC3113C2117}" srcId="{9E2CB319-659A-403D-BD42-D012F7722CB8}" destId="{D804C21A-746F-4D9D-8324-6EA92E2C95B8}" srcOrd="2" destOrd="0" parTransId="{E6F5A78B-38BA-4A72-AC83-63C35850F547}" sibTransId="{16C16299-0502-46CE-BC35-722572B6B501}"/>
    <dgm:cxn modelId="{0982BFDD-D097-4106-959B-B039771EC806}" type="presOf" srcId="{BB7A6AF8-A27E-4EC9-B9FF-1957B282D1C0}" destId="{034CFDED-719F-4B67-A79B-D38BB9B9DAEE}" srcOrd="0" destOrd="2" presId="urn:microsoft.com/office/officeart/2005/8/layout/pList1"/>
    <dgm:cxn modelId="{95284AE6-24F4-4224-A152-8CF2322F5B87}" type="presOf" srcId="{1CD51827-33B7-4F57-B917-A82AD836863F}" destId="{DEDE297E-07F4-4593-81F0-301CD8007A3A}" srcOrd="0" destOrd="2" presId="urn:microsoft.com/office/officeart/2005/8/layout/pList1"/>
    <dgm:cxn modelId="{094B96F0-BB8D-4234-851D-E26CB8F0C0BA}" type="presOf" srcId="{E0650154-3F40-4B88-93A0-0B900E1B4A21}" destId="{70D378D5-7878-4E07-85A4-19CA92F92A2B}" srcOrd="0" destOrd="0" presId="urn:microsoft.com/office/officeart/2005/8/layout/pList1"/>
    <dgm:cxn modelId="{B3C817F6-320E-4AB4-BB76-9941856620B2}" srcId="{E0650154-3F40-4B88-93A0-0B900E1B4A21}" destId="{CBA67DCA-75DD-4032-B2A1-E4F63D6C5F74}" srcOrd="0" destOrd="0" parTransId="{B6342C5C-D06C-4884-9894-84BD7A43BD11}" sibTransId="{E525283C-F877-4326-AE0F-CF01F092BF6B}"/>
    <dgm:cxn modelId="{414A9DF9-01F9-4AC7-91CF-2699275FD2E5}" srcId="{430A3664-1E19-4AF5-971D-6C80338628BF}" destId="{FF0642DC-63CB-4DE2-B215-68AFD7A58169}" srcOrd="0" destOrd="0" parTransId="{B4E3670C-D4C9-4798-9FCE-46CE000419FA}" sibTransId="{ABCDD6B9-8AE4-47E2-B85D-1A54129A6826}"/>
    <dgm:cxn modelId="{CA3178FF-0ED7-4DF3-8B45-9115A70876CA}" type="presOf" srcId="{E9AE9D1C-7DEA-41AF-82ED-091241C30120}" destId="{DEDE297E-07F4-4593-81F0-301CD8007A3A}" srcOrd="0" destOrd="3" presId="urn:microsoft.com/office/officeart/2005/8/layout/pList1"/>
    <dgm:cxn modelId="{BC844F38-2860-44ED-8B87-D867244DBBD3}" type="presParOf" srcId="{C43DB6C3-BE79-4AF2-BE97-9BDFA8B0E262}" destId="{A0E1E0C1-4D9C-4377-A987-0490FB22DDE3}" srcOrd="0" destOrd="0" presId="urn:microsoft.com/office/officeart/2005/8/layout/pList1"/>
    <dgm:cxn modelId="{4AC13600-073D-4636-9CED-B032B0FC0173}" type="presParOf" srcId="{A0E1E0C1-4D9C-4377-A987-0490FB22DDE3}" destId="{8D6037E3-CA95-48D5-A900-D27868058CBF}" srcOrd="0" destOrd="0" presId="urn:microsoft.com/office/officeart/2005/8/layout/pList1"/>
    <dgm:cxn modelId="{D217CCAA-03AA-4311-B618-6565767EA36D}" type="presParOf" srcId="{A0E1E0C1-4D9C-4377-A987-0490FB22DDE3}" destId="{70D378D5-7878-4E07-85A4-19CA92F92A2B}" srcOrd="1" destOrd="0" presId="urn:microsoft.com/office/officeart/2005/8/layout/pList1"/>
    <dgm:cxn modelId="{54C3A5BD-C3F8-480F-80B0-C528EEFAA773}" type="presParOf" srcId="{C43DB6C3-BE79-4AF2-BE97-9BDFA8B0E262}" destId="{D157F5CD-AAD9-4120-B777-4FA8742C028E}" srcOrd="1" destOrd="0" presId="urn:microsoft.com/office/officeart/2005/8/layout/pList1"/>
    <dgm:cxn modelId="{EB6CC760-52D1-4F71-9EE3-FD1E5CF831C3}" type="presParOf" srcId="{C43DB6C3-BE79-4AF2-BE97-9BDFA8B0E262}" destId="{0825BE59-FBE4-490D-8971-4781F96CBA8E}" srcOrd="2" destOrd="0" presId="urn:microsoft.com/office/officeart/2005/8/layout/pList1"/>
    <dgm:cxn modelId="{7895E00E-8C97-431C-B79F-7F60E7BFBC9D}" type="presParOf" srcId="{0825BE59-FBE4-490D-8971-4781F96CBA8E}" destId="{05717162-BE27-49E5-87C0-FF862A7AAE82}" srcOrd="0" destOrd="0" presId="urn:microsoft.com/office/officeart/2005/8/layout/pList1"/>
    <dgm:cxn modelId="{5C6E5F29-B99C-4C88-BD5D-D97D38259E9F}" type="presParOf" srcId="{0825BE59-FBE4-490D-8971-4781F96CBA8E}" destId="{034CFDED-719F-4B67-A79B-D38BB9B9DAEE}" srcOrd="1" destOrd="0" presId="urn:microsoft.com/office/officeart/2005/8/layout/pList1"/>
    <dgm:cxn modelId="{3793DF4D-42C2-47CD-B6C8-F01D5BB18C91}" type="presParOf" srcId="{C43DB6C3-BE79-4AF2-BE97-9BDFA8B0E262}" destId="{98CF8B0C-DB3E-47B6-A3E3-D84B09A52CBF}" srcOrd="3" destOrd="0" presId="urn:microsoft.com/office/officeart/2005/8/layout/pList1"/>
    <dgm:cxn modelId="{0C3FB2F9-A058-4C08-A1F8-BE4827E2E5F9}" type="presParOf" srcId="{C43DB6C3-BE79-4AF2-BE97-9BDFA8B0E262}" destId="{4FD42D54-7B6A-48B4-AD30-5BDFC947993D}" srcOrd="4" destOrd="0" presId="urn:microsoft.com/office/officeart/2005/8/layout/pList1"/>
    <dgm:cxn modelId="{82FB5CA8-2833-49C4-BE2D-78D547232039}" type="presParOf" srcId="{4FD42D54-7B6A-48B4-AD30-5BDFC947993D}" destId="{53999B85-F3ED-4C01-9F30-D67BD484C7AB}" srcOrd="0" destOrd="0" presId="urn:microsoft.com/office/officeart/2005/8/layout/pList1"/>
    <dgm:cxn modelId="{0EEABE1E-3AE3-44F4-BAF2-09D77E75981D}" type="presParOf" srcId="{4FD42D54-7B6A-48B4-AD30-5BDFC947993D}" destId="{DEDE297E-07F4-4593-81F0-301CD8007A3A}"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15858CF4-90E7-43A7-B74B-1D10FF58BEE9}" type="doc">
      <dgm:prSet loTypeId="urn:microsoft.com/office/officeart/2005/8/layout/process1" loCatId="process" qsTypeId="urn:microsoft.com/office/officeart/2005/8/quickstyle/simple1" qsCatId="simple" csTypeId="urn:microsoft.com/office/officeart/2005/8/colors/accent2_2" csCatId="accent2" phldr="1"/>
      <dgm:spPr/>
    </dgm:pt>
    <dgm:pt modelId="{8844BD63-1592-4388-901E-B8BFA66FFA83}">
      <dgm:prSet phldrT="[Text]" custT="1"/>
      <dgm:spPr/>
      <dgm:t>
        <a:bodyPr/>
        <a:lstStyle/>
        <a:p>
          <a:r>
            <a:rPr lang="en-IE" sz="2800" b="1">
              <a:latin typeface="EC Square Sans Pro" panose="020B0506040000020004" pitchFamily="34" charset="0"/>
            </a:rPr>
            <a:t>Project Input:</a:t>
          </a:r>
        </a:p>
        <a:p>
          <a:r>
            <a:rPr lang="en-IE" sz="2800" b="1">
              <a:latin typeface="EC Square Sans Pro" panose="020B0506040000020004" pitchFamily="34" charset="0"/>
            </a:rPr>
            <a:t>€/MWh</a:t>
          </a:r>
        </a:p>
      </dgm:t>
    </dgm:pt>
    <dgm:pt modelId="{1A7D37C5-1147-4283-B901-D5DFB8332F07}" type="parTrans" cxnId="{7A57076B-7D68-4207-9CCA-AE6E33208614}">
      <dgm:prSet/>
      <dgm:spPr/>
      <dgm:t>
        <a:bodyPr/>
        <a:lstStyle/>
        <a:p>
          <a:endParaRPr lang="en-IE">
            <a:latin typeface="EC Square Sans Pro" panose="020B0506040000020004" pitchFamily="34" charset="0"/>
          </a:endParaRPr>
        </a:p>
      </dgm:t>
    </dgm:pt>
    <dgm:pt modelId="{1EE9D9C3-954B-4760-B161-1C213EB9578C}" type="sibTrans" cxnId="{7A57076B-7D68-4207-9CCA-AE6E33208614}">
      <dgm:prSet/>
      <dgm:spPr/>
      <dgm:t>
        <a:bodyPr/>
        <a:lstStyle/>
        <a:p>
          <a:endParaRPr lang="en-IE">
            <a:latin typeface="EC Square Sans Pro" panose="020B0506040000020004" pitchFamily="34" charset="0"/>
          </a:endParaRPr>
        </a:p>
      </dgm:t>
    </dgm:pt>
    <dgm:pt modelId="{07DDEB6D-21E1-48BE-A124-A89C8D74D4DB}">
      <dgm:prSet phldrT="[Text]" custT="1"/>
      <dgm:spPr/>
      <dgm:t>
        <a:bodyPr/>
        <a:lstStyle/>
        <a:p>
          <a:r>
            <a:rPr lang="en-IE" sz="2800" b="1">
              <a:latin typeface="EC Square Sans Pro" panose="020B0506040000020004" pitchFamily="34" charset="0"/>
            </a:rPr>
            <a:t>Bid: </a:t>
          </a:r>
          <a:br>
            <a:rPr lang="en-IE" sz="2800" b="1">
              <a:latin typeface="EC Square Sans Pro" panose="020B0506040000020004" pitchFamily="34" charset="0"/>
            </a:rPr>
          </a:br>
          <a:r>
            <a:rPr lang="en-IE" sz="2800" b="1">
              <a:latin typeface="EC Square Sans Pro" panose="020B0506040000020004" pitchFamily="34" charset="0"/>
            </a:rPr>
            <a:t>€/tCO</a:t>
          </a:r>
          <a:r>
            <a:rPr lang="en-IE" sz="2800" b="1" baseline="-25000">
              <a:latin typeface="EC Square Sans Pro" panose="020B0506040000020004" pitchFamily="34" charset="0"/>
            </a:rPr>
            <a:t>2</a:t>
          </a:r>
          <a:r>
            <a:rPr lang="en-IE" sz="2800" b="1">
              <a:latin typeface="EC Square Sans Pro" panose="020B0506040000020004" pitchFamily="34" charset="0"/>
            </a:rPr>
            <a:t> </a:t>
          </a:r>
        </a:p>
      </dgm:t>
    </dgm:pt>
    <dgm:pt modelId="{16BDE627-5DE1-43EA-8C17-335FC67D4035}" type="parTrans" cxnId="{8608748B-1E3C-4E0C-9E9D-B34732BDEBB3}">
      <dgm:prSet/>
      <dgm:spPr/>
      <dgm:t>
        <a:bodyPr/>
        <a:lstStyle/>
        <a:p>
          <a:endParaRPr lang="en-IE">
            <a:latin typeface="EC Square Sans Pro" panose="020B0506040000020004" pitchFamily="34" charset="0"/>
          </a:endParaRPr>
        </a:p>
      </dgm:t>
    </dgm:pt>
    <dgm:pt modelId="{590C033F-DF52-42B8-9589-A79B8744ED38}" type="sibTrans" cxnId="{8608748B-1E3C-4E0C-9E9D-B34732BDEBB3}">
      <dgm:prSet/>
      <dgm:spPr/>
      <dgm:t>
        <a:bodyPr/>
        <a:lstStyle/>
        <a:p>
          <a:endParaRPr lang="en-IE">
            <a:latin typeface="EC Square Sans Pro" panose="020B0506040000020004" pitchFamily="34" charset="0"/>
          </a:endParaRPr>
        </a:p>
      </dgm:t>
    </dgm:pt>
    <dgm:pt modelId="{697E4D17-7E25-4382-98FA-40AB7D47A5C5}" type="pres">
      <dgm:prSet presAssocID="{15858CF4-90E7-43A7-B74B-1D10FF58BEE9}" presName="Name0" presStyleCnt="0">
        <dgm:presLayoutVars>
          <dgm:dir/>
          <dgm:resizeHandles val="exact"/>
        </dgm:presLayoutVars>
      </dgm:prSet>
      <dgm:spPr/>
    </dgm:pt>
    <dgm:pt modelId="{87A98162-7587-482C-B2EC-E79A5D296D7B}" type="pres">
      <dgm:prSet presAssocID="{8844BD63-1592-4388-901E-B8BFA66FFA83}" presName="node" presStyleLbl="node1" presStyleIdx="0" presStyleCnt="2" custScaleX="27096">
        <dgm:presLayoutVars>
          <dgm:bulletEnabled val="1"/>
        </dgm:presLayoutVars>
      </dgm:prSet>
      <dgm:spPr/>
    </dgm:pt>
    <dgm:pt modelId="{F406D69E-FD79-4A85-81AF-F6EF74C53E4D}" type="pres">
      <dgm:prSet presAssocID="{1EE9D9C3-954B-4760-B161-1C213EB9578C}" presName="sibTrans" presStyleLbl="sibTrans2D1" presStyleIdx="0" presStyleCnt="1" custScaleX="47962" custScaleY="39458" custLinFactNeighborX="989" custLinFactNeighborY="1481"/>
      <dgm:spPr/>
    </dgm:pt>
    <dgm:pt modelId="{2C86BACA-5547-4542-88E2-C0C5BD7A9D54}" type="pres">
      <dgm:prSet presAssocID="{1EE9D9C3-954B-4760-B161-1C213EB9578C}" presName="connectorText" presStyleLbl="sibTrans2D1" presStyleIdx="0" presStyleCnt="1"/>
      <dgm:spPr/>
    </dgm:pt>
    <dgm:pt modelId="{9723A071-FC01-4B6B-97E7-EC6D6C3A5741}" type="pres">
      <dgm:prSet presAssocID="{07DDEB6D-21E1-48BE-A124-A89C8D74D4DB}" presName="node" presStyleLbl="node1" presStyleIdx="1" presStyleCnt="2" custScaleX="27096" custLinFactNeighborX="-153" custLinFactNeighborY="13990">
        <dgm:presLayoutVars>
          <dgm:bulletEnabled val="1"/>
        </dgm:presLayoutVars>
      </dgm:prSet>
      <dgm:spPr/>
    </dgm:pt>
  </dgm:ptLst>
  <dgm:cxnLst>
    <dgm:cxn modelId="{53935D1C-F039-4FBB-A540-C3A407C7EF31}" type="presOf" srcId="{1EE9D9C3-954B-4760-B161-1C213EB9578C}" destId="{F406D69E-FD79-4A85-81AF-F6EF74C53E4D}" srcOrd="0" destOrd="0" presId="urn:microsoft.com/office/officeart/2005/8/layout/process1"/>
    <dgm:cxn modelId="{D71CC71F-6D54-4B06-8633-986F99941C62}" type="presOf" srcId="{15858CF4-90E7-43A7-B74B-1D10FF58BEE9}" destId="{697E4D17-7E25-4382-98FA-40AB7D47A5C5}" srcOrd="0" destOrd="0" presId="urn:microsoft.com/office/officeart/2005/8/layout/process1"/>
    <dgm:cxn modelId="{7A57076B-7D68-4207-9CCA-AE6E33208614}" srcId="{15858CF4-90E7-43A7-B74B-1D10FF58BEE9}" destId="{8844BD63-1592-4388-901E-B8BFA66FFA83}" srcOrd="0" destOrd="0" parTransId="{1A7D37C5-1147-4283-B901-D5DFB8332F07}" sibTransId="{1EE9D9C3-954B-4760-B161-1C213EB9578C}"/>
    <dgm:cxn modelId="{4F6AB27B-CD16-4A5D-87DE-26D982C5C36F}" type="presOf" srcId="{1EE9D9C3-954B-4760-B161-1C213EB9578C}" destId="{2C86BACA-5547-4542-88E2-C0C5BD7A9D54}" srcOrd="1" destOrd="0" presId="urn:microsoft.com/office/officeart/2005/8/layout/process1"/>
    <dgm:cxn modelId="{8608748B-1E3C-4E0C-9E9D-B34732BDEBB3}" srcId="{15858CF4-90E7-43A7-B74B-1D10FF58BEE9}" destId="{07DDEB6D-21E1-48BE-A124-A89C8D74D4DB}" srcOrd="1" destOrd="0" parTransId="{16BDE627-5DE1-43EA-8C17-335FC67D4035}" sibTransId="{590C033F-DF52-42B8-9589-A79B8744ED38}"/>
    <dgm:cxn modelId="{01BC7BC1-D15A-4615-9451-35E35705184C}" type="presOf" srcId="{07DDEB6D-21E1-48BE-A124-A89C8D74D4DB}" destId="{9723A071-FC01-4B6B-97E7-EC6D6C3A5741}" srcOrd="0" destOrd="0" presId="urn:microsoft.com/office/officeart/2005/8/layout/process1"/>
    <dgm:cxn modelId="{084269FF-D183-4911-AA81-28419C65C5C1}" type="presOf" srcId="{8844BD63-1592-4388-901E-B8BFA66FFA83}" destId="{87A98162-7587-482C-B2EC-E79A5D296D7B}" srcOrd="0" destOrd="0" presId="urn:microsoft.com/office/officeart/2005/8/layout/process1"/>
    <dgm:cxn modelId="{4BC4B758-2F1A-4BC6-A78A-7002F16AB7C9}" type="presParOf" srcId="{697E4D17-7E25-4382-98FA-40AB7D47A5C5}" destId="{87A98162-7587-482C-B2EC-E79A5D296D7B}" srcOrd="0" destOrd="0" presId="urn:microsoft.com/office/officeart/2005/8/layout/process1"/>
    <dgm:cxn modelId="{89053938-56BE-4AC6-85BD-B27A9F34249E}" type="presParOf" srcId="{697E4D17-7E25-4382-98FA-40AB7D47A5C5}" destId="{F406D69E-FD79-4A85-81AF-F6EF74C53E4D}" srcOrd="1" destOrd="0" presId="urn:microsoft.com/office/officeart/2005/8/layout/process1"/>
    <dgm:cxn modelId="{44831FC5-3D04-4D40-B49D-A42E07CDD568}" type="presParOf" srcId="{F406D69E-FD79-4A85-81AF-F6EF74C53E4D}" destId="{2C86BACA-5547-4542-88E2-C0C5BD7A9D54}" srcOrd="0" destOrd="0" presId="urn:microsoft.com/office/officeart/2005/8/layout/process1"/>
    <dgm:cxn modelId="{534CE4C7-E560-4B9B-A396-8659A414ECD0}" type="presParOf" srcId="{697E4D17-7E25-4382-98FA-40AB7D47A5C5}" destId="{9723A071-FC01-4B6B-97E7-EC6D6C3A5741}"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B64C2772-5573-4DA8-9B49-0D385794EE0C}"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GB"/>
        </a:p>
      </dgm:t>
    </dgm:pt>
    <dgm:pt modelId="{AE4FAF20-1C69-41A6-B3BF-57C653E75F7B}">
      <dgm:prSet phldrT="[Text]"/>
      <dgm:spPr>
        <a:noFill/>
        <a:ln>
          <a:noFill/>
        </a:ln>
      </dgm:spPr>
      <dgm:t>
        <a:bodyPr/>
        <a:lstStyle/>
        <a:p>
          <a:r>
            <a:rPr lang="en-GB">
              <a:solidFill>
                <a:schemeClr val="bg1"/>
              </a:solidFill>
              <a:latin typeface="EC Square Sans Pro" panose="020B0506040000020004" pitchFamily="34" charset="0"/>
            </a:rPr>
            <a:t> </a:t>
          </a:r>
        </a:p>
      </dgm:t>
    </dgm:pt>
    <dgm:pt modelId="{4AEA7EEB-07BC-4520-AFB6-B1F5F2F7998F}" type="parTrans" cxnId="{F0906BC2-C742-4365-B13D-AB9059F6E73A}">
      <dgm:prSet/>
      <dgm:spPr/>
      <dgm:t>
        <a:bodyPr/>
        <a:lstStyle/>
        <a:p>
          <a:endParaRPr lang="en-GB">
            <a:solidFill>
              <a:schemeClr val="bg1"/>
            </a:solidFill>
            <a:latin typeface="EC Square Sans Pro" panose="020B0506040000020004" pitchFamily="34" charset="0"/>
          </a:endParaRPr>
        </a:p>
      </dgm:t>
    </dgm:pt>
    <dgm:pt modelId="{B0D020B6-757F-4459-919A-AA4006942730}" type="sibTrans" cxnId="{F0906BC2-C742-4365-B13D-AB9059F6E73A}">
      <dgm:prSet/>
      <dgm:spPr/>
      <dgm:t>
        <a:bodyPr/>
        <a:lstStyle/>
        <a:p>
          <a:endParaRPr lang="en-GB">
            <a:solidFill>
              <a:schemeClr val="bg1"/>
            </a:solidFill>
            <a:latin typeface="EC Square Sans Pro" panose="020B0506040000020004" pitchFamily="34" charset="0"/>
          </a:endParaRPr>
        </a:p>
      </dgm:t>
    </dgm:pt>
    <dgm:pt modelId="{B8ADC4C2-D393-43AD-AB04-1E7D1188B82B}">
      <dgm:prSet phldrT="[Text]" custT="1"/>
      <dgm:spPr>
        <a:solidFill>
          <a:srgbClr val="007573"/>
        </a:solidFill>
        <a:ln w="12700">
          <a:solidFill>
            <a:schemeClr val="accent4"/>
          </a:solidFill>
        </a:ln>
      </dgm:spPr>
      <dgm:t>
        <a:bodyPr/>
        <a:lstStyle/>
        <a:p>
          <a:r>
            <a:rPr lang="en-GB" sz="1800">
              <a:solidFill>
                <a:schemeClr val="accent4"/>
              </a:solidFill>
              <a:latin typeface="EC Square Sans Pro" panose="020B0506040000020004" pitchFamily="34" charset="0"/>
            </a:rPr>
            <a:t>Application Form B</a:t>
          </a:r>
        </a:p>
      </dgm:t>
    </dgm:pt>
    <dgm:pt modelId="{68591336-13F6-49AA-8A1A-37EE72DAEF5F}" type="parTrans" cxnId="{9D13C719-E8A3-40DF-8B69-6BD9DF589647}">
      <dgm:prSet/>
      <dgm:spPr>
        <a:solidFill>
          <a:schemeClr val="accent5"/>
        </a:solidFill>
        <a:ln>
          <a:solidFill>
            <a:schemeClr val="accent5"/>
          </a:solidFill>
        </a:ln>
      </dgm:spPr>
      <dgm:t>
        <a:bodyPr/>
        <a:lstStyle/>
        <a:p>
          <a:endParaRPr lang="en-GB">
            <a:solidFill>
              <a:schemeClr val="bg1"/>
            </a:solidFill>
            <a:latin typeface="EC Square Sans Pro" panose="020B0506040000020004" pitchFamily="34" charset="0"/>
          </a:endParaRPr>
        </a:p>
      </dgm:t>
    </dgm:pt>
    <dgm:pt modelId="{1341A51B-67AA-4D3B-8F67-EFECA1050F65}" type="sibTrans" cxnId="{9D13C719-E8A3-40DF-8B69-6BD9DF589647}">
      <dgm:prSet/>
      <dgm:spPr/>
      <dgm:t>
        <a:bodyPr/>
        <a:lstStyle/>
        <a:p>
          <a:endParaRPr lang="en-GB">
            <a:solidFill>
              <a:schemeClr val="bg1"/>
            </a:solidFill>
            <a:latin typeface="EC Square Sans Pro" panose="020B0506040000020004" pitchFamily="34" charset="0"/>
          </a:endParaRPr>
        </a:p>
      </dgm:t>
    </dgm:pt>
    <dgm:pt modelId="{E17BD791-463E-4315-B240-9BBE7DDE62D3}">
      <dgm:prSet phldrT="[Text]" custT="1"/>
      <dgm:spPr>
        <a:solidFill>
          <a:srgbClr val="007573"/>
        </a:solidFill>
        <a:ln w="12700">
          <a:solidFill>
            <a:schemeClr val="accent4"/>
          </a:solidFill>
        </a:ln>
      </dgm:spPr>
      <dgm:t>
        <a:bodyPr/>
        <a:lstStyle/>
        <a:p>
          <a:r>
            <a:rPr lang="en-GB" sz="1800">
              <a:solidFill>
                <a:schemeClr val="accent4"/>
              </a:solidFill>
              <a:latin typeface="EC Square Sans Pro" panose="020B0506040000020004" pitchFamily="34" charset="0"/>
            </a:rPr>
            <a:t>Mandatory annexes &amp; supporting documents</a:t>
          </a:r>
        </a:p>
      </dgm:t>
    </dgm:pt>
    <dgm:pt modelId="{F9B399C4-573D-4412-A307-FA29A204008D}" type="parTrans" cxnId="{F3E85E34-B3F4-45B4-A0C5-B3860529DA57}">
      <dgm:prSet/>
      <dgm:spPr>
        <a:solidFill>
          <a:schemeClr val="accent5"/>
        </a:solidFill>
        <a:ln>
          <a:solidFill>
            <a:schemeClr val="accent5"/>
          </a:solidFill>
        </a:ln>
      </dgm:spPr>
      <dgm:t>
        <a:bodyPr/>
        <a:lstStyle/>
        <a:p>
          <a:endParaRPr lang="en-GB">
            <a:solidFill>
              <a:schemeClr val="bg1"/>
            </a:solidFill>
            <a:latin typeface="EC Square Sans Pro" panose="020B0506040000020004" pitchFamily="34" charset="0"/>
          </a:endParaRPr>
        </a:p>
      </dgm:t>
    </dgm:pt>
    <dgm:pt modelId="{27776713-B346-4351-B281-90B3783ADC11}" type="sibTrans" cxnId="{F3E85E34-B3F4-45B4-A0C5-B3860529DA57}">
      <dgm:prSet/>
      <dgm:spPr/>
      <dgm:t>
        <a:bodyPr/>
        <a:lstStyle/>
        <a:p>
          <a:endParaRPr lang="en-GB">
            <a:solidFill>
              <a:schemeClr val="bg1"/>
            </a:solidFill>
            <a:latin typeface="EC Square Sans Pro" panose="020B0506040000020004" pitchFamily="34" charset="0"/>
          </a:endParaRPr>
        </a:p>
      </dgm:t>
    </dgm:pt>
    <dgm:pt modelId="{E17C7B88-B023-402A-B8AD-A126F60A9531}">
      <dgm:prSet phldrT="[Text]" custT="1"/>
      <dgm:spPr>
        <a:solidFill>
          <a:srgbClr val="007573"/>
        </a:solidFill>
        <a:ln w="12700">
          <a:solidFill>
            <a:schemeClr val="accent4"/>
          </a:solidFill>
        </a:ln>
      </dgm:spPr>
      <dgm:t>
        <a:bodyPr/>
        <a:lstStyle/>
        <a:p>
          <a:r>
            <a:rPr lang="en-GB" sz="1800">
              <a:solidFill>
                <a:schemeClr val="accent4"/>
              </a:solidFill>
              <a:latin typeface="EC Square Sans Pro" panose="020B0506040000020004" pitchFamily="34" charset="0"/>
            </a:rPr>
            <a:t>Part C</a:t>
          </a:r>
        </a:p>
      </dgm:t>
    </dgm:pt>
    <dgm:pt modelId="{523A227A-381F-4AED-9B86-80FDA1460683}" type="parTrans" cxnId="{F43D4B3A-6060-4EDD-8341-B8096C716A9D}">
      <dgm:prSet/>
      <dgm:spPr>
        <a:solidFill>
          <a:schemeClr val="accent5"/>
        </a:solidFill>
        <a:ln>
          <a:solidFill>
            <a:schemeClr val="accent5"/>
          </a:solidFill>
        </a:ln>
      </dgm:spPr>
      <dgm:t>
        <a:bodyPr/>
        <a:lstStyle/>
        <a:p>
          <a:endParaRPr lang="en-GB">
            <a:solidFill>
              <a:schemeClr val="bg1"/>
            </a:solidFill>
            <a:latin typeface="EC Square Sans Pro" panose="020B0506040000020004" pitchFamily="34" charset="0"/>
          </a:endParaRPr>
        </a:p>
      </dgm:t>
    </dgm:pt>
    <dgm:pt modelId="{5FE82079-1C65-4B7F-9DB7-56A669F47ECD}" type="sibTrans" cxnId="{F43D4B3A-6060-4EDD-8341-B8096C716A9D}">
      <dgm:prSet/>
      <dgm:spPr/>
      <dgm:t>
        <a:bodyPr/>
        <a:lstStyle/>
        <a:p>
          <a:endParaRPr lang="en-GB">
            <a:solidFill>
              <a:schemeClr val="bg1"/>
            </a:solidFill>
            <a:latin typeface="EC Square Sans Pro" panose="020B0506040000020004" pitchFamily="34" charset="0"/>
          </a:endParaRPr>
        </a:p>
      </dgm:t>
    </dgm:pt>
    <dgm:pt modelId="{EC354523-975D-4E32-8CAB-FAC33A35D7F4}">
      <dgm:prSet phldrT="[Text]" custT="1"/>
      <dgm:spPr>
        <a:solidFill>
          <a:srgbClr val="007573"/>
        </a:solidFill>
        <a:ln w="12700">
          <a:solidFill>
            <a:schemeClr val="accent4"/>
          </a:solidFill>
        </a:ln>
      </dgm:spPr>
      <dgm:t>
        <a:bodyPr/>
        <a:lstStyle/>
        <a:p>
          <a:r>
            <a:rPr lang="en-GB" sz="1800">
              <a:solidFill>
                <a:schemeClr val="accent4"/>
              </a:solidFill>
              <a:latin typeface="EC Square Sans Pro" panose="020B0506040000020004" pitchFamily="34" charset="0"/>
            </a:rPr>
            <a:t>Application Form A</a:t>
          </a:r>
        </a:p>
      </dgm:t>
    </dgm:pt>
    <dgm:pt modelId="{A26618C6-24C9-4C45-916A-7BFAD9AA14AF}" type="parTrans" cxnId="{F2871044-CF16-4F17-81B4-909D6B5BEF22}">
      <dgm:prSet/>
      <dgm:spPr>
        <a:solidFill>
          <a:schemeClr val="accent5"/>
        </a:solidFill>
        <a:ln>
          <a:solidFill>
            <a:schemeClr val="accent5"/>
          </a:solidFill>
        </a:ln>
      </dgm:spPr>
      <dgm:t>
        <a:bodyPr/>
        <a:lstStyle/>
        <a:p>
          <a:endParaRPr lang="en-GB">
            <a:solidFill>
              <a:schemeClr val="bg1"/>
            </a:solidFill>
            <a:latin typeface="EC Square Sans Pro" panose="020B0506040000020004" pitchFamily="34" charset="0"/>
          </a:endParaRPr>
        </a:p>
      </dgm:t>
    </dgm:pt>
    <dgm:pt modelId="{9F1E0C18-3778-4163-832C-F483EC6557EC}" type="sibTrans" cxnId="{F2871044-CF16-4F17-81B4-909D6B5BEF22}">
      <dgm:prSet/>
      <dgm:spPr/>
      <dgm:t>
        <a:bodyPr/>
        <a:lstStyle/>
        <a:p>
          <a:endParaRPr lang="en-GB">
            <a:solidFill>
              <a:schemeClr val="bg1"/>
            </a:solidFill>
            <a:latin typeface="EC Square Sans Pro" panose="020B0506040000020004" pitchFamily="34" charset="0"/>
          </a:endParaRPr>
        </a:p>
      </dgm:t>
    </dgm:pt>
    <dgm:pt modelId="{151E10B3-4E4B-4422-9803-301FBF115D58}" type="pres">
      <dgm:prSet presAssocID="{B64C2772-5573-4DA8-9B49-0D385794EE0C}" presName="Name0" presStyleCnt="0">
        <dgm:presLayoutVars>
          <dgm:chMax val="1"/>
          <dgm:dir/>
          <dgm:animLvl val="ctr"/>
          <dgm:resizeHandles val="exact"/>
        </dgm:presLayoutVars>
      </dgm:prSet>
      <dgm:spPr/>
    </dgm:pt>
    <dgm:pt modelId="{AB7C249D-E992-4834-9097-16F149921747}" type="pres">
      <dgm:prSet presAssocID="{AE4FAF20-1C69-41A6-B3BF-57C653E75F7B}" presName="centerShape" presStyleLbl="node0" presStyleIdx="0" presStyleCnt="1"/>
      <dgm:spPr/>
    </dgm:pt>
    <dgm:pt modelId="{834FDEE3-3A53-4892-BE48-33DA1F30CE12}" type="pres">
      <dgm:prSet presAssocID="{68591336-13F6-49AA-8A1A-37EE72DAEF5F}" presName="parTrans" presStyleLbl="sibTrans2D1" presStyleIdx="0" presStyleCnt="4" custScaleX="324669" custScaleY="12305" custLinFactNeighborX="-96904" custLinFactNeighborY="42240"/>
      <dgm:spPr/>
    </dgm:pt>
    <dgm:pt modelId="{B06045A6-924D-463C-B4E9-43AF5996595E}" type="pres">
      <dgm:prSet presAssocID="{68591336-13F6-49AA-8A1A-37EE72DAEF5F}" presName="connectorText" presStyleLbl="sibTrans2D1" presStyleIdx="0" presStyleCnt="4"/>
      <dgm:spPr/>
    </dgm:pt>
    <dgm:pt modelId="{573FB2FD-F01C-4480-AF91-535D4EE40FE7}" type="pres">
      <dgm:prSet presAssocID="{B8ADC4C2-D393-43AD-AB04-1E7D1188B82B}" presName="node" presStyleLbl="node1" presStyleIdx="0" presStyleCnt="4" custScaleX="146523" custScaleY="146523" custRadScaleRad="111118" custRadScaleInc="35410">
        <dgm:presLayoutVars>
          <dgm:bulletEnabled val="1"/>
        </dgm:presLayoutVars>
      </dgm:prSet>
      <dgm:spPr/>
    </dgm:pt>
    <dgm:pt modelId="{31D80EE6-A303-47A2-8295-558CE0C58CEB}" type="pres">
      <dgm:prSet presAssocID="{F9B399C4-573D-4412-A307-FA29A204008D}" presName="parTrans" presStyleLbl="sibTrans2D1" presStyleIdx="1" presStyleCnt="4" custScaleX="396274" custScaleY="12305" custLinFactX="-93010" custLinFactNeighborX="-100000" custLinFactNeighborY="7675"/>
      <dgm:spPr/>
    </dgm:pt>
    <dgm:pt modelId="{A6565D5B-D6A2-4A1D-BF37-948ADD7D0D56}" type="pres">
      <dgm:prSet presAssocID="{F9B399C4-573D-4412-A307-FA29A204008D}" presName="connectorText" presStyleLbl="sibTrans2D1" presStyleIdx="1" presStyleCnt="4"/>
      <dgm:spPr/>
    </dgm:pt>
    <dgm:pt modelId="{335C8E79-3E5B-4F41-917F-2B513F8B95BB}" type="pres">
      <dgm:prSet presAssocID="{E17BD791-463E-4315-B240-9BBE7DDE62D3}" presName="node" presStyleLbl="node1" presStyleIdx="1" presStyleCnt="4" custScaleX="146523" custScaleY="146523" custRadScaleRad="105777" custRadScaleInc="81053">
        <dgm:presLayoutVars>
          <dgm:bulletEnabled val="1"/>
        </dgm:presLayoutVars>
      </dgm:prSet>
      <dgm:spPr/>
    </dgm:pt>
    <dgm:pt modelId="{623260D1-498B-45F2-A23D-E7D62796BB26}" type="pres">
      <dgm:prSet presAssocID="{523A227A-381F-4AED-9B86-80FDA1460683}" presName="parTrans" presStyleLbl="sibTrans2D1" presStyleIdx="2" presStyleCnt="4" custScaleX="121115" custScaleY="12305" custLinFactNeighborX="-27843" custLinFactNeighborY="-4486"/>
      <dgm:spPr/>
    </dgm:pt>
    <dgm:pt modelId="{FBB0796E-BE5D-4BDB-A002-BA7A878483CA}" type="pres">
      <dgm:prSet presAssocID="{523A227A-381F-4AED-9B86-80FDA1460683}" presName="connectorText" presStyleLbl="sibTrans2D1" presStyleIdx="2" presStyleCnt="4"/>
      <dgm:spPr/>
    </dgm:pt>
    <dgm:pt modelId="{F4394A3D-958F-42B7-ACDE-C6CC7A5D31B4}" type="pres">
      <dgm:prSet presAssocID="{E17C7B88-B023-402A-B8AD-A126F60A9531}" presName="node" presStyleLbl="node1" presStyleIdx="2" presStyleCnt="4" custScaleX="146523" custScaleY="146523" custRadScaleRad="143387" custRadScaleInc="97019">
        <dgm:presLayoutVars>
          <dgm:bulletEnabled val="1"/>
        </dgm:presLayoutVars>
      </dgm:prSet>
      <dgm:spPr/>
    </dgm:pt>
    <dgm:pt modelId="{30286F89-1017-41AE-88C0-C4E79B82B227}" type="pres">
      <dgm:prSet presAssocID="{A26618C6-24C9-4C45-916A-7BFAD9AA14AF}" presName="parTrans" presStyleLbl="sibTrans2D1" presStyleIdx="3" presStyleCnt="4" custScaleX="146259" custScaleY="12305" custLinFactNeighborX="-31676" custLinFactNeighborY="43900"/>
      <dgm:spPr/>
    </dgm:pt>
    <dgm:pt modelId="{1826C895-1401-42AC-ADA9-09C2EA2B4B2E}" type="pres">
      <dgm:prSet presAssocID="{A26618C6-24C9-4C45-916A-7BFAD9AA14AF}" presName="connectorText" presStyleLbl="sibTrans2D1" presStyleIdx="3" presStyleCnt="4"/>
      <dgm:spPr/>
    </dgm:pt>
    <dgm:pt modelId="{C4F46AB2-FEB4-44FC-8759-C007400BA6B2}" type="pres">
      <dgm:prSet presAssocID="{EC354523-975D-4E32-8CAB-FAC33A35D7F4}" presName="node" presStyleLbl="node1" presStyleIdx="3" presStyleCnt="4" custScaleX="146523" custScaleY="146523" custRadScaleRad="146617" custRadScaleInc="52689">
        <dgm:presLayoutVars>
          <dgm:bulletEnabled val="1"/>
        </dgm:presLayoutVars>
      </dgm:prSet>
      <dgm:spPr/>
    </dgm:pt>
  </dgm:ptLst>
  <dgm:cxnLst>
    <dgm:cxn modelId="{9D13C719-E8A3-40DF-8B69-6BD9DF589647}" srcId="{AE4FAF20-1C69-41A6-B3BF-57C653E75F7B}" destId="{B8ADC4C2-D393-43AD-AB04-1E7D1188B82B}" srcOrd="0" destOrd="0" parTransId="{68591336-13F6-49AA-8A1A-37EE72DAEF5F}" sibTransId="{1341A51B-67AA-4D3B-8F67-EFECA1050F65}"/>
    <dgm:cxn modelId="{1A75101D-1264-4D25-8D56-CD01068B1BD4}" type="presOf" srcId="{E17BD791-463E-4315-B240-9BBE7DDE62D3}" destId="{335C8E79-3E5B-4F41-917F-2B513F8B95BB}" srcOrd="0" destOrd="0" presId="urn:microsoft.com/office/officeart/2005/8/layout/radial5"/>
    <dgm:cxn modelId="{0B00E71F-60B7-4F0F-ABF6-4852ACBA7A75}" type="presOf" srcId="{523A227A-381F-4AED-9B86-80FDA1460683}" destId="{FBB0796E-BE5D-4BDB-A002-BA7A878483CA}" srcOrd="1" destOrd="0" presId="urn:microsoft.com/office/officeart/2005/8/layout/radial5"/>
    <dgm:cxn modelId="{AD948620-FF2A-46D6-995C-1389EFA2770F}" type="presOf" srcId="{F9B399C4-573D-4412-A307-FA29A204008D}" destId="{31D80EE6-A303-47A2-8295-558CE0C58CEB}" srcOrd="0" destOrd="0" presId="urn:microsoft.com/office/officeart/2005/8/layout/radial5"/>
    <dgm:cxn modelId="{F3E85E34-B3F4-45B4-A0C5-B3860529DA57}" srcId="{AE4FAF20-1C69-41A6-B3BF-57C653E75F7B}" destId="{E17BD791-463E-4315-B240-9BBE7DDE62D3}" srcOrd="1" destOrd="0" parTransId="{F9B399C4-573D-4412-A307-FA29A204008D}" sibTransId="{27776713-B346-4351-B281-90B3783ADC11}"/>
    <dgm:cxn modelId="{F43D4B3A-6060-4EDD-8341-B8096C716A9D}" srcId="{AE4FAF20-1C69-41A6-B3BF-57C653E75F7B}" destId="{E17C7B88-B023-402A-B8AD-A126F60A9531}" srcOrd="2" destOrd="0" parTransId="{523A227A-381F-4AED-9B86-80FDA1460683}" sibTransId="{5FE82079-1C65-4B7F-9DB7-56A669F47ECD}"/>
    <dgm:cxn modelId="{F2871044-CF16-4F17-81B4-909D6B5BEF22}" srcId="{AE4FAF20-1C69-41A6-B3BF-57C653E75F7B}" destId="{EC354523-975D-4E32-8CAB-FAC33A35D7F4}" srcOrd="3" destOrd="0" parTransId="{A26618C6-24C9-4C45-916A-7BFAD9AA14AF}" sibTransId="{9F1E0C18-3778-4163-832C-F483EC6557EC}"/>
    <dgm:cxn modelId="{0B50E444-EEDB-4036-B58D-1BA67B9110C7}" type="presOf" srcId="{B8ADC4C2-D393-43AD-AB04-1E7D1188B82B}" destId="{573FB2FD-F01C-4480-AF91-535D4EE40FE7}" srcOrd="0" destOrd="0" presId="urn:microsoft.com/office/officeart/2005/8/layout/radial5"/>
    <dgm:cxn modelId="{90B4014F-9CB3-452F-9075-698A3AB44766}" type="presOf" srcId="{B64C2772-5573-4DA8-9B49-0D385794EE0C}" destId="{151E10B3-4E4B-4422-9803-301FBF115D58}" srcOrd="0" destOrd="0" presId="urn:microsoft.com/office/officeart/2005/8/layout/radial5"/>
    <dgm:cxn modelId="{AAB71B75-C217-42B8-B560-4A457A1FADA6}" type="presOf" srcId="{AE4FAF20-1C69-41A6-B3BF-57C653E75F7B}" destId="{AB7C249D-E992-4834-9097-16F149921747}" srcOrd="0" destOrd="0" presId="urn:microsoft.com/office/officeart/2005/8/layout/radial5"/>
    <dgm:cxn modelId="{854E6178-B1C7-49B8-9C74-24814E2C28B1}" type="presOf" srcId="{A26618C6-24C9-4C45-916A-7BFAD9AA14AF}" destId="{1826C895-1401-42AC-ADA9-09C2EA2B4B2E}" srcOrd="1" destOrd="0" presId="urn:microsoft.com/office/officeart/2005/8/layout/radial5"/>
    <dgm:cxn modelId="{B2D729A6-D5EA-4295-994E-FEF362542A2A}" type="presOf" srcId="{E17C7B88-B023-402A-B8AD-A126F60A9531}" destId="{F4394A3D-958F-42B7-ACDE-C6CC7A5D31B4}" srcOrd="0" destOrd="0" presId="urn:microsoft.com/office/officeart/2005/8/layout/radial5"/>
    <dgm:cxn modelId="{7C122FAE-647A-40A2-9F0F-62448313BBF9}" type="presOf" srcId="{523A227A-381F-4AED-9B86-80FDA1460683}" destId="{623260D1-498B-45F2-A23D-E7D62796BB26}" srcOrd="0" destOrd="0" presId="urn:microsoft.com/office/officeart/2005/8/layout/radial5"/>
    <dgm:cxn modelId="{F0906BC2-C742-4365-B13D-AB9059F6E73A}" srcId="{B64C2772-5573-4DA8-9B49-0D385794EE0C}" destId="{AE4FAF20-1C69-41A6-B3BF-57C653E75F7B}" srcOrd="0" destOrd="0" parTransId="{4AEA7EEB-07BC-4520-AFB6-B1F5F2F7998F}" sibTransId="{B0D020B6-757F-4459-919A-AA4006942730}"/>
    <dgm:cxn modelId="{83F6BACB-FED0-4E15-90FE-D77CE1B15423}" type="presOf" srcId="{F9B399C4-573D-4412-A307-FA29A204008D}" destId="{A6565D5B-D6A2-4A1D-BF37-948ADD7D0D56}" srcOrd="1" destOrd="0" presId="urn:microsoft.com/office/officeart/2005/8/layout/radial5"/>
    <dgm:cxn modelId="{B8ECB7DB-066C-4A32-B230-784791F35BEE}" type="presOf" srcId="{68591336-13F6-49AA-8A1A-37EE72DAEF5F}" destId="{B06045A6-924D-463C-B4E9-43AF5996595E}" srcOrd="1" destOrd="0" presId="urn:microsoft.com/office/officeart/2005/8/layout/radial5"/>
    <dgm:cxn modelId="{FB357BF4-86EF-40B0-9273-CF5CB6436FC9}" type="presOf" srcId="{68591336-13F6-49AA-8A1A-37EE72DAEF5F}" destId="{834FDEE3-3A53-4892-BE48-33DA1F30CE12}" srcOrd="0" destOrd="0" presId="urn:microsoft.com/office/officeart/2005/8/layout/radial5"/>
    <dgm:cxn modelId="{87821FFA-3A02-4ED0-9247-A303C91FEF3F}" type="presOf" srcId="{A26618C6-24C9-4C45-916A-7BFAD9AA14AF}" destId="{30286F89-1017-41AE-88C0-C4E79B82B227}" srcOrd="0" destOrd="0" presId="urn:microsoft.com/office/officeart/2005/8/layout/radial5"/>
    <dgm:cxn modelId="{D6CE3AFD-BD7A-4774-B89A-BBF6355F0A51}" type="presOf" srcId="{EC354523-975D-4E32-8CAB-FAC33A35D7F4}" destId="{C4F46AB2-FEB4-44FC-8759-C007400BA6B2}" srcOrd="0" destOrd="0" presId="urn:microsoft.com/office/officeart/2005/8/layout/radial5"/>
    <dgm:cxn modelId="{835F6374-A719-430A-9945-0041D7443E83}" type="presParOf" srcId="{151E10B3-4E4B-4422-9803-301FBF115D58}" destId="{AB7C249D-E992-4834-9097-16F149921747}" srcOrd="0" destOrd="0" presId="urn:microsoft.com/office/officeart/2005/8/layout/radial5"/>
    <dgm:cxn modelId="{EFEDB686-8907-4C6D-BF65-C9412E1DAE8B}" type="presParOf" srcId="{151E10B3-4E4B-4422-9803-301FBF115D58}" destId="{834FDEE3-3A53-4892-BE48-33DA1F30CE12}" srcOrd="1" destOrd="0" presId="urn:microsoft.com/office/officeart/2005/8/layout/radial5"/>
    <dgm:cxn modelId="{37BFD011-8DF1-4FD7-8CCB-1EA1216607DE}" type="presParOf" srcId="{834FDEE3-3A53-4892-BE48-33DA1F30CE12}" destId="{B06045A6-924D-463C-B4E9-43AF5996595E}" srcOrd="0" destOrd="0" presId="urn:microsoft.com/office/officeart/2005/8/layout/radial5"/>
    <dgm:cxn modelId="{5D26BCD4-9156-4EFD-808E-FF28810D8766}" type="presParOf" srcId="{151E10B3-4E4B-4422-9803-301FBF115D58}" destId="{573FB2FD-F01C-4480-AF91-535D4EE40FE7}" srcOrd="2" destOrd="0" presId="urn:microsoft.com/office/officeart/2005/8/layout/radial5"/>
    <dgm:cxn modelId="{F1F274F6-DB46-4A12-A859-E61280DAD192}" type="presParOf" srcId="{151E10B3-4E4B-4422-9803-301FBF115D58}" destId="{31D80EE6-A303-47A2-8295-558CE0C58CEB}" srcOrd="3" destOrd="0" presId="urn:microsoft.com/office/officeart/2005/8/layout/radial5"/>
    <dgm:cxn modelId="{2BBCF3DD-AD8B-47D0-B063-B3A30B62A83B}" type="presParOf" srcId="{31D80EE6-A303-47A2-8295-558CE0C58CEB}" destId="{A6565D5B-D6A2-4A1D-BF37-948ADD7D0D56}" srcOrd="0" destOrd="0" presId="urn:microsoft.com/office/officeart/2005/8/layout/radial5"/>
    <dgm:cxn modelId="{57CF418D-1198-47D9-B0C9-04A3A47F7C42}" type="presParOf" srcId="{151E10B3-4E4B-4422-9803-301FBF115D58}" destId="{335C8E79-3E5B-4F41-917F-2B513F8B95BB}" srcOrd="4" destOrd="0" presId="urn:microsoft.com/office/officeart/2005/8/layout/radial5"/>
    <dgm:cxn modelId="{571985B8-D41C-4625-9BF3-FC46BF72AE12}" type="presParOf" srcId="{151E10B3-4E4B-4422-9803-301FBF115D58}" destId="{623260D1-498B-45F2-A23D-E7D62796BB26}" srcOrd="5" destOrd="0" presId="urn:microsoft.com/office/officeart/2005/8/layout/radial5"/>
    <dgm:cxn modelId="{76B650FF-FB51-4492-8303-8A3CE7977714}" type="presParOf" srcId="{623260D1-498B-45F2-A23D-E7D62796BB26}" destId="{FBB0796E-BE5D-4BDB-A002-BA7A878483CA}" srcOrd="0" destOrd="0" presId="urn:microsoft.com/office/officeart/2005/8/layout/radial5"/>
    <dgm:cxn modelId="{F0BEC2AF-BC76-4FE6-89BB-A3B5F4AF9F6A}" type="presParOf" srcId="{151E10B3-4E4B-4422-9803-301FBF115D58}" destId="{F4394A3D-958F-42B7-ACDE-C6CC7A5D31B4}" srcOrd="6" destOrd="0" presId="urn:microsoft.com/office/officeart/2005/8/layout/radial5"/>
    <dgm:cxn modelId="{84CC3527-42DE-4958-AD85-F2368CD469B6}" type="presParOf" srcId="{151E10B3-4E4B-4422-9803-301FBF115D58}" destId="{30286F89-1017-41AE-88C0-C4E79B82B227}" srcOrd="7" destOrd="0" presId="urn:microsoft.com/office/officeart/2005/8/layout/radial5"/>
    <dgm:cxn modelId="{9C6FF6D2-BD4C-4CB5-84BA-04BC3C526F29}" type="presParOf" srcId="{30286F89-1017-41AE-88C0-C4E79B82B227}" destId="{1826C895-1401-42AC-ADA9-09C2EA2B4B2E}" srcOrd="0" destOrd="0" presId="urn:microsoft.com/office/officeart/2005/8/layout/radial5"/>
    <dgm:cxn modelId="{B5F77BA6-F542-4181-851F-475A58BDBB47}" type="presParOf" srcId="{151E10B3-4E4B-4422-9803-301FBF115D58}" destId="{C4F46AB2-FEB4-44FC-8759-C007400BA6B2}"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65274E5-1B14-401B-8F5F-AC1CCB4258B8}"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IE"/>
        </a:p>
      </dgm:t>
    </dgm:pt>
    <dgm:pt modelId="{CEC3340C-4474-42D4-8D59-62927A8E1417}">
      <dgm:prSet phldrT="[Text]" custT="1"/>
      <dgm:spPr/>
      <dgm:t>
        <a:bodyPr/>
        <a:lstStyle/>
        <a:p>
          <a:pPr>
            <a:buFont typeface="+mj-lt"/>
            <a:buAutoNum type="arabicPeriod"/>
          </a:pPr>
          <a:r>
            <a:rPr lang="en-GB" sz="1400" b="1">
              <a:effectLst/>
              <a:latin typeface="EC Square Sans Pro" panose="020B0506040000020004" pitchFamily="34" charset="0"/>
              <a:ea typeface="Times New Roman" panose="02020603050405020304" pitchFamily="18" charset="0"/>
              <a:cs typeface="Calibri" panose="020F0502020204030204" pitchFamily="34" charset="0"/>
            </a:rPr>
            <a:t>DNSH compliance</a:t>
          </a:r>
        </a:p>
        <a:p>
          <a:pPr>
            <a:buFont typeface="+mj-lt"/>
            <a:buAutoNum type="arabicPeriod"/>
          </a:pPr>
          <a:r>
            <a:rPr lang="en-GB" sz="1400">
              <a:effectLst/>
              <a:latin typeface="EC Square Sans Pro" panose="020B0506040000020004" pitchFamily="34" charset="0"/>
              <a:ea typeface="Times New Roman" panose="02020603050405020304" pitchFamily="18" charset="0"/>
              <a:cs typeface="Calibri" panose="020F0502020204030204" pitchFamily="34" charset="0"/>
            </a:rPr>
            <a:t>Project activities need to comply with the “do not significant harm” principle. </a:t>
          </a:r>
          <a:r>
            <a:rPr lang="en-US" sz="1400">
              <a:effectLst/>
              <a:latin typeface="EC Square Sans Pro" panose="020B0506040000020004" pitchFamily="34" charset="0"/>
              <a:cs typeface="Calibri" panose="020F0502020204030204" pitchFamily="34" charset="0"/>
            </a:rPr>
            <a:t>DNSH alignment is assessed during proposal evaluation. </a:t>
          </a:r>
          <a:endParaRPr lang="en-IE" sz="1400" u="none">
            <a:latin typeface="EC Square Sans Pro" panose="020B0506040000020004" pitchFamily="34" charset="0"/>
          </a:endParaRPr>
        </a:p>
      </dgm:t>
    </dgm:pt>
    <dgm:pt modelId="{EEA8762A-FEDF-47BC-A31C-3D78C2D84DD6}" type="parTrans" cxnId="{6383D3EE-4614-47DF-8B8D-45BE8126FE6A}">
      <dgm:prSet/>
      <dgm:spPr/>
      <dgm:t>
        <a:bodyPr/>
        <a:lstStyle/>
        <a:p>
          <a:endParaRPr lang="en-IE" sz="1300">
            <a:latin typeface="EC Square Sans Pro" panose="020B0506040000020004" pitchFamily="34" charset="0"/>
          </a:endParaRPr>
        </a:p>
      </dgm:t>
    </dgm:pt>
    <dgm:pt modelId="{46CCB68E-62DE-4961-ACCF-C597B25B8D7E}" type="sibTrans" cxnId="{6383D3EE-4614-47DF-8B8D-45BE8126FE6A}">
      <dgm:prSet/>
      <dgm:spPr/>
      <dgm:t>
        <a:bodyPr/>
        <a:lstStyle/>
        <a:p>
          <a:endParaRPr lang="en-IE" sz="1300">
            <a:latin typeface="EC Square Sans Pro" panose="020B0506040000020004" pitchFamily="34" charset="0"/>
          </a:endParaRPr>
        </a:p>
      </dgm:t>
    </dgm:pt>
    <dgm:pt modelId="{236A0797-A36A-4D33-AD3D-B8C3549207C5}">
      <dgm:prSet custT="1"/>
      <dgm:spPr/>
      <dgm:t>
        <a:bodyPr/>
        <a:lstStyle/>
        <a:p>
          <a:r>
            <a:rPr lang="en-GB" sz="1400" b="1">
              <a:effectLst/>
              <a:latin typeface="EC Square Sans Pro" panose="020B0506040000020004" pitchFamily="34" charset="0"/>
              <a:ea typeface="Times New Roman" panose="02020603050405020304" pitchFamily="18" charset="0"/>
              <a:cs typeface="Calibri" panose="020F0502020204030204" pitchFamily="34" charset="0"/>
            </a:rPr>
            <a:t>Changes in eligibility criteria</a:t>
          </a:r>
        </a:p>
        <a:p>
          <a:r>
            <a:rPr lang="en-GB" sz="1400">
              <a:effectLst/>
              <a:latin typeface="EC Square Sans Pro" panose="020B0506040000020004" pitchFamily="34" charset="0"/>
              <a:ea typeface="Times New Roman" panose="02020603050405020304" pitchFamily="18" charset="0"/>
              <a:cs typeface="Calibri" panose="020F0502020204030204" pitchFamily="34" charset="0"/>
            </a:rPr>
            <a:t>Manufacturing of EV battery cells now eligible. Activities </a:t>
          </a:r>
          <a:r>
            <a:rPr lang="en-US" sz="1400">
              <a:effectLst/>
              <a:latin typeface="EC Square Sans Pro" panose="020B0506040000020004" pitchFamily="34" charset="0"/>
              <a:cs typeface="Calibri" panose="020F0502020204030204" pitchFamily="34" charset="0"/>
            </a:rPr>
            <a:t>primarily aimed at electricity generation from non-recycled fossil fuels, as well as activities for fossil fuel production based on non-recycled fossil feedstocks</a:t>
          </a:r>
          <a:r>
            <a:rPr lang="en-GB" sz="1400">
              <a:effectLst/>
              <a:latin typeface="EC Square Sans Pro" panose="020B0506040000020004" pitchFamily="34" charset="0"/>
              <a:ea typeface="Times New Roman" panose="02020603050405020304" pitchFamily="18" charset="0"/>
              <a:cs typeface="Calibri" panose="020F0502020204030204" pitchFamily="34" charset="0"/>
            </a:rPr>
            <a:t> are not eligible.   </a:t>
          </a:r>
          <a:endParaRPr lang="en-IE" sz="1400">
            <a:effectLst/>
            <a:latin typeface="EC Square Sans Pro" panose="020B0506040000020004" pitchFamily="34" charset="0"/>
            <a:ea typeface="Calibri" panose="020F0502020204030204" pitchFamily="34" charset="0"/>
            <a:cs typeface="Calibri" panose="020F0502020204030204" pitchFamily="34" charset="0"/>
          </a:endParaRPr>
        </a:p>
      </dgm:t>
    </dgm:pt>
    <dgm:pt modelId="{3E444AB6-8262-4866-8F2D-24E5C0A37364}" type="parTrans" cxnId="{0B1A2820-95CC-4C1C-AAC5-14EDC01AA415}">
      <dgm:prSet/>
      <dgm:spPr/>
      <dgm:t>
        <a:bodyPr/>
        <a:lstStyle/>
        <a:p>
          <a:endParaRPr lang="en-IE" sz="1300">
            <a:latin typeface="EC Square Sans Pro" panose="020B0506040000020004" pitchFamily="34" charset="0"/>
          </a:endParaRPr>
        </a:p>
      </dgm:t>
    </dgm:pt>
    <dgm:pt modelId="{032195AB-A34E-4341-BED6-643920880751}" type="sibTrans" cxnId="{0B1A2820-95CC-4C1C-AAC5-14EDC01AA415}">
      <dgm:prSet/>
      <dgm:spPr/>
      <dgm:t>
        <a:bodyPr/>
        <a:lstStyle/>
        <a:p>
          <a:endParaRPr lang="en-IE" sz="1300">
            <a:latin typeface="EC Square Sans Pro" panose="020B0506040000020004" pitchFamily="34" charset="0"/>
          </a:endParaRPr>
        </a:p>
      </dgm:t>
    </dgm:pt>
    <dgm:pt modelId="{33A1EA84-4D32-4789-99D1-CD1475A3D2C8}">
      <dgm:prSet custT="1"/>
      <dgm:spPr/>
      <dgm:t>
        <a:bodyPr/>
        <a:lstStyle/>
        <a:p>
          <a:r>
            <a:rPr lang="en-GB" sz="1400" b="1">
              <a:effectLst/>
              <a:latin typeface="EC Square Sans Pro" panose="020B0506040000020004" pitchFamily="34" charset="0"/>
              <a:ea typeface="Times New Roman" panose="02020603050405020304" pitchFamily="18" charset="0"/>
              <a:cs typeface="Calibri" panose="020F0502020204030204" pitchFamily="34" charset="0"/>
            </a:rPr>
            <a:t>Rationalising access of hydrogen production projects to IF funding</a:t>
          </a:r>
        </a:p>
        <a:p>
          <a:r>
            <a:rPr lang="en-US" sz="1400">
              <a:effectLst/>
              <a:latin typeface="EC Square Sans Pro" panose="020B0506040000020004" pitchFamily="34" charset="0"/>
              <a:cs typeface="Calibri" panose="020F0502020204030204" pitchFamily="34" charset="0"/>
            </a:rPr>
            <a:t>Hydrogen production projects eligible for the IF25 H2 Auction are excluded from the Large and Medium-scale Projects Topics, but are still eligible under the </a:t>
          </a:r>
          <a:r>
            <a:rPr lang="en-US" sz="1400" strike="noStrike" baseline="0">
              <a:solidFill>
                <a:schemeClr val="bg1"/>
              </a:solidFill>
              <a:effectLst/>
              <a:latin typeface="EC Square Sans Pro" panose="020B0506040000020004" pitchFamily="34" charset="0"/>
              <a:cs typeface="Calibri" panose="020F0502020204030204" pitchFamily="34" charset="0"/>
            </a:rPr>
            <a:t>Pilot and </a:t>
          </a:r>
          <a:r>
            <a:rPr lang="en-US" sz="1400">
              <a:effectLst/>
              <a:latin typeface="EC Square Sans Pro" panose="020B0506040000020004" pitchFamily="34" charset="0"/>
              <a:cs typeface="Calibri" panose="020F0502020204030204" pitchFamily="34" charset="0"/>
            </a:rPr>
            <a:t>Small-scale Projects Topic.</a:t>
          </a:r>
          <a:endParaRPr lang="en-IE" sz="1400">
            <a:effectLst/>
            <a:latin typeface="EC Square Sans Pro" panose="020B0506040000020004" pitchFamily="34" charset="0"/>
            <a:cs typeface="Calibri" panose="020F0502020204030204" pitchFamily="34" charset="0"/>
          </a:endParaRPr>
        </a:p>
      </dgm:t>
    </dgm:pt>
    <dgm:pt modelId="{A3AE4488-7776-4258-B78B-9DD5EAC74E0A}" type="parTrans" cxnId="{A8836A44-5DE5-4E71-B562-2A069DC5F010}">
      <dgm:prSet/>
      <dgm:spPr/>
      <dgm:t>
        <a:bodyPr/>
        <a:lstStyle/>
        <a:p>
          <a:endParaRPr lang="en-IE" sz="1300">
            <a:latin typeface="EC Square Sans Pro" panose="020B0506040000020004" pitchFamily="34" charset="0"/>
          </a:endParaRPr>
        </a:p>
      </dgm:t>
    </dgm:pt>
    <dgm:pt modelId="{407C8D4E-AC73-4797-A9B4-8C3F037E9299}" type="sibTrans" cxnId="{A8836A44-5DE5-4E71-B562-2A069DC5F010}">
      <dgm:prSet/>
      <dgm:spPr/>
      <dgm:t>
        <a:bodyPr/>
        <a:lstStyle/>
        <a:p>
          <a:endParaRPr lang="en-IE" sz="1300">
            <a:latin typeface="EC Square Sans Pro" panose="020B0506040000020004" pitchFamily="34" charset="0"/>
          </a:endParaRPr>
        </a:p>
      </dgm:t>
    </dgm:pt>
    <dgm:pt modelId="{8E345D6A-4925-48D2-9102-13950E348FF1}">
      <dgm:prSet custT="1"/>
      <dgm:spPr/>
      <dgm:t>
        <a:bodyPr/>
        <a:lstStyle/>
        <a:p>
          <a:r>
            <a:rPr lang="en-GB" sz="1400" b="1">
              <a:effectLst/>
              <a:latin typeface="EC Square Sans Pro" panose="020B0506040000020004" pitchFamily="34" charset="0"/>
              <a:ea typeface="Calibri" panose="020F0502020204030204" pitchFamily="34" charset="0"/>
              <a:cs typeface="Calibri" panose="020F0502020204030204" pitchFamily="34" charset="0"/>
            </a:rPr>
            <a:t>Refinements and clarifications</a:t>
          </a:r>
        </a:p>
        <a:p>
          <a:r>
            <a:rPr lang="en-GB" sz="1400" b="0">
              <a:effectLst/>
              <a:latin typeface="EC Square Sans Pro" panose="020B0506040000020004" pitchFamily="34" charset="0"/>
              <a:ea typeface="Calibri" panose="020F0502020204030204" pitchFamily="34" charset="0"/>
              <a:cs typeface="Calibri" panose="020F0502020204030204" pitchFamily="34" charset="0"/>
            </a:rPr>
            <a:t>Improved call text clarity, most notably on: (a) scope of Pilot topic and its evaluation under </a:t>
          </a:r>
          <a:r>
            <a:rPr lang="en-GB" sz="1400" b="0" err="1">
              <a:effectLst/>
              <a:latin typeface="EC Square Sans Pro" panose="020B0506040000020004" pitchFamily="34" charset="0"/>
              <a:ea typeface="Calibri" panose="020F0502020204030204" pitchFamily="34" charset="0"/>
              <a:cs typeface="Calibri" panose="020F0502020204030204" pitchFamily="34" charset="0"/>
            </a:rPr>
            <a:t>DoI</a:t>
          </a:r>
          <a:r>
            <a:rPr lang="en-GB" sz="1400" b="0">
              <a:effectLst/>
              <a:latin typeface="EC Square Sans Pro" panose="020B0506040000020004" pitchFamily="34" charset="0"/>
              <a:ea typeface="Calibri" panose="020F0502020204030204" pitchFamily="34" charset="0"/>
              <a:cs typeface="Calibri" panose="020F0502020204030204" pitchFamily="34" charset="0"/>
            </a:rPr>
            <a:t>, (b) refinement of Replicability award criterion, (c) clarifications on required supporting documents.</a:t>
          </a:r>
          <a:endParaRPr lang="en-IE" sz="1400" b="0">
            <a:effectLst/>
            <a:latin typeface="EC Square Sans Pro" panose="020B0506040000020004" pitchFamily="34" charset="0"/>
            <a:ea typeface="Calibri" panose="020F0502020204030204" pitchFamily="34" charset="0"/>
            <a:cs typeface="Calibri" panose="020F0502020204030204" pitchFamily="34" charset="0"/>
          </a:endParaRPr>
        </a:p>
      </dgm:t>
    </dgm:pt>
    <dgm:pt modelId="{DB043A36-6128-4D3D-8FF7-CF35C8E06B72}" type="parTrans" cxnId="{BC10D679-A277-4FA2-9A4F-FD1D6693A948}">
      <dgm:prSet/>
      <dgm:spPr/>
      <dgm:t>
        <a:bodyPr/>
        <a:lstStyle/>
        <a:p>
          <a:endParaRPr lang="en-IE" sz="1300">
            <a:latin typeface="EC Square Sans Pro" panose="020B0506040000020004" pitchFamily="34" charset="0"/>
          </a:endParaRPr>
        </a:p>
      </dgm:t>
    </dgm:pt>
    <dgm:pt modelId="{5C29A96B-E0E6-4B3E-882A-252224A1DEDE}" type="sibTrans" cxnId="{BC10D679-A277-4FA2-9A4F-FD1D6693A948}">
      <dgm:prSet/>
      <dgm:spPr/>
      <dgm:t>
        <a:bodyPr/>
        <a:lstStyle/>
        <a:p>
          <a:endParaRPr lang="en-IE" sz="1300">
            <a:latin typeface="EC Square Sans Pro" panose="020B0506040000020004" pitchFamily="34" charset="0"/>
          </a:endParaRPr>
        </a:p>
      </dgm:t>
    </dgm:pt>
    <dgm:pt modelId="{AF2213CE-20C0-4CE9-966F-3D27772E84FF}">
      <dgm:prSet custT="1"/>
      <dgm:spPr/>
      <dgm:t>
        <a:bodyPr/>
        <a:lstStyle/>
        <a:p>
          <a:r>
            <a:rPr lang="en-US" sz="1400" b="1">
              <a:effectLst/>
              <a:latin typeface="EC Square Sans Pro" panose="020B0506040000020004" pitchFamily="34" charset="0"/>
              <a:cs typeface="Calibri" panose="020F0502020204030204" pitchFamily="34" charset="0"/>
            </a:rPr>
            <a:t>Changes in the Bonus Points – New Bonus Point for SMEs</a:t>
          </a:r>
        </a:p>
        <a:p>
          <a:r>
            <a:rPr lang="en-US" sz="1400" b="0" i="0"/>
            <a:t>New bonus point for projects coordinated and implemented only by SMEs. Replacing previous bonus points for (a) other GHG savings, and (b) electricity from additional RES or to use RFNBOs.</a:t>
          </a:r>
          <a:endParaRPr lang="en-IE" sz="1400">
            <a:effectLst/>
            <a:latin typeface="EC Square Sans Pro" panose="020B0506040000020004" pitchFamily="34" charset="0"/>
            <a:cs typeface="Calibri" panose="020F0502020204030204" pitchFamily="34" charset="0"/>
          </a:endParaRPr>
        </a:p>
      </dgm:t>
    </dgm:pt>
    <dgm:pt modelId="{D9C6B1ED-64BB-4DF7-A881-FD17C726F0F5}" type="parTrans" cxnId="{3356AACA-0C1B-4778-9E1A-5AB81B342305}">
      <dgm:prSet/>
      <dgm:spPr/>
      <dgm:t>
        <a:bodyPr/>
        <a:lstStyle/>
        <a:p>
          <a:endParaRPr lang="en-IE" sz="1300"/>
        </a:p>
      </dgm:t>
    </dgm:pt>
    <dgm:pt modelId="{A78F09A0-E226-4B94-A5B7-458551FE9408}" type="sibTrans" cxnId="{3356AACA-0C1B-4778-9E1A-5AB81B342305}">
      <dgm:prSet/>
      <dgm:spPr/>
      <dgm:t>
        <a:bodyPr/>
        <a:lstStyle/>
        <a:p>
          <a:endParaRPr lang="en-IE" sz="1300"/>
        </a:p>
      </dgm:t>
    </dgm:pt>
    <dgm:pt modelId="{3F60205D-1C07-4D5D-815D-613C018FA457}" type="pres">
      <dgm:prSet presAssocID="{F65274E5-1B14-401B-8F5F-AC1CCB4258B8}" presName="Name0" presStyleCnt="0">
        <dgm:presLayoutVars>
          <dgm:chMax val="7"/>
          <dgm:chPref val="7"/>
          <dgm:dir/>
        </dgm:presLayoutVars>
      </dgm:prSet>
      <dgm:spPr/>
    </dgm:pt>
    <dgm:pt modelId="{8C51B623-879C-41A2-AE50-D726FFAF2871}" type="pres">
      <dgm:prSet presAssocID="{F65274E5-1B14-401B-8F5F-AC1CCB4258B8}" presName="Name1" presStyleCnt="0"/>
      <dgm:spPr/>
    </dgm:pt>
    <dgm:pt modelId="{9775F4F5-1769-4FA2-83D4-DBA3C67C644B}" type="pres">
      <dgm:prSet presAssocID="{F65274E5-1B14-401B-8F5F-AC1CCB4258B8}" presName="cycle" presStyleCnt="0"/>
      <dgm:spPr/>
    </dgm:pt>
    <dgm:pt modelId="{5A3F8D56-301F-4FC9-889A-1D147C1C07FB}" type="pres">
      <dgm:prSet presAssocID="{F65274E5-1B14-401B-8F5F-AC1CCB4258B8}" presName="srcNode" presStyleLbl="node1" presStyleIdx="0" presStyleCnt="5"/>
      <dgm:spPr/>
    </dgm:pt>
    <dgm:pt modelId="{11A73587-E0EF-4F87-BE82-038B47131709}" type="pres">
      <dgm:prSet presAssocID="{F65274E5-1B14-401B-8F5F-AC1CCB4258B8}" presName="conn" presStyleLbl="parChTrans1D2" presStyleIdx="0" presStyleCnt="1"/>
      <dgm:spPr/>
    </dgm:pt>
    <dgm:pt modelId="{845EE368-6393-4F66-9D3C-96A536445F06}" type="pres">
      <dgm:prSet presAssocID="{F65274E5-1B14-401B-8F5F-AC1CCB4258B8}" presName="extraNode" presStyleLbl="node1" presStyleIdx="0" presStyleCnt="5"/>
      <dgm:spPr/>
    </dgm:pt>
    <dgm:pt modelId="{FE669FA4-6E47-4A39-AD0D-C8638BD9A519}" type="pres">
      <dgm:prSet presAssocID="{F65274E5-1B14-401B-8F5F-AC1CCB4258B8}" presName="dstNode" presStyleLbl="node1" presStyleIdx="0" presStyleCnt="5"/>
      <dgm:spPr/>
    </dgm:pt>
    <dgm:pt modelId="{4FE51351-7F63-4D97-BEC6-4574668D041E}" type="pres">
      <dgm:prSet presAssocID="{CEC3340C-4474-42D4-8D59-62927A8E1417}" presName="text_1" presStyleLbl="node1" presStyleIdx="0" presStyleCnt="5" custScaleY="115159">
        <dgm:presLayoutVars>
          <dgm:bulletEnabled val="1"/>
        </dgm:presLayoutVars>
      </dgm:prSet>
      <dgm:spPr/>
    </dgm:pt>
    <dgm:pt modelId="{C2113B10-8F9A-437C-83B6-F5E41782E54B}" type="pres">
      <dgm:prSet presAssocID="{CEC3340C-4474-42D4-8D59-62927A8E1417}" presName="accent_1" presStyleCnt="0"/>
      <dgm:spPr/>
    </dgm:pt>
    <dgm:pt modelId="{9C9C8836-906A-41B8-9B04-CCC21594D02D}" type="pres">
      <dgm:prSet presAssocID="{CEC3340C-4474-42D4-8D59-62927A8E1417}" presName="accentRepeatNode" presStyleLbl="solidFgAcc1" presStyleIdx="0" presStyleCnt="5" custLinFactNeighborX="-160" custLinFactNeighborY="-38"/>
      <dgm:spPr/>
    </dgm:pt>
    <dgm:pt modelId="{4AABBAD7-F5ED-44B0-9021-68293686CDE1}" type="pres">
      <dgm:prSet presAssocID="{236A0797-A36A-4D33-AD3D-B8C3549207C5}" presName="text_2" presStyleLbl="node1" presStyleIdx="1" presStyleCnt="5" custScaleY="115159">
        <dgm:presLayoutVars>
          <dgm:bulletEnabled val="1"/>
        </dgm:presLayoutVars>
      </dgm:prSet>
      <dgm:spPr/>
    </dgm:pt>
    <dgm:pt modelId="{2C6DB20A-195A-4E32-8F3F-3C3F9CCA2379}" type="pres">
      <dgm:prSet presAssocID="{236A0797-A36A-4D33-AD3D-B8C3549207C5}" presName="accent_2" presStyleCnt="0"/>
      <dgm:spPr/>
    </dgm:pt>
    <dgm:pt modelId="{8A723036-30E4-48C5-8077-A70109BDA642}" type="pres">
      <dgm:prSet presAssocID="{236A0797-A36A-4D33-AD3D-B8C3549207C5}" presName="accentRepeatNode" presStyleLbl="solidFgAcc1" presStyleIdx="1" presStyleCnt="5"/>
      <dgm:spPr/>
    </dgm:pt>
    <dgm:pt modelId="{F00E34DF-9F49-47D8-8501-0485FF245F9A}" type="pres">
      <dgm:prSet presAssocID="{33A1EA84-4D32-4789-99D1-CD1475A3D2C8}" presName="text_3" presStyleLbl="node1" presStyleIdx="2" presStyleCnt="5" custScaleY="115159">
        <dgm:presLayoutVars>
          <dgm:bulletEnabled val="1"/>
        </dgm:presLayoutVars>
      </dgm:prSet>
      <dgm:spPr/>
    </dgm:pt>
    <dgm:pt modelId="{2F38BC69-D480-48A7-978D-0756593DB830}" type="pres">
      <dgm:prSet presAssocID="{33A1EA84-4D32-4789-99D1-CD1475A3D2C8}" presName="accent_3" presStyleCnt="0"/>
      <dgm:spPr/>
    </dgm:pt>
    <dgm:pt modelId="{FE233349-0189-49AF-811B-F7FEDF59FE2A}" type="pres">
      <dgm:prSet presAssocID="{33A1EA84-4D32-4789-99D1-CD1475A3D2C8}" presName="accentRepeatNode" presStyleLbl="solidFgAcc1" presStyleIdx="2" presStyleCnt="5"/>
      <dgm:spPr/>
    </dgm:pt>
    <dgm:pt modelId="{55EA9C97-70DE-4924-80C9-5C845D712027}" type="pres">
      <dgm:prSet presAssocID="{AF2213CE-20C0-4CE9-966F-3D27772E84FF}" presName="text_4" presStyleLbl="node1" presStyleIdx="3" presStyleCnt="5" custScaleY="115159">
        <dgm:presLayoutVars>
          <dgm:bulletEnabled val="1"/>
        </dgm:presLayoutVars>
      </dgm:prSet>
      <dgm:spPr/>
    </dgm:pt>
    <dgm:pt modelId="{C3AC72DE-9042-4BC8-8705-B7C6FEFBC3D0}" type="pres">
      <dgm:prSet presAssocID="{AF2213CE-20C0-4CE9-966F-3D27772E84FF}" presName="accent_4" presStyleCnt="0"/>
      <dgm:spPr/>
    </dgm:pt>
    <dgm:pt modelId="{7C8D4A0A-046E-467B-A6DD-8461FF14FCEF}" type="pres">
      <dgm:prSet presAssocID="{AF2213CE-20C0-4CE9-966F-3D27772E84FF}" presName="accentRepeatNode" presStyleLbl="solidFgAcc1" presStyleIdx="3" presStyleCnt="5"/>
      <dgm:spPr/>
    </dgm:pt>
    <dgm:pt modelId="{4EEFAFDE-FFFB-460C-9040-9332EDC9B005}" type="pres">
      <dgm:prSet presAssocID="{8E345D6A-4925-48D2-9102-13950E348FF1}" presName="text_5" presStyleLbl="node1" presStyleIdx="4" presStyleCnt="5" custScaleY="115159">
        <dgm:presLayoutVars>
          <dgm:bulletEnabled val="1"/>
        </dgm:presLayoutVars>
      </dgm:prSet>
      <dgm:spPr/>
    </dgm:pt>
    <dgm:pt modelId="{EE1B66DF-9BAA-4742-9B4A-76B27387DA64}" type="pres">
      <dgm:prSet presAssocID="{8E345D6A-4925-48D2-9102-13950E348FF1}" presName="accent_5" presStyleCnt="0"/>
      <dgm:spPr/>
    </dgm:pt>
    <dgm:pt modelId="{B803E759-C866-4852-9449-673634CA4138}" type="pres">
      <dgm:prSet presAssocID="{8E345D6A-4925-48D2-9102-13950E348FF1}" presName="accentRepeatNode" presStyleLbl="solidFgAcc1" presStyleIdx="4" presStyleCnt="5"/>
      <dgm:spPr/>
    </dgm:pt>
  </dgm:ptLst>
  <dgm:cxnLst>
    <dgm:cxn modelId="{7F46A100-B7A5-4C77-9987-26FF1907917B}" type="presOf" srcId="{33A1EA84-4D32-4789-99D1-CD1475A3D2C8}" destId="{F00E34DF-9F49-47D8-8501-0485FF245F9A}" srcOrd="0" destOrd="0" presId="urn:microsoft.com/office/officeart/2008/layout/VerticalCurvedList"/>
    <dgm:cxn modelId="{6A73B603-85EF-4F59-A64A-873E2FAE0676}" type="presOf" srcId="{236A0797-A36A-4D33-AD3D-B8C3549207C5}" destId="{4AABBAD7-F5ED-44B0-9021-68293686CDE1}" srcOrd="0" destOrd="0" presId="urn:microsoft.com/office/officeart/2008/layout/VerticalCurvedList"/>
    <dgm:cxn modelId="{0B1A2820-95CC-4C1C-AAC5-14EDC01AA415}" srcId="{F65274E5-1B14-401B-8F5F-AC1CCB4258B8}" destId="{236A0797-A36A-4D33-AD3D-B8C3549207C5}" srcOrd="1" destOrd="0" parTransId="{3E444AB6-8262-4866-8F2D-24E5C0A37364}" sibTransId="{032195AB-A34E-4341-BED6-643920880751}"/>
    <dgm:cxn modelId="{2CD93A5E-546D-4560-B209-DB0BDE8355E6}" type="presOf" srcId="{46CCB68E-62DE-4961-ACCF-C597B25B8D7E}" destId="{11A73587-E0EF-4F87-BE82-038B47131709}" srcOrd="0" destOrd="0" presId="urn:microsoft.com/office/officeart/2008/layout/VerticalCurvedList"/>
    <dgm:cxn modelId="{A8836A44-5DE5-4E71-B562-2A069DC5F010}" srcId="{F65274E5-1B14-401B-8F5F-AC1CCB4258B8}" destId="{33A1EA84-4D32-4789-99D1-CD1475A3D2C8}" srcOrd="2" destOrd="0" parTransId="{A3AE4488-7776-4258-B78B-9DD5EAC74E0A}" sibTransId="{407C8D4E-AC73-4797-A9B4-8C3F037E9299}"/>
    <dgm:cxn modelId="{713F4D6A-07CF-4E7F-B016-201FD633C531}" type="presOf" srcId="{CEC3340C-4474-42D4-8D59-62927A8E1417}" destId="{4FE51351-7F63-4D97-BEC6-4574668D041E}" srcOrd="0" destOrd="0" presId="urn:microsoft.com/office/officeart/2008/layout/VerticalCurvedList"/>
    <dgm:cxn modelId="{BC10D679-A277-4FA2-9A4F-FD1D6693A948}" srcId="{F65274E5-1B14-401B-8F5F-AC1CCB4258B8}" destId="{8E345D6A-4925-48D2-9102-13950E348FF1}" srcOrd="4" destOrd="0" parTransId="{DB043A36-6128-4D3D-8FF7-CF35C8E06B72}" sibTransId="{5C29A96B-E0E6-4B3E-882A-252224A1DEDE}"/>
    <dgm:cxn modelId="{3356AACA-0C1B-4778-9E1A-5AB81B342305}" srcId="{F65274E5-1B14-401B-8F5F-AC1CCB4258B8}" destId="{AF2213CE-20C0-4CE9-966F-3D27772E84FF}" srcOrd="3" destOrd="0" parTransId="{D9C6B1ED-64BB-4DF7-A881-FD17C726F0F5}" sibTransId="{A78F09A0-E226-4B94-A5B7-458551FE9408}"/>
    <dgm:cxn modelId="{D3D07FD2-74A4-44D6-BBD3-FDF523E0B21A}" type="presOf" srcId="{AF2213CE-20C0-4CE9-966F-3D27772E84FF}" destId="{55EA9C97-70DE-4924-80C9-5C845D712027}" srcOrd="0" destOrd="0" presId="urn:microsoft.com/office/officeart/2008/layout/VerticalCurvedList"/>
    <dgm:cxn modelId="{48D74DEA-0675-480A-8F8C-23DD911A907F}" type="presOf" srcId="{8E345D6A-4925-48D2-9102-13950E348FF1}" destId="{4EEFAFDE-FFFB-460C-9040-9332EDC9B005}" srcOrd="0" destOrd="0" presId="urn:microsoft.com/office/officeart/2008/layout/VerticalCurvedList"/>
    <dgm:cxn modelId="{6383D3EE-4614-47DF-8B8D-45BE8126FE6A}" srcId="{F65274E5-1B14-401B-8F5F-AC1CCB4258B8}" destId="{CEC3340C-4474-42D4-8D59-62927A8E1417}" srcOrd="0" destOrd="0" parTransId="{EEA8762A-FEDF-47BC-A31C-3D78C2D84DD6}" sibTransId="{46CCB68E-62DE-4961-ACCF-C597B25B8D7E}"/>
    <dgm:cxn modelId="{0319ABF6-DA68-49E7-AE85-5AE1F4592769}" type="presOf" srcId="{F65274E5-1B14-401B-8F5F-AC1CCB4258B8}" destId="{3F60205D-1C07-4D5D-815D-613C018FA457}" srcOrd="0" destOrd="0" presId="urn:microsoft.com/office/officeart/2008/layout/VerticalCurvedList"/>
    <dgm:cxn modelId="{C21AE47E-7AC2-45A2-9B3E-A7C33474E7BA}" type="presParOf" srcId="{3F60205D-1C07-4D5D-815D-613C018FA457}" destId="{8C51B623-879C-41A2-AE50-D726FFAF2871}" srcOrd="0" destOrd="0" presId="urn:microsoft.com/office/officeart/2008/layout/VerticalCurvedList"/>
    <dgm:cxn modelId="{B80F9D0F-886F-43C8-B981-DDFB1120B6CA}" type="presParOf" srcId="{8C51B623-879C-41A2-AE50-D726FFAF2871}" destId="{9775F4F5-1769-4FA2-83D4-DBA3C67C644B}" srcOrd="0" destOrd="0" presId="urn:microsoft.com/office/officeart/2008/layout/VerticalCurvedList"/>
    <dgm:cxn modelId="{6D2D5249-1D7D-4475-933C-007CBBAE9057}" type="presParOf" srcId="{9775F4F5-1769-4FA2-83D4-DBA3C67C644B}" destId="{5A3F8D56-301F-4FC9-889A-1D147C1C07FB}" srcOrd="0" destOrd="0" presId="urn:microsoft.com/office/officeart/2008/layout/VerticalCurvedList"/>
    <dgm:cxn modelId="{8B6D03C4-6413-4028-9876-F00097711B93}" type="presParOf" srcId="{9775F4F5-1769-4FA2-83D4-DBA3C67C644B}" destId="{11A73587-E0EF-4F87-BE82-038B47131709}" srcOrd="1" destOrd="0" presId="urn:microsoft.com/office/officeart/2008/layout/VerticalCurvedList"/>
    <dgm:cxn modelId="{B63AB790-00D6-4F32-A05B-303C0EB5CC65}" type="presParOf" srcId="{9775F4F5-1769-4FA2-83D4-DBA3C67C644B}" destId="{845EE368-6393-4F66-9D3C-96A536445F06}" srcOrd="2" destOrd="0" presId="urn:microsoft.com/office/officeart/2008/layout/VerticalCurvedList"/>
    <dgm:cxn modelId="{201F1E09-3F2A-4A2C-9740-ED869BB6DC4B}" type="presParOf" srcId="{9775F4F5-1769-4FA2-83D4-DBA3C67C644B}" destId="{FE669FA4-6E47-4A39-AD0D-C8638BD9A519}" srcOrd="3" destOrd="0" presId="urn:microsoft.com/office/officeart/2008/layout/VerticalCurvedList"/>
    <dgm:cxn modelId="{0B271644-A71D-487D-86D3-EB1886E433E4}" type="presParOf" srcId="{8C51B623-879C-41A2-AE50-D726FFAF2871}" destId="{4FE51351-7F63-4D97-BEC6-4574668D041E}" srcOrd="1" destOrd="0" presId="urn:microsoft.com/office/officeart/2008/layout/VerticalCurvedList"/>
    <dgm:cxn modelId="{D36DBD0B-4B07-45AA-89B2-DB1111B2C749}" type="presParOf" srcId="{8C51B623-879C-41A2-AE50-D726FFAF2871}" destId="{C2113B10-8F9A-437C-83B6-F5E41782E54B}" srcOrd="2" destOrd="0" presId="urn:microsoft.com/office/officeart/2008/layout/VerticalCurvedList"/>
    <dgm:cxn modelId="{BC06E61A-B2B9-46A7-8430-EC5081EDFC21}" type="presParOf" srcId="{C2113B10-8F9A-437C-83B6-F5E41782E54B}" destId="{9C9C8836-906A-41B8-9B04-CCC21594D02D}" srcOrd="0" destOrd="0" presId="urn:microsoft.com/office/officeart/2008/layout/VerticalCurvedList"/>
    <dgm:cxn modelId="{AD59EA8A-34F8-4793-877C-0B0D82F8A306}" type="presParOf" srcId="{8C51B623-879C-41A2-AE50-D726FFAF2871}" destId="{4AABBAD7-F5ED-44B0-9021-68293686CDE1}" srcOrd="3" destOrd="0" presId="urn:microsoft.com/office/officeart/2008/layout/VerticalCurvedList"/>
    <dgm:cxn modelId="{7F546CB5-0692-45F6-A9BD-77BA6517C355}" type="presParOf" srcId="{8C51B623-879C-41A2-AE50-D726FFAF2871}" destId="{2C6DB20A-195A-4E32-8F3F-3C3F9CCA2379}" srcOrd="4" destOrd="0" presId="urn:microsoft.com/office/officeart/2008/layout/VerticalCurvedList"/>
    <dgm:cxn modelId="{1A982C41-B2AD-47DF-9276-DA7C87F90426}" type="presParOf" srcId="{2C6DB20A-195A-4E32-8F3F-3C3F9CCA2379}" destId="{8A723036-30E4-48C5-8077-A70109BDA642}" srcOrd="0" destOrd="0" presId="urn:microsoft.com/office/officeart/2008/layout/VerticalCurvedList"/>
    <dgm:cxn modelId="{B75BC352-610D-4DC6-8391-BCA58F90D308}" type="presParOf" srcId="{8C51B623-879C-41A2-AE50-D726FFAF2871}" destId="{F00E34DF-9F49-47D8-8501-0485FF245F9A}" srcOrd="5" destOrd="0" presId="urn:microsoft.com/office/officeart/2008/layout/VerticalCurvedList"/>
    <dgm:cxn modelId="{02A68408-D04F-4346-8A9C-D023D2968765}" type="presParOf" srcId="{8C51B623-879C-41A2-AE50-D726FFAF2871}" destId="{2F38BC69-D480-48A7-978D-0756593DB830}" srcOrd="6" destOrd="0" presId="urn:microsoft.com/office/officeart/2008/layout/VerticalCurvedList"/>
    <dgm:cxn modelId="{E6A32EAE-45B2-4E5C-9802-8FAB2FA8F9A5}" type="presParOf" srcId="{2F38BC69-D480-48A7-978D-0756593DB830}" destId="{FE233349-0189-49AF-811B-F7FEDF59FE2A}" srcOrd="0" destOrd="0" presId="urn:microsoft.com/office/officeart/2008/layout/VerticalCurvedList"/>
    <dgm:cxn modelId="{8DD69DB0-6663-419C-8033-EAAFAD8576BA}" type="presParOf" srcId="{8C51B623-879C-41A2-AE50-D726FFAF2871}" destId="{55EA9C97-70DE-4924-80C9-5C845D712027}" srcOrd="7" destOrd="0" presId="urn:microsoft.com/office/officeart/2008/layout/VerticalCurvedList"/>
    <dgm:cxn modelId="{345AFD24-6C95-41DD-9257-AE0EDDB36B1B}" type="presParOf" srcId="{8C51B623-879C-41A2-AE50-D726FFAF2871}" destId="{C3AC72DE-9042-4BC8-8705-B7C6FEFBC3D0}" srcOrd="8" destOrd="0" presId="urn:microsoft.com/office/officeart/2008/layout/VerticalCurvedList"/>
    <dgm:cxn modelId="{25D6CD99-32DB-4C19-88CB-DC45E4C24745}" type="presParOf" srcId="{C3AC72DE-9042-4BC8-8705-B7C6FEFBC3D0}" destId="{7C8D4A0A-046E-467B-A6DD-8461FF14FCEF}" srcOrd="0" destOrd="0" presId="urn:microsoft.com/office/officeart/2008/layout/VerticalCurvedList"/>
    <dgm:cxn modelId="{F467D32D-DBC1-4C54-ABBF-B72A847C8E69}" type="presParOf" srcId="{8C51B623-879C-41A2-AE50-D726FFAF2871}" destId="{4EEFAFDE-FFFB-460C-9040-9332EDC9B005}" srcOrd="9" destOrd="0" presId="urn:microsoft.com/office/officeart/2008/layout/VerticalCurvedList"/>
    <dgm:cxn modelId="{31EDCAA2-77EE-4C68-B698-095C12CDB936}" type="presParOf" srcId="{8C51B623-879C-41A2-AE50-D726FFAF2871}" destId="{EE1B66DF-9BAA-4742-9B4A-76B27387DA64}" srcOrd="10" destOrd="0" presId="urn:microsoft.com/office/officeart/2008/layout/VerticalCurvedList"/>
    <dgm:cxn modelId="{7EC1D4EE-7539-4C58-8060-AD7AA2F145B5}" type="presParOf" srcId="{EE1B66DF-9BAA-4742-9B4A-76B27387DA64}" destId="{B803E759-C866-4852-9449-673634CA4138}" srcOrd="0" destOrd="0" presId="urn:microsoft.com/office/officeart/2008/layout/VerticalCurved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F40AB5C-6DEA-428C-992F-C1FCD1423003}" type="doc">
      <dgm:prSet loTypeId="urn:microsoft.com/office/officeart/2005/8/layout/hList1" loCatId="list" qsTypeId="urn:microsoft.com/office/officeart/2005/8/quickstyle/simple1" qsCatId="simple" csTypeId="urn:microsoft.com/office/officeart/2005/8/colors/accent2_3" csCatId="accent2" phldr="1"/>
      <dgm:spPr/>
      <dgm:t>
        <a:bodyPr/>
        <a:lstStyle/>
        <a:p>
          <a:endParaRPr lang="en-IE"/>
        </a:p>
      </dgm:t>
    </dgm:pt>
    <dgm:pt modelId="{A9EEF495-8763-4C03-B2BC-4DEFE0B4ACC7}">
      <dgm:prSet phldrT="[Text]"/>
      <dgm:spPr/>
      <dgm:t>
        <a:bodyPr/>
        <a:lstStyle/>
        <a:p>
          <a:r>
            <a:rPr lang="en-US" b="1">
              <a:cs typeface="Arial"/>
            </a:rPr>
            <a:t>Application form A</a:t>
          </a:r>
          <a:endParaRPr lang="en-IE">
            <a:cs typeface="Arial"/>
          </a:endParaRPr>
        </a:p>
      </dgm:t>
    </dgm:pt>
    <dgm:pt modelId="{9531ED5D-8B0D-4DEF-B6A1-3CA85FA17C16}" type="parTrans" cxnId="{4CA9EC51-09E5-41FB-97D4-368561FC7BD5}">
      <dgm:prSet/>
      <dgm:spPr/>
      <dgm:t>
        <a:bodyPr/>
        <a:lstStyle/>
        <a:p>
          <a:endParaRPr lang="en-IE"/>
        </a:p>
      </dgm:t>
    </dgm:pt>
    <dgm:pt modelId="{18C457CC-D020-404B-95D3-A7C9C0F3CF59}" type="sibTrans" cxnId="{4CA9EC51-09E5-41FB-97D4-368561FC7BD5}">
      <dgm:prSet/>
      <dgm:spPr/>
      <dgm:t>
        <a:bodyPr/>
        <a:lstStyle/>
        <a:p>
          <a:endParaRPr lang="en-IE"/>
        </a:p>
      </dgm:t>
    </dgm:pt>
    <dgm:pt modelId="{1F6F93C6-E4FC-4793-B6DF-013B37D99C0C}">
      <dgm:prSet phldrT="[Text]"/>
      <dgm:spPr/>
      <dgm:t>
        <a:bodyPr/>
        <a:lstStyle/>
        <a:p>
          <a:pPr>
            <a:buClr>
              <a:srgbClr val="99FFCC"/>
            </a:buClr>
          </a:pPr>
          <a:r>
            <a:rPr lang="en-US" b="1">
              <a:cs typeface="Arial"/>
            </a:rPr>
            <a:t>Application form B</a:t>
          </a:r>
          <a:endParaRPr lang="en-IE">
            <a:cs typeface="Arial"/>
          </a:endParaRPr>
        </a:p>
      </dgm:t>
    </dgm:pt>
    <dgm:pt modelId="{60CA4016-AD21-41FF-A0F9-02E45BA5237C}" type="parTrans" cxnId="{B70D3A2E-B1C4-47B2-AD2D-5EF43F89D7E2}">
      <dgm:prSet/>
      <dgm:spPr/>
      <dgm:t>
        <a:bodyPr/>
        <a:lstStyle/>
        <a:p>
          <a:endParaRPr lang="en-IE"/>
        </a:p>
      </dgm:t>
    </dgm:pt>
    <dgm:pt modelId="{2324ABCA-007D-4C27-B569-8429395E4C34}" type="sibTrans" cxnId="{B70D3A2E-B1C4-47B2-AD2D-5EF43F89D7E2}">
      <dgm:prSet/>
      <dgm:spPr/>
      <dgm:t>
        <a:bodyPr/>
        <a:lstStyle/>
        <a:p>
          <a:endParaRPr lang="en-IE"/>
        </a:p>
      </dgm:t>
    </dgm:pt>
    <dgm:pt modelId="{B41BB725-F8AC-4499-8985-4816269A40B0}">
      <dgm:prSet phldrT="[Text]"/>
      <dgm:spPr/>
      <dgm:t>
        <a:bodyPr/>
        <a:lstStyle/>
        <a:p>
          <a:pPr>
            <a:buFont typeface="Arial" panose="020B0604020202020204" pitchFamily="34" charset="0"/>
            <a:buChar char="•"/>
          </a:pPr>
          <a:r>
            <a:rPr lang="en-US"/>
            <a:t>Technical description</a:t>
          </a:r>
          <a:endParaRPr lang="en-IE"/>
        </a:p>
      </dgm:t>
    </dgm:pt>
    <dgm:pt modelId="{33723332-E73A-436E-AC53-88E2E40F2F90}" type="parTrans" cxnId="{8E2590E9-A9D3-4DB0-8DCC-603C778B183F}">
      <dgm:prSet/>
      <dgm:spPr/>
      <dgm:t>
        <a:bodyPr/>
        <a:lstStyle/>
        <a:p>
          <a:endParaRPr lang="en-IE"/>
        </a:p>
      </dgm:t>
    </dgm:pt>
    <dgm:pt modelId="{FBE3336B-1BE2-4ABD-8FBD-0AFE7EE00CB4}" type="sibTrans" cxnId="{8E2590E9-A9D3-4DB0-8DCC-603C778B183F}">
      <dgm:prSet/>
      <dgm:spPr/>
      <dgm:t>
        <a:bodyPr/>
        <a:lstStyle/>
        <a:p>
          <a:endParaRPr lang="en-IE"/>
        </a:p>
      </dgm:t>
    </dgm:pt>
    <dgm:pt modelId="{45CFB634-015B-424E-9BCF-E49FD5D6B66F}">
      <dgm:prSet phldrT="[Text]"/>
      <dgm:spPr/>
      <dgm:t>
        <a:bodyPr/>
        <a:lstStyle/>
        <a:p>
          <a:pPr rtl="0">
            <a:buFont typeface="Arial" panose="020B0604020202020204" pitchFamily="34" charset="0"/>
            <a:buChar char="•"/>
          </a:pPr>
          <a:r>
            <a:rPr lang="en-US"/>
            <a:t>Administrative </a:t>
          </a:r>
          <a:r>
            <a:rPr lang="en-US" sz="1800">
              <a:latin typeface="EC Square Sans Cond Pro Medium"/>
            </a:rPr>
            <a:t>information</a:t>
          </a:r>
          <a:endParaRPr lang="en-IE" sz="1800">
            <a:latin typeface="EC Square Sans Cond Pro Medium"/>
          </a:endParaRPr>
        </a:p>
      </dgm:t>
    </dgm:pt>
    <dgm:pt modelId="{0854748F-AC64-418C-A944-9540828E873D}" type="parTrans" cxnId="{0FA4CBC9-55F2-4F05-A905-19DDD70970C5}">
      <dgm:prSet/>
      <dgm:spPr/>
      <dgm:t>
        <a:bodyPr/>
        <a:lstStyle/>
        <a:p>
          <a:endParaRPr lang="en-IE"/>
        </a:p>
      </dgm:t>
    </dgm:pt>
    <dgm:pt modelId="{E41633A4-DC0E-464E-BE89-294C1849BFD6}" type="sibTrans" cxnId="{0FA4CBC9-55F2-4F05-A905-19DDD70970C5}">
      <dgm:prSet/>
      <dgm:spPr/>
      <dgm:t>
        <a:bodyPr/>
        <a:lstStyle/>
        <a:p>
          <a:endParaRPr lang="en-IE"/>
        </a:p>
      </dgm:t>
    </dgm:pt>
    <dgm:pt modelId="{431786BF-7112-411C-9A6C-1D99447DD16B}">
      <dgm:prSet/>
      <dgm:spPr/>
      <dgm:t>
        <a:bodyPr/>
        <a:lstStyle/>
        <a:p>
          <a:r>
            <a:rPr lang="en-US"/>
            <a:t>Up to 70 pages</a:t>
          </a:r>
          <a:endParaRPr lang="en-IE"/>
        </a:p>
      </dgm:t>
    </dgm:pt>
    <dgm:pt modelId="{90A7FB92-4A09-4632-82B2-CDCC66BD3FC9}" type="parTrans" cxnId="{B57B9CEF-F63F-431B-8CC7-F38FA39DA1A7}">
      <dgm:prSet/>
      <dgm:spPr/>
      <dgm:t>
        <a:bodyPr/>
        <a:lstStyle/>
        <a:p>
          <a:endParaRPr lang="en-IE"/>
        </a:p>
      </dgm:t>
    </dgm:pt>
    <dgm:pt modelId="{F3F2005D-E24A-42E1-A455-99DA8F1A5050}" type="sibTrans" cxnId="{B57B9CEF-F63F-431B-8CC7-F38FA39DA1A7}">
      <dgm:prSet/>
      <dgm:spPr/>
      <dgm:t>
        <a:bodyPr/>
        <a:lstStyle/>
        <a:p>
          <a:endParaRPr lang="en-IE"/>
        </a:p>
      </dgm:t>
    </dgm:pt>
    <dgm:pt modelId="{3EF74FA0-229D-48E4-8F33-3F2AA33A0DED}">
      <dgm:prSet/>
      <dgm:spPr/>
      <dgm:t>
        <a:bodyPr/>
        <a:lstStyle/>
        <a:p>
          <a:pPr>
            <a:buClr>
              <a:srgbClr val="99FFCC"/>
            </a:buClr>
          </a:pPr>
          <a:r>
            <a:rPr lang="en-US" b="1">
              <a:cs typeface="Arial"/>
            </a:rPr>
            <a:t>Part C</a:t>
          </a:r>
          <a:endParaRPr lang="en-IE"/>
        </a:p>
      </dgm:t>
    </dgm:pt>
    <dgm:pt modelId="{B0C12A7A-D8F0-4BDC-B07F-22F3AB202939}" type="parTrans" cxnId="{8ABFED06-317F-4504-837D-B3DB55C19346}">
      <dgm:prSet/>
      <dgm:spPr/>
      <dgm:t>
        <a:bodyPr/>
        <a:lstStyle/>
        <a:p>
          <a:endParaRPr lang="en-IE"/>
        </a:p>
      </dgm:t>
    </dgm:pt>
    <dgm:pt modelId="{E18FF95F-0395-466A-9F7C-47622A5068C7}" type="sibTrans" cxnId="{8ABFED06-317F-4504-837D-B3DB55C19346}">
      <dgm:prSet/>
      <dgm:spPr/>
      <dgm:t>
        <a:bodyPr/>
        <a:lstStyle/>
        <a:p>
          <a:endParaRPr lang="en-IE"/>
        </a:p>
      </dgm:t>
    </dgm:pt>
    <dgm:pt modelId="{DD64BB2D-865D-41E1-8492-1B415F9F7FB0}">
      <dgm:prSet/>
      <dgm:spPr/>
      <dgm:t>
        <a:bodyPr/>
        <a:lstStyle/>
        <a:p>
          <a:pPr>
            <a:buFont typeface="Arial" panose="020B0604020202020204" pitchFamily="34" charset="0"/>
            <a:buChar char="•"/>
          </a:pPr>
          <a:r>
            <a:rPr lang="en-IE"/>
            <a:t>P</a:t>
          </a:r>
          <a:r>
            <a:rPr lang="en-IE">
              <a:effectLst/>
            </a:rPr>
            <a:t>roject’s contribution to EU programme KPIs</a:t>
          </a:r>
          <a:endParaRPr lang="en-IE"/>
        </a:p>
      </dgm:t>
    </dgm:pt>
    <dgm:pt modelId="{5E31F942-1357-4365-A547-B89E541CCF38}" type="parTrans" cxnId="{F9803694-F1F5-43E0-B020-6965D09AE2CF}">
      <dgm:prSet/>
      <dgm:spPr/>
      <dgm:t>
        <a:bodyPr/>
        <a:lstStyle/>
        <a:p>
          <a:endParaRPr lang="en-IE"/>
        </a:p>
      </dgm:t>
    </dgm:pt>
    <dgm:pt modelId="{57F9AFAD-A70C-4BC3-8C1B-2CDE071DE295}" type="sibTrans" cxnId="{F9803694-F1F5-43E0-B020-6965D09AE2CF}">
      <dgm:prSet/>
      <dgm:spPr/>
      <dgm:t>
        <a:bodyPr/>
        <a:lstStyle/>
        <a:p>
          <a:endParaRPr lang="en-IE"/>
        </a:p>
      </dgm:t>
    </dgm:pt>
    <dgm:pt modelId="{27917B81-D866-448F-829B-2E88505B154C}">
      <dgm:prSet/>
      <dgm:spPr/>
      <dgm:t>
        <a:bodyPr/>
        <a:lstStyle/>
        <a:p>
          <a:pPr>
            <a:buClr>
              <a:srgbClr val="99FFCC"/>
            </a:buClr>
          </a:pPr>
          <a:r>
            <a:rPr lang="en-US" b="1">
              <a:cs typeface="Arial"/>
            </a:rPr>
            <a:t>Mandatory annexes and supporting documents</a:t>
          </a:r>
          <a:endParaRPr lang="en-IE">
            <a:cs typeface="Arial"/>
          </a:endParaRPr>
        </a:p>
      </dgm:t>
    </dgm:pt>
    <dgm:pt modelId="{2A7F5E4F-B8CF-4D61-8DA1-7260D54C1CF4}" type="parTrans" cxnId="{EEB14DB4-3BE3-4D59-BF17-001D053DEC75}">
      <dgm:prSet/>
      <dgm:spPr/>
      <dgm:t>
        <a:bodyPr/>
        <a:lstStyle/>
        <a:p>
          <a:endParaRPr lang="en-IE"/>
        </a:p>
      </dgm:t>
    </dgm:pt>
    <dgm:pt modelId="{D5F48C4B-2A9F-47EE-9422-76E8A6C98E5B}" type="sibTrans" cxnId="{EEB14DB4-3BE3-4D59-BF17-001D053DEC75}">
      <dgm:prSet/>
      <dgm:spPr/>
      <dgm:t>
        <a:bodyPr/>
        <a:lstStyle/>
        <a:p>
          <a:endParaRPr lang="en-IE"/>
        </a:p>
      </dgm:t>
    </dgm:pt>
    <dgm:pt modelId="{04DBE8A8-2DCF-4D44-962E-BA2460900721}">
      <dgm:prSet custT="1"/>
      <dgm:spPr/>
      <dgm:t>
        <a:bodyPr/>
        <a:lstStyle/>
        <a:p>
          <a:pPr>
            <a:buFont typeface="Arial" panose="020B0604020202020204" pitchFamily="34" charset="0"/>
            <a:buChar char="•"/>
          </a:pPr>
          <a:r>
            <a:rPr lang="en-GB" sz="1400">
              <a:solidFill>
                <a:schemeClr val="tx1"/>
              </a:solidFill>
            </a:rPr>
            <a:t>Detailed budget table/relevant cost calculator</a:t>
          </a:r>
          <a:endParaRPr lang="en-IE" sz="1400" b="1">
            <a:solidFill>
              <a:schemeClr val="tx1"/>
            </a:solidFill>
          </a:endParaRPr>
        </a:p>
      </dgm:t>
    </dgm:pt>
    <dgm:pt modelId="{E6FA4BEE-92B2-4878-A438-8A38FE12DB8F}" type="parTrans" cxnId="{AD4720CD-8D29-4870-BEA4-131695D8F196}">
      <dgm:prSet/>
      <dgm:spPr/>
      <dgm:t>
        <a:bodyPr/>
        <a:lstStyle/>
        <a:p>
          <a:endParaRPr lang="en-IE"/>
        </a:p>
      </dgm:t>
    </dgm:pt>
    <dgm:pt modelId="{DA4CC737-1AC8-4ECD-99CA-4ABD58C7FC38}" type="sibTrans" cxnId="{AD4720CD-8D29-4870-BEA4-131695D8F196}">
      <dgm:prSet/>
      <dgm:spPr/>
      <dgm:t>
        <a:bodyPr/>
        <a:lstStyle/>
        <a:p>
          <a:endParaRPr lang="en-IE"/>
        </a:p>
      </dgm:t>
    </dgm:pt>
    <dgm:pt modelId="{BBF185C5-A059-463A-9AFA-A91AD5B3EEA9}">
      <dgm:prSet custT="1"/>
      <dgm:spPr/>
      <dgm:t>
        <a:bodyPr/>
        <a:lstStyle/>
        <a:p>
          <a:pPr>
            <a:buFont typeface="Arial" panose="020B0604020202020204" pitchFamily="34" charset="0"/>
            <a:buChar char="•"/>
          </a:pPr>
          <a:r>
            <a:rPr lang="en-GB" sz="1400">
              <a:solidFill>
                <a:schemeClr val="tx1"/>
              </a:solidFill>
            </a:rPr>
            <a:t>Participant information</a:t>
          </a:r>
          <a:endParaRPr lang="en-IE" sz="1400" b="1">
            <a:solidFill>
              <a:schemeClr val="tx1"/>
            </a:solidFill>
          </a:endParaRPr>
        </a:p>
      </dgm:t>
    </dgm:pt>
    <dgm:pt modelId="{9E3DAF86-BB83-41CB-8B80-8FC539E8103E}" type="parTrans" cxnId="{CB2532F9-91F3-40B0-BE5D-EE9FC2D4C374}">
      <dgm:prSet/>
      <dgm:spPr/>
      <dgm:t>
        <a:bodyPr/>
        <a:lstStyle/>
        <a:p>
          <a:endParaRPr lang="en-IE"/>
        </a:p>
      </dgm:t>
    </dgm:pt>
    <dgm:pt modelId="{E41CD0A0-F1B0-47B3-9D97-F2B8620185D9}" type="sibTrans" cxnId="{CB2532F9-91F3-40B0-BE5D-EE9FC2D4C374}">
      <dgm:prSet/>
      <dgm:spPr/>
      <dgm:t>
        <a:bodyPr/>
        <a:lstStyle/>
        <a:p>
          <a:endParaRPr lang="en-IE"/>
        </a:p>
      </dgm:t>
    </dgm:pt>
    <dgm:pt modelId="{B4B0537F-F44B-47CD-AFEC-EEE5D282617C}">
      <dgm:prSet custT="1"/>
      <dgm:spPr/>
      <dgm:t>
        <a:bodyPr/>
        <a:lstStyle/>
        <a:p>
          <a:pPr>
            <a:buFont typeface="Arial" panose="020B0604020202020204" pitchFamily="34" charset="0"/>
            <a:buChar char="•"/>
          </a:pPr>
          <a:r>
            <a:rPr lang="en-GB" sz="1400">
              <a:solidFill>
                <a:schemeClr val="tx1"/>
              </a:solidFill>
              <a:ea typeface="+mn-ea"/>
              <a:cs typeface="+mn-cs"/>
            </a:rPr>
            <a:t>Timetable/Gantt chart</a:t>
          </a:r>
          <a:endParaRPr lang="en-IE" sz="1400" b="1">
            <a:solidFill>
              <a:schemeClr val="tx1"/>
            </a:solidFill>
          </a:endParaRPr>
        </a:p>
      </dgm:t>
    </dgm:pt>
    <dgm:pt modelId="{45958060-D092-4D12-B8C4-C45F07B86B62}" type="parTrans" cxnId="{618BE77D-948C-425F-95F9-25239B8B76B7}">
      <dgm:prSet/>
      <dgm:spPr/>
      <dgm:t>
        <a:bodyPr/>
        <a:lstStyle/>
        <a:p>
          <a:endParaRPr lang="en-IE"/>
        </a:p>
      </dgm:t>
    </dgm:pt>
    <dgm:pt modelId="{F2B2D6BF-C1CB-4485-BBA5-DCE49BE0E24D}" type="sibTrans" cxnId="{618BE77D-948C-425F-95F9-25239B8B76B7}">
      <dgm:prSet/>
      <dgm:spPr/>
      <dgm:t>
        <a:bodyPr/>
        <a:lstStyle/>
        <a:p>
          <a:endParaRPr lang="en-IE"/>
        </a:p>
      </dgm:t>
    </dgm:pt>
    <dgm:pt modelId="{F9435152-DD89-4BE8-861C-E3549518A456}">
      <dgm:prSet custT="1"/>
      <dgm:spPr/>
      <dgm:t>
        <a:bodyPr/>
        <a:lstStyle/>
        <a:p>
          <a:pPr>
            <a:buFont typeface="Arial" panose="020B0604020202020204" pitchFamily="34" charset="0"/>
            <a:buChar char="•"/>
          </a:pPr>
          <a:r>
            <a:rPr lang="en-GB" sz="1400">
              <a:solidFill>
                <a:schemeClr val="tx1"/>
              </a:solidFill>
              <a:ea typeface="+mn-ea"/>
              <a:cs typeface="+mn-cs"/>
            </a:rPr>
            <a:t>GHG emission avoidance calculator</a:t>
          </a:r>
          <a:endParaRPr lang="en-IE" sz="1400" b="1">
            <a:solidFill>
              <a:schemeClr val="tx1"/>
            </a:solidFill>
          </a:endParaRPr>
        </a:p>
      </dgm:t>
    </dgm:pt>
    <dgm:pt modelId="{D931EF94-1089-4AA2-A163-E1A763EF3942}" type="parTrans" cxnId="{9E817FF0-FD10-49C4-8427-DE6AB0AE5163}">
      <dgm:prSet/>
      <dgm:spPr/>
      <dgm:t>
        <a:bodyPr/>
        <a:lstStyle/>
        <a:p>
          <a:endParaRPr lang="en-IE"/>
        </a:p>
      </dgm:t>
    </dgm:pt>
    <dgm:pt modelId="{2B9F8BE9-2AFC-4CB7-9F22-EE4A4547737C}" type="sibTrans" cxnId="{9E817FF0-FD10-49C4-8427-DE6AB0AE5163}">
      <dgm:prSet/>
      <dgm:spPr/>
      <dgm:t>
        <a:bodyPr/>
        <a:lstStyle/>
        <a:p>
          <a:endParaRPr lang="en-IE"/>
        </a:p>
      </dgm:t>
    </dgm:pt>
    <dgm:pt modelId="{C352F3A3-2894-4CD1-BDEA-ED3D9E3D1C06}">
      <dgm:prSet custT="1"/>
      <dgm:spPr/>
      <dgm:t>
        <a:bodyPr/>
        <a:lstStyle/>
        <a:p>
          <a:pPr>
            <a:buFont typeface="Arial" panose="020B0604020202020204" pitchFamily="34" charset="0"/>
            <a:buChar char="•"/>
          </a:pPr>
          <a:r>
            <a:rPr lang="en-GB" sz="1400">
              <a:solidFill>
                <a:schemeClr val="tx1"/>
              </a:solidFill>
              <a:ea typeface="+mn-ea"/>
              <a:cs typeface="+mn-cs"/>
            </a:rPr>
            <a:t>Feasibility study</a:t>
          </a:r>
          <a:endParaRPr lang="en-IE" sz="1400" b="1">
            <a:solidFill>
              <a:schemeClr val="tx1"/>
            </a:solidFill>
          </a:endParaRPr>
        </a:p>
      </dgm:t>
    </dgm:pt>
    <dgm:pt modelId="{99D8A9C7-2F0C-409F-9795-DB1425531120}" type="parTrans" cxnId="{09E64159-30E7-462C-81F5-F9925473B540}">
      <dgm:prSet/>
      <dgm:spPr/>
      <dgm:t>
        <a:bodyPr/>
        <a:lstStyle/>
        <a:p>
          <a:endParaRPr lang="en-IE"/>
        </a:p>
      </dgm:t>
    </dgm:pt>
    <dgm:pt modelId="{5500436B-A00A-4F57-9E63-1B163778EC48}" type="sibTrans" cxnId="{09E64159-30E7-462C-81F5-F9925473B540}">
      <dgm:prSet/>
      <dgm:spPr/>
      <dgm:t>
        <a:bodyPr/>
        <a:lstStyle/>
        <a:p>
          <a:endParaRPr lang="en-IE"/>
        </a:p>
      </dgm:t>
    </dgm:pt>
    <dgm:pt modelId="{8E2ABA3E-A5B5-4774-B9D9-70F4375B0E63}">
      <dgm:prSet custT="1"/>
      <dgm:spPr/>
      <dgm:t>
        <a:bodyPr/>
        <a:lstStyle/>
        <a:p>
          <a:pPr>
            <a:buFont typeface="Arial" panose="020B0604020202020204" pitchFamily="34" charset="0"/>
            <a:buChar char="•"/>
          </a:pPr>
          <a:r>
            <a:rPr lang="en-GB" sz="1400">
              <a:solidFill>
                <a:schemeClr val="tx1"/>
              </a:solidFill>
              <a:ea typeface="+mn-ea"/>
              <a:cs typeface="+mn-cs"/>
            </a:rPr>
            <a:t>Business plan</a:t>
          </a:r>
          <a:endParaRPr lang="en-IE" sz="1400" b="1">
            <a:solidFill>
              <a:schemeClr val="tx1"/>
            </a:solidFill>
          </a:endParaRPr>
        </a:p>
      </dgm:t>
    </dgm:pt>
    <dgm:pt modelId="{8843450F-2712-41CC-9385-F56FA467072C}" type="parTrans" cxnId="{3DC8130A-5C04-4B12-8BEF-20FAB7C56E4E}">
      <dgm:prSet/>
      <dgm:spPr/>
      <dgm:t>
        <a:bodyPr/>
        <a:lstStyle/>
        <a:p>
          <a:endParaRPr lang="en-IE"/>
        </a:p>
      </dgm:t>
    </dgm:pt>
    <dgm:pt modelId="{D635C8E7-B983-48BD-A4D7-F243B4156406}" type="sibTrans" cxnId="{3DC8130A-5C04-4B12-8BEF-20FAB7C56E4E}">
      <dgm:prSet/>
      <dgm:spPr/>
      <dgm:t>
        <a:bodyPr/>
        <a:lstStyle/>
        <a:p>
          <a:endParaRPr lang="en-IE"/>
        </a:p>
      </dgm:t>
    </dgm:pt>
    <dgm:pt modelId="{3C49E2D9-A87A-4E50-8145-ED161E769318}">
      <dgm:prSet custT="1"/>
      <dgm:spPr/>
      <dgm:t>
        <a:bodyPr/>
        <a:lstStyle/>
        <a:p>
          <a:pPr>
            <a:buFont typeface="Arial" panose="020B0604020202020204" pitchFamily="34" charset="0"/>
            <a:buChar char="•"/>
          </a:pPr>
          <a:r>
            <a:rPr lang="en-GB" sz="1400">
              <a:solidFill>
                <a:schemeClr val="tx1"/>
              </a:solidFill>
              <a:ea typeface="+mn-ea"/>
              <a:cs typeface="+mn-cs"/>
            </a:rPr>
            <a:t>Detailed financial model</a:t>
          </a:r>
          <a:endParaRPr lang="en-IE" sz="1400" b="1">
            <a:solidFill>
              <a:schemeClr val="tx1"/>
            </a:solidFill>
          </a:endParaRPr>
        </a:p>
      </dgm:t>
    </dgm:pt>
    <dgm:pt modelId="{F29B319A-0F8D-4AAA-9F5F-6526D9907AFA}" type="parTrans" cxnId="{5FB57F52-F739-4A8D-96CD-695390C6D427}">
      <dgm:prSet/>
      <dgm:spPr/>
      <dgm:t>
        <a:bodyPr/>
        <a:lstStyle/>
        <a:p>
          <a:endParaRPr lang="en-IE"/>
        </a:p>
      </dgm:t>
    </dgm:pt>
    <dgm:pt modelId="{66F965C0-C888-4B8A-AFB9-38F78EEFCC6A}" type="sibTrans" cxnId="{5FB57F52-F739-4A8D-96CD-695390C6D427}">
      <dgm:prSet/>
      <dgm:spPr/>
      <dgm:t>
        <a:bodyPr/>
        <a:lstStyle/>
        <a:p>
          <a:endParaRPr lang="en-IE"/>
        </a:p>
      </dgm:t>
    </dgm:pt>
    <dgm:pt modelId="{D0BB06D3-7DEB-4173-A515-8FB067DD0B5B}">
      <dgm:prSet custT="1"/>
      <dgm:spPr/>
      <dgm:t>
        <a:bodyPr/>
        <a:lstStyle/>
        <a:p>
          <a:pPr>
            <a:buFont typeface="Arial" panose="020B0604020202020204" pitchFamily="34" charset="0"/>
            <a:buChar char="•"/>
          </a:pPr>
          <a:r>
            <a:rPr lang="en-IE" sz="1400">
              <a:solidFill>
                <a:schemeClr val="tx1"/>
              </a:solidFill>
            </a:rPr>
            <a:t>Project shareholders’ financial resources</a:t>
          </a:r>
          <a:endParaRPr lang="en-IE" sz="1400" b="1">
            <a:solidFill>
              <a:schemeClr val="tx1"/>
            </a:solidFill>
          </a:endParaRPr>
        </a:p>
      </dgm:t>
    </dgm:pt>
    <dgm:pt modelId="{3478D081-E5B7-4D48-B0CA-E1B89BB8E7CD}" type="parTrans" cxnId="{9CA80B5C-8A8A-4931-A3B6-97CC6892C27C}">
      <dgm:prSet/>
      <dgm:spPr/>
      <dgm:t>
        <a:bodyPr/>
        <a:lstStyle/>
        <a:p>
          <a:endParaRPr lang="en-IE"/>
        </a:p>
      </dgm:t>
    </dgm:pt>
    <dgm:pt modelId="{F73392F1-385E-452E-93F9-E095171D2A38}" type="sibTrans" cxnId="{9CA80B5C-8A8A-4931-A3B6-97CC6892C27C}">
      <dgm:prSet/>
      <dgm:spPr/>
      <dgm:t>
        <a:bodyPr/>
        <a:lstStyle/>
        <a:p>
          <a:endParaRPr lang="en-IE"/>
        </a:p>
      </dgm:t>
    </dgm:pt>
    <dgm:pt modelId="{CECDBC31-D374-44BB-8A70-4C9907DC3781}">
      <dgm:prSet custT="1"/>
      <dgm:spPr/>
      <dgm:t>
        <a:bodyPr/>
        <a:lstStyle/>
        <a:p>
          <a:pPr>
            <a:buFont typeface="Arial" panose="020B0604020202020204" pitchFamily="34" charset="0"/>
            <a:buChar char="•"/>
          </a:pPr>
          <a:r>
            <a:rPr lang="en-GB" sz="1400">
              <a:solidFill>
                <a:schemeClr val="tx1"/>
              </a:solidFill>
            </a:rPr>
            <a:t>Support to project</a:t>
          </a:r>
          <a:endParaRPr lang="en-IE" sz="1400" b="1">
            <a:solidFill>
              <a:schemeClr val="tx1"/>
            </a:solidFill>
          </a:endParaRPr>
        </a:p>
      </dgm:t>
    </dgm:pt>
    <dgm:pt modelId="{38ACB0D9-9BDB-4B4F-9BD1-8A479A888696}" type="parTrans" cxnId="{7413596D-1258-4D8E-9B98-6637AAF654C8}">
      <dgm:prSet/>
      <dgm:spPr/>
      <dgm:t>
        <a:bodyPr/>
        <a:lstStyle/>
        <a:p>
          <a:endParaRPr lang="en-IE"/>
        </a:p>
      </dgm:t>
    </dgm:pt>
    <dgm:pt modelId="{6ECEB3BC-70F2-41A1-990E-1FFB4E7B5599}" type="sibTrans" cxnId="{7413596D-1258-4D8E-9B98-6637AAF654C8}">
      <dgm:prSet/>
      <dgm:spPr/>
      <dgm:t>
        <a:bodyPr/>
        <a:lstStyle/>
        <a:p>
          <a:endParaRPr lang="en-IE"/>
        </a:p>
      </dgm:t>
    </dgm:pt>
    <dgm:pt modelId="{56F3DF54-EAAF-4BB3-9364-2C1DD82587C1}">
      <dgm:prSet custT="1"/>
      <dgm:spPr/>
      <dgm:t>
        <a:bodyPr/>
        <a:lstStyle/>
        <a:p>
          <a:pPr>
            <a:buFont typeface="Arial" panose="020B0604020202020204" pitchFamily="34" charset="0"/>
            <a:buChar char="•"/>
          </a:pPr>
          <a:r>
            <a:rPr lang="en-GB" sz="1400">
              <a:solidFill>
                <a:schemeClr val="tx1"/>
              </a:solidFill>
            </a:rPr>
            <a:t>Terms of supply</a:t>
          </a:r>
          <a:endParaRPr lang="en-IE" sz="1400" b="1">
            <a:solidFill>
              <a:schemeClr val="tx1"/>
            </a:solidFill>
          </a:endParaRPr>
        </a:p>
      </dgm:t>
    </dgm:pt>
    <dgm:pt modelId="{9B72C9A4-7079-48ED-8A5A-82E8C3435361}" type="parTrans" cxnId="{B37A93A5-813D-47DD-B1F8-2C4FDDBE3BB6}">
      <dgm:prSet/>
      <dgm:spPr/>
      <dgm:t>
        <a:bodyPr/>
        <a:lstStyle/>
        <a:p>
          <a:endParaRPr lang="en-IE"/>
        </a:p>
      </dgm:t>
    </dgm:pt>
    <dgm:pt modelId="{A6777B08-7588-4939-B8F6-0E215DB14207}" type="sibTrans" cxnId="{B37A93A5-813D-47DD-B1F8-2C4FDDBE3BB6}">
      <dgm:prSet/>
      <dgm:spPr/>
      <dgm:t>
        <a:bodyPr/>
        <a:lstStyle/>
        <a:p>
          <a:endParaRPr lang="en-IE"/>
        </a:p>
      </dgm:t>
    </dgm:pt>
    <dgm:pt modelId="{353CC667-CC4E-43DF-8BEE-A94135BE9C43}">
      <dgm:prSet custT="1"/>
      <dgm:spPr/>
      <dgm:t>
        <a:bodyPr/>
        <a:lstStyle/>
        <a:p>
          <a:pPr>
            <a:buFont typeface="Arial" panose="020B0604020202020204" pitchFamily="34" charset="0"/>
            <a:buChar char="•"/>
          </a:pPr>
          <a:r>
            <a:rPr lang="en-US" sz="1400">
              <a:solidFill>
                <a:schemeClr val="tx1"/>
              </a:solidFill>
            </a:rPr>
            <a:t>Extended Part C form</a:t>
          </a:r>
          <a:endParaRPr lang="en-IE" sz="1400" b="1">
            <a:solidFill>
              <a:schemeClr val="tx1"/>
            </a:solidFill>
          </a:endParaRPr>
        </a:p>
      </dgm:t>
    </dgm:pt>
    <dgm:pt modelId="{9CC60736-4B94-4D79-BCDB-C16A1CEBC275}" type="parTrans" cxnId="{89E95E0B-D93B-4076-8384-C7C9EFB3E51D}">
      <dgm:prSet/>
      <dgm:spPr/>
      <dgm:t>
        <a:bodyPr/>
        <a:lstStyle/>
        <a:p>
          <a:endParaRPr lang="en-IE"/>
        </a:p>
      </dgm:t>
    </dgm:pt>
    <dgm:pt modelId="{9B98A2C2-F21B-412D-ABA0-1CB4BF12D0C3}" type="sibTrans" cxnId="{89E95E0B-D93B-4076-8384-C7C9EFB3E51D}">
      <dgm:prSet/>
      <dgm:spPr/>
      <dgm:t>
        <a:bodyPr/>
        <a:lstStyle/>
        <a:p>
          <a:endParaRPr lang="en-IE"/>
        </a:p>
      </dgm:t>
    </dgm:pt>
    <dgm:pt modelId="{014F7AA5-0332-41C7-9DA5-60B0D9EB04D4}">
      <dgm:prSet phldr="0"/>
      <dgm:spPr/>
      <dgm:t>
        <a:bodyPr/>
        <a:lstStyle/>
        <a:p>
          <a:r>
            <a:rPr lang="en-US" sz="2200" err="1">
              <a:latin typeface="EC Square Sans Cond Pro Medium"/>
            </a:rPr>
            <a:t>Summarised</a:t>
          </a:r>
          <a:r>
            <a:rPr lang="en-US" sz="2200"/>
            <a:t> budget</a:t>
          </a:r>
        </a:p>
      </dgm:t>
    </dgm:pt>
    <dgm:pt modelId="{86C9EA83-8874-4558-863A-1B0B87B32256}" type="parTrans" cxnId="{305BC556-5D39-49FB-A8C0-0BF73894F2A4}">
      <dgm:prSet/>
      <dgm:spPr/>
    </dgm:pt>
    <dgm:pt modelId="{AEEA5A37-2EA2-48C1-A237-72E11FA2BA14}" type="sibTrans" cxnId="{305BC556-5D39-49FB-A8C0-0BF73894F2A4}">
      <dgm:prSet/>
      <dgm:spPr/>
    </dgm:pt>
    <dgm:pt modelId="{AC6A0D30-ADD5-4FF5-8AB0-DEC0E45DFB31}" type="pres">
      <dgm:prSet presAssocID="{1F40AB5C-6DEA-428C-992F-C1FCD1423003}" presName="Name0" presStyleCnt="0">
        <dgm:presLayoutVars>
          <dgm:dir/>
          <dgm:animLvl val="lvl"/>
          <dgm:resizeHandles val="exact"/>
        </dgm:presLayoutVars>
      </dgm:prSet>
      <dgm:spPr/>
    </dgm:pt>
    <dgm:pt modelId="{5C19AE49-AE4F-4A16-BD32-EC1A5F0F3CFD}" type="pres">
      <dgm:prSet presAssocID="{A9EEF495-8763-4C03-B2BC-4DEFE0B4ACC7}" presName="composite" presStyleCnt="0"/>
      <dgm:spPr/>
    </dgm:pt>
    <dgm:pt modelId="{23300844-0B60-4092-A53C-41F004254E81}" type="pres">
      <dgm:prSet presAssocID="{A9EEF495-8763-4C03-B2BC-4DEFE0B4ACC7}" presName="parTx" presStyleLbl="alignNode1" presStyleIdx="0" presStyleCnt="4">
        <dgm:presLayoutVars>
          <dgm:chMax val="0"/>
          <dgm:chPref val="0"/>
          <dgm:bulletEnabled val="1"/>
        </dgm:presLayoutVars>
      </dgm:prSet>
      <dgm:spPr/>
    </dgm:pt>
    <dgm:pt modelId="{240758AC-798C-4625-9D39-6590ED812826}" type="pres">
      <dgm:prSet presAssocID="{A9EEF495-8763-4C03-B2BC-4DEFE0B4ACC7}" presName="desTx" presStyleLbl="alignAccFollowNode1" presStyleIdx="0" presStyleCnt="4">
        <dgm:presLayoutVars>
          <dgm:bulletEnabled val="1"/>
        </dgm:presLayoutVars>
      </dgm:prSet>
      <dgm:spPr/>
    </dgm:pt>
    <dgm:pt modelId="{8F4F3E54-FBD4-4E94-8CDE-176F52DD3B72}" type="pres">
      <dgm:prSet presAssocID="{18C457CC-D020-404B-95D3-A7C9C0F3CF59}" presName="space" presStyleCnt="0"/>
      <dgm:spPr/>
    </dgm:pt>
    <dgm:pt modelId="{67D49F95-EC9D-4886-9D88-4B2DBF5AF6FE}" type="pres">
      <dgm:prSet presAssocID="{1F6F93C6-E4FC-4793-B6DF-013B37D99C0C}" presName="composite" presStyleCnt="0"/>
      <dgm:spPr/>
    </dgm:pt>
    <dgm:pt modelId="{549D3723-4742-4B24-A533-123CA99640B5}" type="pres">
      <dgm:prSet presAssocID="{1F6F93C6-E4FC-4793-B6DF-013B37D99C0C}" presName="parTx" presStyleLbl="alignNode1" presStyleIdx="1" presStyleCnt="4">
        <dgm:presLayoutVars>
          <dgm:chMax val="0"/>
          <dgm:chPref val="0"/>
          <dgm:bulletEnabled val="1"/>
        </dgm:presLayoutVars>
      </dgm:prSet>
      <dgm:spPr/>
    </dgm:pt>
    <dgm:pt modelId="{4DB916A9-4F79-4BAC-99D6-C9ED80D02519}" type="pres">
      <dgm:prSet presAssocID="{1F6F93C6-E4FC-4793-B6DF-013B37D99C0C}" presName="desTx" presStyleLbl="alignAccFollowNode1" presStyleIdx="1" presStyleCnt="4">
        <dgm:presLayoutVars>
          <dgm:bulletEnabled val="1"/>
        </dgm:presLayoutVars>
      </dgm:prSet>
      <dgm:spPr/>
    </dgm:pt>
    <dgm:pt modelId="{B66F24D0-6D5C-4F0F-910A-17F7972CB73E}" type="pres">
      <dgm:prSet presAssocID="{2324ABCA-007D-4C27-B569-8429395E4C34}" presName="space" presStyleCnt="0"/>
      <dgm:spPr/>
    </dgm:pt>
    <dgm:pt modelId="{F44BBFB2-A449-4277-869F-FD231761A7FE}" type="pres">
      <dgm:prSet presAssocID="{3EF74FA0-229D-48E4-8F33-3F2AA33A0DED}" presName="composite" presStyleCnt="0"/>
      <dgm:spPr/>
    </dgm:pt>
    <dgm:pt modelId="{025625C8-834D-458D-98E4-7F04F13254AC}" type="pres">
      <dgm:prSet presAssocID="{3EF74FA0-229D-48E4-8F33-3F2AA33A0DED}" presName="parTx" presStyleLbl="alignNode1" presStyleIdx="2" presStyleCnt="4">
        <dgm:presLayoutVars>
          <dgm:chMax val="0"/>
          <dgm:chPref val="0"/>
          <dgm:bulletEnabled val="1"/>
        </dgm:presLayoutVars>
      </dgm:prSet>
      <dgm:spPr/>
    </dgm:pt>
    <dgm:pt modelId="{88019E28-E5BE-4EAA-9195-FE3DA2B31CCD}" type="pres">
      <dgm:prSet presAssocID="{3EF74FA0-229D-48E4-8F33-3F2AA33A0DED}" presName="desTx" presStyleLbl="alignAccFollowNode1" presStyleIdx="2" presStyleCnt="4">
        <dgm:presLayoutVars>
          <dgm:bulletEnabled val="1"/>
        </dgm:presLayoutVars>
      </dgm:prSet>
      <dgm:spPr/>
    </dgm:pt>
    <dgm:pt modelId="{4B9C9A22-DC86-4BAF-ACDC-56D635132FDC}" type="pres">
      <dgm:prSet presAssocID="{E18FF95F-0395-466A-9F7C-47622A5068C7}" presName="space" presStyleCnt="0"/>
      <dgm:spPr/>
    </dgm:pt>
    <dgm:pt modelId="{8EED2877-D76C-4E1C-81B7-BCF3AE36F3F2}" type="pres">
      <dgm:prSet presAssocID="{27917B81-D866-448F-829B-2E88505B154C}" presName="composite" presStyleCnt="0"/>
      <dgm:spPr/>
    </dgm:pt>
    <dgm:pt modelId="{8538A4FD-CB97-41D7-91AC-D20A729BE8CB}" type="pres">
      <dgm:prSet presAssocID="{27917B81-D866-448F-829B-2E88505B154C}" presName="parTx" presStyleLbl="alignNode1" presStyleIdx="3" presStyleCnt="4">
        <dgm:presLayoutVars>
          <dgm:chMax val="0"/>
          <dgm:chPref val="0"/>
          <dgm:bulletEnabled val="1"/>
        </dgm:presLayoutVars>
      </dgm:prSet>
      <dgm:spPr/>
    </dgm:pt>
    <dgm:pt modelId="{6FF44F0C-BCE0-4172-A3AA-5F38085E8C44}" type="pres">
      <dgm:prSet presAssocID="{27917B81-D866-448F-829B-2E88505B154C}" presName="desTx" presStyleLbl="alignAccFollowNode1" presStyleIdx="3" presStyleCnt="4">
        <dgm:presLayoutVars>
          <dgm:bulletEnabled val="1"/>
        </dgm:presLayoutVars>
      </dgm:prSet>
      <dgm:spPr/>
    </dgm:pt>
  </dgm:ptLst>
  <dgm:cxnLst>
    <dgm:cxn modelId="{8ABFED06-317F-4504-837D-B3DB55C19346}" srcId="{1F40AB5C-6DEA-428C-992F-C1FCD1423003}" destId="{3EF74FA0-229D-48E4-8F33-3F2AA33A0DED}" srcOrd="2" destOrd="0" parTransId="{B0C12A7A-D8F0-4BDC-B07F-22F3AB202939}" sibTransId="{E18FF95F-0395-466A-9F7C-47622A5068C7}"/>
    <dgm:cxn modelId="{3DC8130A-5C04-4B12-8BEF-20FAB7C56E4E}" srcId="{27917B81-D866-448F-829B-2E88505B154C}" destId="{8E2ABA3E-A5B5-4774-B9D9-70F4375B0E63}" srcOrd="5" destOrd="0" parTransId="{8843450F-2712-41CC-9385-F56FA467072C}" sibTransId="{D635C8E7-B983-48BD-A4D7-F243B4156406}"/>
    <dgm:cxn modelId="{89E95E0B-D93B-4076-8384-C7C9EFB3E51D}" srcId="{27917B81-D866-448F-829B-2E88505B154C}" destId="{353CC667-CC4E-43DF-8BEE-A94135BE9C43}" srcOrd="10" destOrd="0" parTransId="{9CC60736-4B94-4D79-BCDB-C16A1CEBC275}" sibTransId="{9B98A2C2-F21B-412D-ABA0-1CB4BF12D0C3}"/>
    <dgm:cxn modelId="{A0D7871C-7E35-4B17-B4B8-196833571314}" type="presOf" srcId="{A9EEF495-8763-4C03-B2BC-4DEFE0B4ACC7}" destId="{23300844-0B60-4092-A53C-41F004254E81}" srcOrd="0" destOrd="0" presId="urn:microsoft.com/office/officeart/2005/8/layout/hList1"/>
    <dgm:cxn modelId="{1965D023-48E7-4F20-A3B5-9324621039F6}" type="presOf" srcId="{8E2ABA3E-A5B5-4774-B9D9-70F4375B0E63}" destId="{6FF44F0C-BCE0-4172-A3AA-5F38085E8C44}" srcOrd="0" destOrd="5" presId="urn:microsoft.com/office/officeart/2005/8/layout/hList1"/>
    <dgm:cxn modelId="{B70D3A2E-B1C4-47B2-AD2D-5EF43F89D7E2}" srcId="{1F40AB5C-6DEA-428C-992F-C1FCD1423003}" destId="{1F6F93C6-E4FC-4793-B6DF-013B37D99C0C}" srcOrd="1" destOrd="0" parTransId="{60CA4016-AD21-41FF-A0F9-02E45BA5237C}" sibTransId="{2324ABCA-007D-4C27-B569-8429395E4C34}"/>
    <dgm:cxn modelId="{148F1531-E758-41F0-A949-0297E7E24580}" type="presOf" srcId="{56F3DF54-EAAF-4BB3-9364-2C1DD82587C1}" destId="{6FF44F0C-BCE0-4172-A3AA-5F38085E8C44}" srcOrd="0" destOrd="9" presId="urn:microsoft.com/office/officeart/2005/8/layout/hList1"/>
    <dgm:cxn modelId="{9CA80B5C-8A8A-4931-A3B6-97CC6892C27C}" srcId="{27917B81-D866-448F-829B-2E88505B154C}" destId="{D0BB06D3-7DEB-4173-A515-8FB067DD0B5B}" srcOrd="7" destOrd="0" parTransId="{3478D081-E5B7-4D48-B0CA-E1B89BB8E7CD}" sibTransId="{F73392F1-385E-452E-93F9-E095171D2A38}"/>
    <dgm:cxn modelId="{A4A11D64-2E32-4865-8577-FEF42D676C7F}" type="presOf" srcId="{27917B81-D866-448F-829B-2E88505B154C}" destId="{8538A4FD-CB97-41D7-91AC-D20A729BE8CB}" srcOrd="0" destOrd="0" presId="urn:microsoft.com/office/officeart/2005/8/layout/hList1"/>
    <dgm:cxn modelId="{2BE11967-8837-4113-9E91-849E19610653}" type="presOf" srcId="{45CFB634-015B-424E-9BCF-E49FD5D6B66F}" destId="{240758AC-798C-4625-9D39-6590ED812826}" srcOrd="0" destOrd="0" presId="urn:microsoft.com/office/officeart/2005/8/layout/hList1"/>
    <dgm:cxn modelId="{8EFC5B4D-8A7D-41EA-9D24-144CEBF2A85A}" type="presOf" srcId="{D0BB06D3-7DEB-4173-A515-8FB067DD0B5B}" destId="{6FF44F0C-BCE0-4172-A3AA-5F38085E8C44}" srcOrd="0" destOrd="7" presId="urn:microsoft.com/office/officeart/2005/8/layout/hList1"/>
    <dgm:cxn modelId="{F8A06D4D-2726-49E1-8CCB-4263BA7B6AE1}" type="presOf" srcId="{DD64BB2D-865D-41E1-8492-1B415F9F7FB0}" destId="{88019E28-E5BE-4EAA-9195-FE3DA2B31CCD}" srcOrd="0" destOrd="0" presId="urn:microsoft.com/office/officeart/2005/8/layout/hList1"/>
    <dgm:cxn modelId="{7413596D-1258-4D8E-9B98-6637AAF654C8}" srcId="{27917B81-D866-448F-829B-2E88505B154C}" destId="{CECDBC31-D374-44BB-8A70-4C9907DC3781}" srcOrd="8" destOrd="0" parTransId="{38ACB0D9-9BDB-4B4F-9BD1-8A479A888696}" sibTransId="{6ECEB3BC-70F2-41A1-990E-1FFB4E7B5599}"/>
    <dgm:cxn modelId="{BCDCB650-A23A-4478-A927-64FC2837106E}" type="presOf" srcId="{353CC667-CC4E-43DF-8BEE-A94135BE9C43}" destId="{6FF44F0C-BCE0-4172-A3AA-5F38085E8C44}" srcOrd="0" destOrd="10" presId="urn:microsoft.com/office/officeart/2005/8/layout/hList1"/>
    <dgm:cxn modelId="{4CA9EC51-09E5-41FB-97D4-368561FC7BD5}" srcId="{1F40AB5C-6DEA-428C-992F-C1FCD1423003}" destId="{A9EEF495-8763-4C03-B2BC-4DEFE0B4ACC7}" srcOrd="0" destOrd="0" parTransId="{9531ED5D-8B0D-4DEF-B6A1-3CA85FA17C16}" sibTransId="{18C457CC-D020-404B-95D3-A7C9C0F3CF59}"/>
    <dgm:cxn modelId="{5FB57F52-F739-4A8D-96CD-695390C6D427}" srcId="{27917B81-D866-448F-829B-2E88505B154C}" destId="{3C49E2D9-A87A-4E50-8145-ED161E769318}" srcOrd="6" destOrd="0" parTransId="{F29B319A-0F8D-4AAA-9F5F-6526D9907AFA}" sibTransId="{66F965C0-C888-4B8A-AFB9-38F78EEFCC6A}"/>
    <dgm:cxn modelId="{305BC556-5D39-49FB-A8C0-0BF73894F2A4}" srcId="{A9EEF495-8763-4C03-B2BC-4DEFE0B4ACC7}" destId="{014F7AA5-0332-41C7-9DA5-60B0D9EB04D4}" srcOrd="1" destOrd="0" parTransId="{86C9EA83-8874-4558-863A-1B0B87B32256}" sibTransId="{AEEA5A37-2EA2-48C1-A237-72E11FA2BA14}"/>
    <dgm:cxn modelId="{09E64159-30E7-462C-81F5-F9925473B540}" srcId="{27917B81-D866-448F-829B-2E88505B154C}" destId="{C352F3A3-2894-4CD1-BDEA-ED3D9E3D1C06}" srcOrd="4" destOrd="0" parTransId="{99D8A9C7-2F0C-409F-9795-DB1425531120}" sibTransId="{5500436B-A00A-4F57-9E63-1B163778EC48}"/>
    <dgm:cxn modelId="{618BE77D-948C-425F-95F9-25239B8B76B7}" srcId="{27917B81-D866-448F-829B-2E88505B154C}" destId="{B4B0537F-F44B-47CD-AFEC-EEE5D282617C}" srcOrd="2" destOrd="0" parTransId="{45958060-D092-4D12-B8C4-C45F07B86B62}" sibTransId="{F2B2D6BF-C1CB-4485-BBA5-DCE49BE0E24D}"/>
    <dgm:cxn modelId="{470E1D82-81FD-427B-A32B-58234C8110F5}" type="presOf" srcId="{BBF185C5-A059-463A-9AFA-A91AD5B3EEA9}" destId="{6FF44F0C-BCE0-4172-A3AA-5F38085E8C44}" srcOrd="0" destOrd="1" presId="urn:microsoft.com/office/officeart/2005/8/layout/hList1"/>
    <dgm:cxn modelId="{700F4782-8C94-416B-ACB4-65AA03E4590F}" type="presOf" srcId="{431786BF-7112-411C-9A6C-1D99447DD16B}" destId="{4DB916A9-4F79-4BAC-99D6-C9ED80D02519}" srcOrd="0" destOrd="1" presId="urn:microsoft.com/office/officeart/2005/8/layout/hList1"/>
    <dgm:cxn modelId="{7FC69C86-8638-4924-9A09-6DF9FC1BA072}" type="presOf" srcId="{3C49E2D9-A87A-4E50-8145-ED161E769318}" destId="{6FF44F0C-BCE0-4172-A3AA-5F38085E8C44}" srcOrd="0" destOrd="6" presId="urn:microsoft.com/office/officeart/2005/8/layout/hList1"/>
    <dgm:cxn modelId="{F9803694-F1F5-43E0-B020-6965D09AE2CF}" srcId="{3EF74FA0-229D-48E4-8F33-3F2AA33A0DED}" destId="{DD64BB2D-865D-41E1-8492-1B415F9F7FB0}" srcOrd="0" destOrd="0" parTransId="{5E31F942-1357-4365-A547-B89E541CCF38}" sibTransId="{57F9AFAD-A70C-4BC3-8C1B-2CDE071DE295}"/>
    <dgm:cxn modelId="{EB9BA595-790F-4E3D-A148-8C1DF39F92C3}" type="presOf" srcId="{CECDBC31-D374-44BB-8A70-4C9907DC3781}" destId="{6FF44F0C-BCE0-4172-A3AA-5F38085E8C44}" srcOrd="0" destOrd="8" presId="urn:microsoft.com/office/officeart/2005/8/layout/hList1"/>
    <dgm:cxn modelId="{B6F0FE98-9301-4614-AE1D-47D6D59C83E5}" type="presOf" srcId="{3EF74FA0-229D-48E4-8F33-3F2AA33A0DED}" destId="{025625C8-834D-458D-98E4-7F04F13254AC}" srcOrd="0" destOrd="0" presId="urn:microsoft.com/office/officeart/2005/8/layout/hList1"/>
    <dgm:cxn modelId="{13DF1BA2-1991-4621-9FB0-2ABA492FCC4E}" type="presOf" srcId="{B41BB725-F8AC-4499-8985-4816269A40B0}" destId="{4DB916A9-4F79-4BAC-99D6-C9ED80D02519}" srcOrd="0" destOrd="0" presId="urn:microsoft.com/office/officeart/2005/8/layout/hList1"/>
    <dgm:cxn modelId="{B37A93A5-813D-47DD-B1F8-2C4FDDBE3BB6}" srcId="{27917B81-D866-448F-829B-2E88505B154C}" destId="{56F3DF54-EAAF-4BB3-9364-2C1DD82587C1}" srcOrd="9" destOrd="0" parTransId="{9B72C9A4-7079-48ED-8A5A-82E8C3435361}" sibTransId="{A6777B08-7588-4939-B8F6-0E215DB14207}"/>
    <dgm:cxn modelId="{23CCF8A5-7CD9-4AA5-9264-19D306F34B01}" type="presOf" srcId="{04DBE8A8-2DCF-4D44-962E-BA2460900721}" destId="{6FF44F0C-BCE0-4172-A3AA-5F38085E8C44}" srcOrd="0" destOrd="0" presId="urn:microsoft.com/office/officeart/2005/8/layout/hList1"/>
    <dgm:cxn modelId="{2F693FAD-9751-4593-91AA-445B98D0F6F9}" type="presOf" srcId="{F9435152-DD89-4BE8-861C-E3549518A456}" destId="{6FF44F0C-BCE0-4172-A3AA-5F38085E8C44}" srcOrd="0" destOrd="3" presId="urn:microsoft.com/office/officeart/2005/8/layout/hList1"/>
    <dgm:cxn modelId="{EEB14DB4-3BE3-4D59-BF17-001D053DEC75}" srcId="{1F40AB5C-6DEA-428C-992F-C1FCD1423003}" destId="{27917B81-D866-448F-829B-2E88505B154C}" srcOrd="3" destOrd="0" parTransId="{2A7F5E4F-B8CF-4D61-8DA1-7260D54C1CF4}" sibTransId="{D5F48C4B-2A9F-47EE-9422-76E8A6C98E5B}"/>
    <dgm:cxn modelId="{2B686BB8-4E49-4572-B58D-86831ADC9EF2}" type="presOf" srcId="{1F40AB5C-6DEA-428C-992F-C1FCD1423003}" destId="{AC6A0D30-ADD5-4FF5-8AB0-DEC0E45DFB31}" srcOrd="0" destOrd="0" presId="urn:microsoft.com/office/officeart/2005/8/layout/hList1"/>
    <dgm:cxn modelId="{56F9E9C0-0578-48CB-86EA-6CBFD48645BF}" type="presOf" srcId="{C352F3A3-2894-4CD1-BDEA-ED3D9E3D1C06}" destId="{6FF44F0C-BCE0-4172-A3AA-5F38085E8C44}" srcOrd="0" destOrd="4" presId="urn:microsoft.com/office/officeart/2005/8/layout/hList1"/>
    <dgm:cxn modelId="{0FA4CBC9-55F2-4F05-A905-19DDD70970C5}" srcId="{A9EEF495-8763-4C03-B2BC-4DEFE0B4ACC7}" destId="{45CFB634-015B-424E-9BCF-E49FD5D6B66F}" srcOrd="0" destOrd="0" parTransId="{0854748F-AC64-418C-A944-9540828E873D}" sibTransId="{E41633A4-DC0E-464E-BE89-294C1849BFD6}"/>
    <dgm:cxn modelId="{AD4720CD-8D29-4870-BEA4-131695D8F196}" srcId="{27917B81-D866-448F-829B-2E88505B154C}" destId="{04DBE8A8-2DCF-4D44-962E-BA2460900721}" srcOrd="0" destOrd="0" parTransId="{E6FA4BEE-92B2-4878-A438-8A38FE12DB8F}" sibTransId="{DA4CC737-1AC8-4ECD-99CA-4ABD58C7FC38}"/>
    <dgm:cxn modelId="{422A3BE2-A462-432D-ACB6-3BEB195DC4CE}" type="presOf" srcId="{B4B0537F-F44B-47CD-AFEC-EEE5D282617C}" destId="{6FF44F0C-BCE0-4172-A3AA-5F38085E8C44}" srcOrd="0" destOrd="2" presId="urn:microsoft.com/office/officeart/2005/8/layout/hList1"/>
    <dgm:cxn modelId="{8E2590E9-A9D3-4DB0-8DCC-603C778B183F}" srcId="{1F6F93C6-E4FC-4793-B6DF-013B37D99C0C}" destId="{B41BB725-F8AC-4499-8985-4816269A40B0}" srcOrd="0" destOrd="0" parTransId="{33723332-E73A-436E-AC53-88E2E40F2F90}" sibTransId="{FBE3336B-1BE2-4ABD-8FBD-0AFE7EE00CB4}"/>
    <dgm:cxn modelId="{B57B9CEF-F63F-431B-8CC7-F38FA39DA1A7}" srcId="{1F6F93C6-E4FC-4793-B6DF-013B37D99C0C}" destId="{431786BF-7112-411C-9A6C-1D99447DD16B}" srcOrd="1" destOrd="0" parTransId="{90A7FB92-4A09-4632-82B2-CDCC66BD3FC9}" sibTransId="{F3F2005D-E24A-42E1-A455-99DA8F1A5050}"/>
    <dgm:cxn modelId="{9E817FF0-FD10-49C4-8427-DE6AB0AE5163}" srcId="{27917B81-D866-448F-829B-2E88505B154C}" destId="{F9435152-DD89-4BE8-861C-E3549518A456}" srcOrd="3" destOrd="0" parTransId="{D931EF94-1089-4AA2-A163-E1A763EF3942}" sibTransId="{2B9F8BE9-2AFC-4CB7-9F22-EE4A4547737C}"/>
    <dgm:cxn modelId="{CB2532F9-91F3-40B0-BE5D-EE9FC2D4C374}" srcId="{27917B81-D866-448F-829B-2E88505B154C}" destId="{BBF185C5-A059-463A-9AFA-A91AD5B3EEA9}" srcOrd="1" destOrd="0" parTransId="{9E3DAF86-BB83-41CB-8B80-8FC539E8103E}" sibTransId="{E41CD0A0-F1B0-47B3-9D97-F2B8620185D9}"/>
    <dgm:cxn modelId="{D952EEFD-B556-43DF-BC88-F0A6E99DEB2E}" type="presOf" srcId="{1F6F93C6-E4FC-4793-B6DF-013B37D99C0C}" destId="{549D3723-4742-4B24-A533-123CA99640B5}" srcOrd="0" destOrd="0" presId="urn:microsoft.com/office/officeart/2005/8/layout/hList1"/>
    <dgm:cxn modelId="{2BD2F0FD-5AC5-444E-AF59-41301D0D601D}" type="presOf" srcId="{014F7AA5-0332-41C7-9DA5-60B0D9EB04D4}" destId="{240758AC-798C-4625-9D39-6590ED812826}" srcOrd="0" destOrd="1" presId="urn:microsoft.com/office/officeart/2005/8/layout/hList1"/>
    <dgm:cxn modelId="{2D983405-8E08-49FA-9A20-1175161E81FF}" type="presParOf" srcId="{AC6A0D30-ADD5-4FF5-8AB0-DEC0E45DFB31}" destId="{5C19AE49-AE4F-4A16-BD32-EC1A5F0F3CFD}" srcOrd="0" destOrd="0" presId="urn:microsoft.com/office/officeart/2005/8/layout/hList1"/>
    <dgm:cxn modelId="{012529C2-8C2C-492E-828A-F942A40E2A63}" type="presParOf" srcId="{5C19AE49-AE4F-4A16-BD32-EC1A5F0F3CFD}" destId="{23300844-0B60-4092-A53C-41F004254E81}" srcOrd="0" destOrd="0" presId="urn:microsoft.com/office/officeart/2005/8/layout/hList1"/>
    <dgm:cxn modelId="{44893632-5F4F-4118-A375-4B9EB8C3238B}" type="presParOf" srcId="{5C19AE49-AE4F-4A16-BD32-EC1A5F0F3CFD}" destId="{240758AC-798C-4625-9D39-6590ED812826}" srcOrd="1" destOrd="0" presId="urn:microsoft.com/office/officeart/2005/8/layout/hList1"/>
    <dgm:cxn modelId="{FABBBE4D-5997-4B29-AC34-1FECE3D20026}" type="presParOf" srcId="{AC6A0D30-ADD5-4FF5-8AB0-DEC0E45DFB31}" destId="{8F4F3E54-FBD4-4E94-8CDE-176F52DD3B72}" srcOrd="1" destOrd="0" presId="urn:microsoft.com/office/officeart/2005/8/layout/hList1"/>
    <dgm:cxn modelId="{5A138D91-A59B-4D2A-8193-EDB7B90A2D2D}" type="presParOf" srcId="{AC6A0D30-ADD5-4FF5-8AB0-DEC0E45DFB31}" destId="{67D49F95-EC9D-4886-9D88-4B2DBF5AF6FE}" srcOrd="2" destOrd="0" presId="urn:microsoft.com/office/officeart/2005/8/layout/hList1"/>
    <dgm:cxn modelId="{322FCE47-7C66-4685-BC6D-9BC0BFEDF557}" type="presParOf" srcId="{67D49F95-EC9D-4886-9D88-4B2DBF5AF6FE}" destId="{549D3723-4742-4B24-A533-123CA99640B5}" srcOrd="0" destOrd="0" presId="urn:microsoft.com/office/officeart/2005/8/layout/hList1"/>
    <dgm:cxn modelId="{9373A349-86DB-4E6B-BFB9-A0D94846BC1D}" type="presParOf" srcId="{67D49F95-EC9D-4886-9D88-4B2DBF5AF6FE}" destId="{4DB916A9-4F79-4BAC-99D6-C9ED80D02519}" srcOrd="1" destOrd="0" presId="urn:microsoft.com/office/officeart/2005/8/layout/hList1"/>
    <dgm:cxn modelId="{76815217-4CF3-4EF3-92CC-9233F3DE24B4}" type="presParOf" srcId="{AC6A0D30-ADD5-4FF5-8AB0-DEC0E45DFB31}" destId="{B66F24D0-6D5C-4F0F-910A-17F7972CB73E}" srcOrd="3" destOrd="0" presId="urn:microsoft.com/office/officeart/2005/8/layout/hList1"/>
    <dgm:cxn modelId="{EFAAE7D5-D0D7-4E65-B2AD-DFD8CA033E53}" type="presParOf" srcId="{AC6A0D30-ADD5-4FF5-8AB0-DEC0E45DFB31}" destId="{F44BBFB2-A449-4277-869F-FD231761A7FE}" srcOrd="4" destOrd="0" presId="urn:microsoft.com/office/officeart/2005/8/layout/hList1"/>
    <dgm:cxn modelId="{10F459D5-C187-4D72-82C8-26F4EA354B33}" type="presParOf" srcId="{F44BBFB2-A449-4277-869F-FD231761A7FE}" destId="{025625C8-834D-458D-98E4-7F04F13254AC}" srcOrd="0" destOrd="0" presId="urn:microsoft.com/office/officeart/2005/8/layout/hList1"/>
    <dgm:cxn modelId="{16046C7D-DE50-41D9-93A8-0F1AA406B106}" type="presParOf" srcId="{F44BBFB2-A449-4277-869F-FD231761A7FE}" destId="{88019E28-E5BE-4EAA-9195-FE3DA2B31CCD}" srcOrd="1" destOrd="0" presId="urn:microsoft.com/office/officeart/2005/8/layout/hList1"/>
    <dgm:cxn modelId="{E49A67B1-0316-4157-9CC8-79C1C83F4341}" type="presParOf" srcId="{AC6A0D30-ADD5-4FF5-8AB0-DEC0E45DFB31}" destId="{4B9C9A22-DC86-4BAF-ACDC-56D635132FDC}" srcOrd="5" destOrd="0" presId="urn:microsoft.com/office/officeart/2005/8/layout/hList1"/>
    <dgm:cxn modelId="{EC22E6C6-FB49-4175-B8D2-19267ACAA701}" type="presParOf" srcId="{AC6A0D30-ADD5-4FF5-8AB0-DEC0E45DFB31}" destId="{8EED2877-D76C-4E1C-81B7-BCF3AE36F3F2}" srcOrd="6" destOrd="0" presId="urn:microsoft.com/office/officeart/2005/8/layout/hList1"/>
    <dgm:cxn modelId="{048064D0-7650-4084-A645-915B4E3CF1E4}" type="presParOf" srcId="{8EED2877-D76C-4E1C-81B7-BCF3AE36F3F2}" destId="{8538A4FD-CB97-41D7-91AC-D20A729BE8CB}" srcOrd="0" destOrd="0" presId="urn:microsoft.com/office/officeart/2005/8/layout/hList1"/>
    <dgm:cxn modelId="{1CF974B9-F705-4F52-9AA4-47B0A0526591}" type="presParOf" srcId="{8EED2877-D76C-4E1C-81B7-BCF3AE36F3F2}" destId="{6FF44F0C-BCE0-4172-A3AA-5F38085E8C44}"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0ADB255-D1D8-4B92-89C7-B28B164BC1F4}" type="doc">
      <dgm:prSet loTypeId="urn:microsoft.com/office/officeart/2005/8/layout/hProcess11" loCatId="process" qsTypeId="urn:microsoft.com/office/officeart/2005/8/quickstyle/simple1" qsCatId="simple" csTypeId="urn:microsoft.com/office/officeart/2005/8/colors/accent1_2" csCatId="accent1" phldr="1"/>
      <dgm:spPr/>
    </dgm:pt>
    <dgm:pt modelId="{3AF34DAD-F348-424F-805C-91D1268666DC}">
      <dgm:prSet phldrT="[Text]" custT="1"/>
      <dgm:spPr/>
      <dgm:t>
        <a:bodyPr/>
        <a:lstStyle/>
        <a:p>
          <a:pPr algn="ctr">
            <a:buNone/>
          </a:pPr>
          <a:r>
            <a:rPr lang="en-GB" sz="1800">
              <a:solidFill>
                <a:schemeClr val="accent5"/>
              </a:solidFill>
              <a:latin typeface="EC Square Sans Pro"/>
            </a:rPr>
            <a:t>4 December 2025</a:t>
          </a:r>
        </a:p>
      </dgm:t>
    </dgm:pt>
    <dgm:pt modelId="{259BAA6D-402B-45B4-A2AF-C10B9C69B72D}" type="sibTrans" cxnId="{1CC4CC8B-83AB-40DA-AD01-29779029D9FC}">
      <dgm:prSet/>
      <dgm:spPr/>
      <dgm:t>
        <a:bodyPr/>
        <a:lstStyle/>
        <a:p>
          <a:pPr algn="ctr"/>
          <a:endParaRPr lang="en-GB" sz="1800">
            <a:solidFill>
              <a:schemeClr val="tx2"/>
            </a:solidFill>
            <a:latin typeface="EC Square Sans Pro" panose="020B0506040000020004" pitchFamily="34" charset="0"/>
          </a:endParaRPr>
        </a:p>
      </dgm:t>
    </dgm:pt>
    <dgm:pt modelId="{B2D5E0C1-9EA5-40CB-8EA9-F98DD41552F2}" type="parTrans" cxnId="{1CC4CC8B-83AB-40DA-AD01-29779029D9FC}">
      <dgm:prSet/>
      <dgm:spPr/>
      <dgm:t>
        <a:bodyPr/>
        <a:lstStyle/>
        <a:p>
          <a:pPr algn="ctr"/>
          <a:endParaRPr lang="en-GB" sz="1800">
            <a:solidFill>
              <a:schemeClr val="tx2"/>
            </a:solidFill>
            <a:latin typeface="EC Square Sans Pro" panose="020B0506040000020004" pitchFamily="34" charset="0"/>
          </a:endParaRPr>
        </a:p>
      </dgm:t>
    </dgm:pt>
    <dgm:pt modelId="{59583382-3CAA-4E49-8E1E-D29BA0FD7C9C}">
      <dgm:prSet phldrT="[Text]" custT="1"/>
      <dgm:spPr/>
      <dgm:t>
        <a:bodyPr/>
        <a:lstStyle/>
        <a:p>
          <a:pPr algn="ctr">
            <a:buFont typeface="Arial" panose="020B0604020202020204" pitchFamily="34" charset="0"/>
            <a:buNone/>
          </a:pPr>
          <a:r>
            <a:rPr lang="en-IE" sz="1800" i="1">
              <a:solidFill>
                <a:schemeClr val="tx2"/>
              </a:solidFill>
              <a:latin typeface="EC Square Sans Pro"/>
            </a:rPr>
            <a:t>Call opening</a:t>
          </a:r>
          <a:endParaRPr lang="en-GB" sz="1800" i="1">
            <a:solidFill>
              <a:schemeClr val="tx2"/>
            </a:solidFill>
            <a:latin typeface="EC Square Sans Pro"/>
          </a:endParaRPr>
        </a:p>
      </dgm:t>
    </dgm:pt>
    <dgm:pt modelId="{8FC01681-ABF3-4BA0-A2FF-11DAEE7799D0}" type="sibTrans" cxnId="{B43393C5-9498-48C8-9972-8F1443D3EE76}">
      <dgm:prSet/>
      <dgm:spPr/>
      <dgm:t>
        <a:bodyPr/>
        <a:lstStyle/>
        <a:p>
          <a:pPr algn="ctr"/>
          <a:endParaRPr lang="en-GB" sz="1800">
            <a:latin typeface="EC Square Sans Pro" panose="020B0506040000020004" pitchFamily="34" charset="0"/>
          </a:endParaRPr>
        </a:p>
      </dgm:t>
    </dgm:pt>
    <dgm:pt modelId="{B2CD8D22-1325-4D84-8A4E-5C31B7978812}" type="parTrans" cxnId="{B43393C5-9498-48C8-9972-8F1443D3EE76}">
      <dgm:prSet/>
      <dgm:spPr/>
      <dgm:t>
        <a:bodyPr/>
        <a:lstStyle/>
        <a:p>
          <a:pPr algn="ctr"/>
          <a:endParaRPr lang="en-GB" sz="1800">
            <a:latin typeface="EC Square Sans Pro" panose="020B0506040000020004" pitchFamily="34" charset="0"/>
          </a:endParaRPr>
        </a:p>
      </dgm:t>
    </dgm:pt>
    <dgm:pt modelId="{6BEF9B0C-960B-424B-AAED-41FE908CD318}">
      <dgm:prSet phldrT="[Text]" custT="1"/>
      <dgm:spPr/>
      <dgm:t>
        <a:bodyPr/>
        <a:lstStyle/>
        <a:p>
          <a:pPr algn="ctr">
            <a:buNone/>
          </a:pPr>
          <a:r>
            <a:rPr lang="en-GB" sz="1800">
              <a:solidFill>
                <a:schemeClr val="accent5"/>
              </a:solidFill>
              <a:latin typeface="EC Square Sans Pro"/>
            </a:rPr>
            <a:t>23 April 2026</a:t>
          </a:r>
        </a:p>
        <a:p>
          <a:pPr algn="ctr">
            <a:buNone/>
          </a:pPr>
          <a:r>
            <a:rPr lang="en-GB" sz="1800" i="1">
              <a:solidFill>
                <a:schemeClr val="tx2"/>
              </a:solidFill>
              <a:latin typeface="EC Square Sans Pro"/>
            </a:rPr>
            <a:t>Call closing</a:t>
          </a:r>
          <a:endParaRPr lang="en-GB" sz="1800">
            <a:solidFill>
              <a:schemeClr val="tx2"/>
            </a:solidFill>
            <a:latin typeface="EC Square Sans Pro"/>
          </a:endParaRPr>
        </a:p>
      </dgm:t>
    </dgm:pt>
    <dgm:pt modelId="{E505E1F9-C473-4FA9-BB0A-C7C717E9CE41}" type="sibTrans" cxnId="{739DFD4D-433B-44AD-8AD6-2E00B45959D8}">
      <dgm:prSet/>
      <dgm:spPr/>
      <dgm:t>
        <a:bodyPr/>
        <a:lstStyle/>
        <a:p>
          <a:pPr algn="ctr"/>
          <a:endParaRPr lang="en-GB" sz="1800">
            <a:latin typeface="EC Square Sans Pro" panose="020B0506040000020004" pitchFamily="34" charset="0"/>
          </a:endParaRPr>
        </a:p>
      </dgm:t>
    </dgm:pt>
    <dgm:pt modelId="{E3BDDED6-7203-4787-8243-97680F72D924}" type="parTrans" cxnId="{739DFD4D-433B-44AD-8AD6-2E00B45959D8}">
      <dgm:prSet/>
      <dgm:spPr/>
      <dgm:t>
        <a:bodyPr/>
        <a:lstStyle/>
        <a:p>
          <a:pPr algn="ctr"/>
          <a:endParaRPr lang="en-GB" sz="1800">
            <a:latin typeface="EC Square Sans Pro" panose="020B0506040000020004" pitchFamily="34" charset="0"/>
          </a:endParaRPr>
        </a:p>
      </dgm:t>
    </dgm:pt>
    <dgm:pt modelId="{B952A8BC-32E2-4DE0-83BA-B37BCACE746C}">
      <dgm:prSet phldrT="[Text]" custT="1"/>
      <dgm:spPr/>
      <dgm:t>
        <a:bodyPr/>
        <a:lstStyle/>
        <a:p>
          <a:pPr algn="ctr">
            <a:buNone/>
          </a:pPr>
          <a:r>
            <a:rPr lang="en-GB" sz="1800">
              <a:solidFill>
                <a:schemeClr val="accent5"/>
              </a:solidFill>
              <a:latin typeface="EC Square Sans Pro"/>
            </a:rPr>
            <a:t>April- October 2026</a:t>
          </a:r>
        </a:p>
        <a:p>
          <a:pPr algn="ctr">
            <a:buNone/>
          </a:pPr>
          <a:r>
            <a:rPr lang="en-IE" sz="1800" i="1">
              <a:solidFill>
                <a:schemeClr val="tx2"/>
              </a:solidFill>
              <a:latin typeface="EC Square Sans Pro"/>
            </a:rPr>
            <a:t>Evaluation</a:t>
          </a:r>
          <a:endParaRPr lang="en-GB" sz="1800">
            <a:solidFill>
              <a:schemeClr val="tx2"/>
            </a:solidFill>
            <a:latin typeface="EC Square Sans Pro"/>
          </a:endParaRPr>
        </a:p>
      </dgm:t>
    </dgm:pt>
    <dgm:pt modelId="{75385EB5-1189-46CC-A2F7-71BFD3B768F8}" type="sibTrans" cxnId="{C4824249-64D4-4F9D-8732-200FC9D8E642}">
      <dgm:prSet/>
      <dgm:spPr/>
      <dgm:t>
        <a:bodyPr/>
        <a:lstStyle/>
        <a:p>
          <a:pPr algn="ctr"/>
          <a:endParaRPr lang="en-GB" sz="1800">
            <a:latin typeface="EC Square Sans Pro" panose="020B0506040000020004" pitchFamily="34" charset="0"/>
          </a:endParaRPr>
        </a:p>
      </dgm:t>
    </dgm:pt>
    <dgm:pt modelId="{560099AA-1A63-4FE3-8475-DDC94DA04A55}" type="parTrans" cxnId="{C4824249-64D4-4F9D-8732-200FC9D8E642}">
      <dgm:prSet/>
      <dgm:spPr/>
      <dgm:t>
        <a:bodyPr/>
        <a:lstStyle/>
        <a:p>
          <a:pPr algn="ctr"/>
          <a:endParaRPr lang="en-GB" sz="1800">
            <a:latin typeface="EC Square Sans Pro" panose="020B0506040000020004" pitchFamily="34" charset="0"/>
          </a:endParaRPr>
        </a:p>
      </dgm:t>
    </dgm:pt>
    <dgm:pt modelId="{F8AB4DBD-33CF-419F-93AE-7FB52CB44A81}">
      <dgm:prSet phldrT="[Text]" custT="1"/>
      <dgm:spPr/>
      <dgm:t>
        <a:bodyPr/>
        <a:lstStyle/>
        <a:p>
          <a:pPr algn="ctr">
            <a:buNone/>
          </a:pPr>
          <a:r>
            <a:rPr lang="en-GB" sz="1800">
              <a:solidFill>
                <a:schemeClr val="accent5"/>
              </a:solidFill>
              <a:latin typeface="EC Square Sans Pro"/>
            </a:rPr>
            <a:t>Q4 2026</a:t>
          </a:r>
        </a:p>
        <a:p>
          <a:pPr algn="ctr">
            <a:buNone/>
          </a:pPr>
          <a:r>
            <a:rPr lang="en-IE" sz="1800" i="1">
              <a:solidFill>
                <a:schemeClr val="tx2"/>
              </a:solidFill>
              <a:latin typeface="EC Square Sans Pro"/>
            </a:rPr>
            <a:t>Results</a:t>
          </a:r>
          <a:endParaRPr lang="en-GB" sz="1800">
            <a:solidFill>
              <a:schemeClr val="tx2"/>
            </a:solidFill>
            <a:latin typeface="EC Square Sans Pro"/>
          </a:endParaRPr>
        </a:p>
      </dgm:t>
    </dgm:pt>
    <dgm:pt modelId="{5EDC632C-1347-48EC-A1E9-19905F851996}" type="sibTrans" cxnId="{35D80CBE-4213-4F3F-AA0A-C84B2B2166AB}">
      <dgm:prSet/>
      <dgm:spPr/>
      <dgm:t>
        <a:bodyPr/>
        <a:lstStyle/>
        <a:p>
          <a:pPr algn="ctr"/>
          <a:endParaRPr lang="en-GB" sz="1800">
            <a:latin typeface="EC Square Sans Pro" panose="020B0506040000020004" pitchFamily="34" charset="0"/>
          </a:endParaRPr>
        </a:p>
      </dgm:t>
    </dgm:pt>
    <dgm:pt modelId="{B972C6A4-1654-44C7-A726-E531EC766DD8}" type="parTrans" cxnId="{35D80CBE-4213-4F3F-AA0A-C84B2B2166AB}">
      <dgm:prSet/>
      <dgm:spPr/>
      <dgm:t>
        <a:bodyPr/>
        <a:lstStyle/>
        <a:p>
          <a:pPr algn="ctr"/>
          <a:endParaRPr lang="en-GB" sz="1800">
            <a:latin typeface="EC Square Sans Pro" panose="020B0506040000020004" pitchFamily="34" charset="0"/>
          </a:endParaRPr>
        </a:p>
      </dgm:t>
    </dgm:pt>
    <dgm:pt modelId="{99BB94D6-912A-45AA-B664-A2C85C1A7B89}">
      <dgm:prSet phldrT="[Text]" custT="1"/>
      <dgm:spPr/>
      <dgm:t>
        <a:bodyPr/>
        <a:lstStyle/>
        <a:p>
          <a:pPr algn="ctr">
            <a:buNone/>
          </a:pPr>
          <a:r>
            <a:rPr lang="en-GB" sz="1800">
              <a:solidFill>
                <a:schemeClr val="accent5"/>
              </a:solidFill>
              <a:latin typeface="EC Square Sans Pro"/>
            </a:rPr>
            <a:t>March 2027</a:t>
          </a:r>
        </a:p>
        <a:p>
          <a:pPr algn="ctr">
            <a:buNone/>
          </a:pPr>
          <a:r>
            <a:rPr lang="en-GB" sz="1800" i="1">
              <a:solidFill>
                <a:schemeClr val="tx2"/>
              </a:solidFill>
              <a:latin typeface="EC Square Sans Pro"/>
            </a:rPr>
            <a:t>Latest Grant Agreement signature</a:t>
          </a:r>
          <a:endParaRPr lang="en-GB" sz="1800">
            <a:solidFill>
              <a:schemeClr val="tx2"/>
            </a:solidFill>
            <a:latin typeface="EC Square Sans Pro"/>
          </a:endParaRPr>
        </a:p>
      </dgm:t>
    </dgm:pt>
    <dgm:pt modelId="{353CFDBD-DA65-41B6-8C27-4ADC15F20C4B}" type="sibTrans" cxnId="{0B67A14F-6CAD-4774-9196-B66AF044B9DD}">
      <dgm:prSet/>
      <dgm:spPr/>
      <dgm:t>
        <a:bodyPr/>
        <a:lstStyle/>
        <a:p>
          <a:pPr algn="ctr"/>
          <a:endParaRPr lang="en-GB" sz="1800">
            <a:solidFill>
              <a:schemeClr val="tx2"/>
            </a:solidFill>
            <a:latin typeface="EC Square Sans Pro" panose="020B0506040000020004" pitchFamily="34" charset="0"/>
          </a:endParaRPr>
        </a:p>
      </dgm:t>
    </dgm:pt>
    <dgm:pt modelId="{6951B872-1BA4-416E-A4DF-287D86DD4D8D}" type="parTrans" cxnId="{0B67A14F-6CAD-4774-9196-B66AF044B9DD}">
      <dgm:prSet/>
      <dgm:spPr/>
      <dgm:t>
        <a:bodyPr/>
        <a:lstStyle/>
        <a:p>
          <a:pPr algn="ctr"/>
          <a:endParaRPr lang="en-GB" sz="1800">
            <a:solidFill>
              <a:schemeClr val="tx2"/>
            </a:solidFill>
            <a:latin typeface="EC Square Sans Pro" panose="020B0506040000020004" pitchFamily="34" charset="0"/>
          </a:endParaRPr>
        </a:p>
      </dgm:t>
    </dgm:pt>
    <dgm:pt modelId="{EB41735A-12C4-4541-AB43-6FFD88CEF8EF}" type="pres">
      <dgm:prSet presAssocID="{D0ADB255-D1D8-4B92-89C7-B28B164BC1F4}" presName="Name0" presStyleCnt="0">
        <dgm:presLayoutVars>
          <dgm:dir/>
          <dgm:resizeHandles val="exact"/>
        </dgm:presLayoutVars>
      </dgm:prSet>
      <dgm:spPr/>
    </dgm:pt>
    <dgm:pt modelId="{9D0D4127-CE25-4264-991B-401D1F34D6DF}" type="pres">
      <dgm:prSet presAssocID="{D0ADB255-D1D8-4B92-89C7-B28B164BC1F4}" presName="arrow" presStyleLbl="bgShp" presStyleIdx="0" presStyleCnt="1" custScaleY="48884"/>
      <dgm:spPr>
        <a:solidFill>
          <a:srgbClr val="007573"/>
        </a:solidFill>
        <a:ln>
          <a:noFill/>
        </a:ln>
      </dgm:spPr>
    </dgm:pt>
    <dgm:pt modelId="{23E1C42D-BDB3-4261-B34D-0F558607127F}" type="pres">
      <dgm:prSet presAssocID="{D0ADB255-D1D8-4B92-89C7-B28B164BC1F4}" presName="points" presStyleCnt="0"/>
      <dgm:spPr/>
    </dgm:pt>
    <dgm:pt modelId="{C25D2830-6837-4ED4-8FF1-0716EAFDFFE6}" type="pres">
      <dgm:prSet presAssocID="{3AF34DAD-F348-424F-805C-91D1268666DC}" presName="compositeA" presStyleCnt="0"/>
      <dgm:spPr/>
    </dgm:pt>
    <dgm:pt modelId="{C9A8209A-3CCA-4905-B665-9A37AC22E2FC}" type="pres">
      <dgm:prSet presAssocID="{3AF34DAD-F348-424F-805C-91D1268666DC}" presName="textA" presStyleLbl="revTx" presStyleIdx="0" presStyleCnt="5" custScaleX="322338">
        <dgm:presLayoutVars>
          <dgm:bulletEnabled val="1"/>
        </dgm:presLayoutVars>
      </dgm:prSet>
      <dgm:spPr/>
    </dgm:pt>
    <dgm:pt modelId="{49DE5A1D-2EEC-4F04-932F-BE2DF7D67E6B}" type="pres">
      <dgm:prSet presAssocID="{3AF34DAD-F348-424F-805C-91D1268666DC}" presName="circleA" presStyleLbl="node1" presStyleIdx="0" presStyleCnt="5" custScaleX="50505" custScaleY="50505"/>
      <dgm:spPr>
        <a:solidFill>
          <a:schemeClr val="accent3"/>
        </a:solidFill>
        <a:ln w="12700">
          <a:solidFill>
            <a:schemeClr val="accent4"/>
          </a:solidFill>
        </a:ln>
      </dgm:spPr>
    </dgm:pt>
    <dgm:pt modelId="{AD4220CF-8E67-4B63-9D6F-54AC9912632F}" type="pres">
      <dgm:prSet presAssocID="{3AF34DAD-F348-424F-805C-91D1268666DC}" presName="spaceA" presStyleCnt="0"/>
      <dgm:spPr/>
    </dgm:pt>
    <dgm:pt modelId="{208A759C-855E-4DAD-8FB4-BE017652E228}" type="pres">
      <dgm:prSet presAssocID="{259BAA6D-402B-45B4-A2AF-C10B9C69B72D}" presName="space" presStyleCnt="0"/>
      <dgm:spPr/>
    </dgm:pt>
    <dgm:pt modelId="{322AE763-A73A-42B0-B4F1-3AC8CABE3720}" type="pres">
      <dgm:prSet presAssocID="{6BEF9B0C-960B-424B-AAED-41FE908CD318}" presName="compositeB" presStyleCnt="0"/>
      <dgm:spPr/>
    </dgm:pt>
    <dgm:pt modelId="{4BCED1EB-3532-4BDF-9E6F-1D468F02F27A}" type="pres">
      <dgm:prSet presAssocID="{6BEF9B0C-960B-424B-AAED-41FE908CD318}" presName="textB" presStyleLbl="revTx" presStyleIdx="1" presStyleCnt="5" custScaleX="342824">
        <dgm:presLayoutVars>
          <dgm:bulletEnabled val="1"/>
        </dgm:presLayoutVars>
      </dgm:prSet>
      <dgm:spPr/>
    </dgm:pt>
    <dgm:pt modelId="{4853FFF4-8C61-4FDF-986E-1E2045513CE2}" type="pres">
      <dgm:prSet presAssocID="{6BEF9B0C-960B-424B-AAED-41FE908CD318}" presName="circleB" presStyleLbl="node1" presStyleIdx="1" presStyleCnt="5" custScaleX="50505" custScaleY="50505"/>
      <dgm:spPr>
        <a:solidFill>
          <a:schemeClr val="accent3"/>
        </a:solidFill>
        <a:ln w="12700">
          <a:solidFill>
            <a:schemeClr val="accent4"/>
          </a:solidFill>
        </a:ln>
      </dgm:spPr>
    </dgm:pt>
    <dgm:pt modelId="{0E97CFDB-3A77-4D2A-BDB3-6E40A972BADF}" type="pres">
      <dgm:prSet presAssocID="{6BEF9B0C-960B-424B-AAED-41FE908CD318}" presName="spaceB" presStyleCnt="0"/>
      <dgm:spPr/>
    </dgm:pt>
    <dgm:pt modelId="{E1904D69-E8B5-4BE3-BB8F-592CB2AF3A4F}" type="pres">
      <dgm:prSet presAssocID="{E505E1F9-C473-4FA9-BB0A-C7C717E9CE41}" presName="space" presStyleCnt="0"/>
      <dgm:spPr/>
    </dgm:pt>
    <dgm:pt modelId="{738ADDB7-4A72-4322-88AC-0F461111C427}" type="pres">
      <dgm:prSet presAssocID="{B952A8BC-32E2-4DE0-83BA-B37BCACE746C}" presName="compositeA" presStyleCnt="0"/>
      <dgm:spPr/>
    </dgm:pt>
    <dgm:pt modelId="{089B68B1-0990-4CF4-A82C-0C2E0E801796}" type="pres">
      <dgm:prSet presAssocID="{B952A8BC-32E2-4DE0-83BA-B37BCACE746C}" presName="textA" presStyleLbl="revTx" presStyleIdx="2" presStyleCnt="5" custScaleX="339269">
        <dgm:presLayoutVars>
          <dgm:bulletEnabled val="1"/>
        </dgm:presLayoutVars>
      </dgm:prSet>
      <dgm:spPr/>
    </dgm:pt>
    <dgm:pt modelId="{FDD84AFA-E815-4A1F-87A0-9C876C6875C1}" type="pres">
      <dgm:prSet presAssocID="{B952A8BC-32E2-4DE0-83BA-B37BCACE746C}" presName="circleA" presStyleLbl="node1" presStyleIdx="2" presStyleCnt="5" custScaleX="50505" custScaleY="50505"/>
      <dgm:spPr>
        <a:solidFill>
          <a:schemeClr val="accent3"/>
        </a:solidFill>
        <a:ln w="12700">
          <a:solidFill>
            <a:schemeClr val="accent4"/>
          </a:solidFill>
        </a:ln>
      </dgm:spPr>
    </dgm:pt>
    <dgm:pt modelId="{A97C307F-52EC-49FB-8AE1-F2A1E9F5A026}" type="pres">
      <dgm:prSet presAssocID="{B952A8BC-32E2-4DE0-83BA-B37BCACE746C}" presName="spaceA" presStyleCnt="0"/>
      <dgm:spPr/>
    </dgm:pt>
    <dgm:pt modelId="{8F8C13DD-0D15-45F2-A58A-174188D5C567}" type="pres">
      <dgm:prSet presAssocID="{75385EB5-1189-46CC-A2F7-71BFD3B768F8}" presName="space" presStyleCnt="0"/>
      <dgm:spPr/>
    </dgm:pt>
    <dgm:pt modelId="{E3B3EA0C-07C4-4FBD-A337-2912143A7DEB}" type="pres">
      <dgm:prSet presAssocID="{F8AB4DBD-33CF-419F-93AE-7FB52CB44A81}" presName="compositeB" presStyleCnt="0"/>
      <dgm:spPr/>
    </dgm:pt>
    <dgm:pt modelId="{0AAE142E-8E66-4DD8-8FA9-C2940E4FE020}" type="pres">
      <dgm:prSet presAssocID="{F8AB4DBD-33CF-419F-93AE-7FB52CB44A81}" presName="textB" presStyleLbl="revTx" presStyleIdx="3" presStyleCnt="5" custScaleX="323053">
        <dgm:presLayoutVars>
          <dgm:bulletEnabled val="1"/>
        </dgm:presLayoutVars>
      </dgm:prSet>
      <dgm:spPr/>
    </dgm:pt>
    <dgm:pt modelId="{54347753-8A8C-4BE0-A241-C3B9D379C2AE}" type="pres">
      <dgm:prSet presAssocID="{F8AB4DBD-33CF-419F-93AE-7FB52CB44A81}" presName="circleB" presStyleLbl="node1" presStyleIdx="3" presStyleCnt="5" custScaleX="50505" custScaleY="50505"/>
      <dgm:spPr>
        <a:solidFill>
          <a:schemeClr val="accent3"/>
        </a:solidFill>
        <a:ln w="12700">
          <a:solidFill>
            <a:schemeClr val="accent4"/>
          </a:solidFill>
        </a:ln>
      </dgm:spPr>
    </dgm:pt>
    <dgm:pt modelId="{3E70CFB9-30C0-4406-B7F5-EB4FBAFDC533}" type="pres">
      <dgm:prSet presAssocID="{F8AB4DBD-33CF-419F-93AE-7FB52CB44A81}" presName="spaceB" presStyleCnt="0"/>
      <dgm:spPr/>
    </dgm:pt>
    <dgm:pt modelId="{6C9356E6-1B9A-4971-91F8-E5306557DBF6}" type="pres">
      <dgm:prSet presAssocID="{5EDC632C-1347-48EC-A1E9-19905F851996}" presName="space" presStyleCnt="0"/>
      <dgm:spPr/>
    </dgm:pt>
    <dgm:pt modelId="{644AFA96-135D-4145-AAE6-7A1ABF3764CD}" type="pres">
      <dgm:prSet presAssocID="{99BB94D6-912A-45AA-B664-A2C85C1A7B89}" presName="compositeA" presStyleCnt="0"/>
      <dgm:spPr/>
    </dgm:pt>
    <dgm:pt modelId="{A332852D-125F-43B4-94A0-B2EEC1B46254}" type="pres">
      <dgm:prSet presAssocID="{99BB94D6-912A-45AA-B664-A2C85C1A7B89}" presName="textA" presStyleLbl="revTx" presStyleIdx="4" presStyleCnt="5" custScaleX="396792">
        <dgm:presLayoutVars>
          <dgm:bulletEnabled val="1"/>
        </dgm:presLayoutVars>
      </dgm:prSet>
      <dgm:spPr/>
    </dgm:pt>
    <dgm:pt modelId="{4B248EA9-A2DB-4203-B4B3-5D99B8E78FF4}" type="pres">
      <dgm:prSet presAssocID="{99BB94D6-912A-45AA-B664-A2C85C1A7B89}" presName="circleA" presStyleLbl="node1" presStyleIdx="4" presStyleCnt="5" custScaleX="50505" custScaleY="50505"/>
      <dgm:spPr>
        <a:solidFill>
          <a:schemeClr val="accent3"/>
        </a:solidFill>
        <a:ln w="12700">
          <a:solidFill>
            <a:schemeClr val="accent4"/>
          </a:solidFill>
        </a:ln>
      </dgm:spPr>
    </dgm:pt>
    <dgm:pt modelId="{526E682E-0190-496A-96BC-1AE60BD0B2D4}" type="pres">
      <dgm:prSet presAssocID="{99BB94D6-912A-45AA-B664-A2C85C1A7B89}" presName="spaceA" presStyleCnt="0"/>
      <dgm:spPr/>
    </dgm:pt>
  </dgm:ptLst>
  <dgm:cxnLst>
    <dgm:cxn modelId="{DF5A023C-225F-446B-A74B-B93D65BD0701}" type="presOf" srcId="{3AF34DAD-F348-424F-805C-91D1268666DC}" destId="{C9A8209A-3CCA-4905-B665-9A37AC22E2FC}" srcOrd="0" destOrd="0" presId="urn:microsoft.com/office/officeart/2005/8/layout/hProcess11"/>
    <dgm:cxn modelId="{C4824249-64D4-4F9D-8732-200FC9D8E642}" srcId="{D0ADB255-D1D8-4B92-89C7-B28B164BC1F4}" destId="{B952A8BC-32E2-4DE0-83BA-B37BCACE746C}" srcOrd="2" destOrd="0" parTransId="{560099AA-1A63-4FE3-8475-DDC94DA04A55}" sibTransId="{75385EB5-1189-46CC-A2F7-71BFD3B768F8}"/>
    <dgm:cxn modelId="{8B0F734A-75BD-4EDF-BAC8-A521649E284E}" type="presOf" srcId="{F8AB4DBD-33CF-419F-93AE-7FB52CB44A81}" destId="{0AAE142E-8E66-4DD8-8FA9-C2940E4FE020}" srcOrd="0" destOrd="0" presId="urn:microsoft.com/office/officeart/2005/8/layout/hProcess11"/>
    <dgm:cxn modelId="{D8295B4D-24FB-48DD-9F50-922590EAFA8D}" type="presOf" srcId="{99BB94D6-912A-45AA-B664-A2C85C1A7B89}" destId="{A332852D-125F-43B4-94A0-B2EEC1B46254}" srcOrd="0" destOrd="0" presId="urn:microsoft.com/office/officeart/2005/8/layout/hProcess11"/>
    <dgm:cxn modelId="{739DFD4D-433B-44AD-8AD6-2E00B45959D8}" srcId="{D0ADB255-D1D8-4B92-89C7-B28B164BC1F4}" destId="{6BEF9B0C-960B-424B-AAED-41FE908CD318}" srcOrd="1" destOrd="0" parTransId="{E3BDDED6-7203-4787-8243-97680F72D924}" sibTransId="{E505E1F9-C473-4FA9-BB0A-C7C717E9CE41}"/>
    <dgm:cxn modelId="{0B67A14F-6CAD-4774-9196-B66AF044B9DD}" srcId="{D0ADB255-D1D8-4B92-89C7-B28B164BC1F4}" destId="{99BB94D6-912A-45AA-B664-A2C85C1A7B89}" srcOrd="4" destOrd="0" parTransId="{6951B872-1BA4-416E-A4DF-287D86DD4D8D}" sibTransId="{353CFDBD-DA65-41B6-8C27-4ADC15F20C4B}"/>
    <dgm:cxn modelId="{1CC4CC8B-83AB-40DA-AD01-29779029D9FC}" srcId="{D0ADB255-D1D8-4B92-89C7-B28B164BC1F4}" destId="{3AF34DAD-F348-424F-805C-91D1268666DC}" srcOrd="0" destOrd="0" parTransId="{B2D5E0C1-9EA5-40CB-8EA9-F98DD41552F2}" sibTransId="{259BAA6D-402B-45B4-A2AF-C10B9C69B72D}"/>
    <dgm:cxn modelId="{72F18B9A-B0A9-423E-9EA4-C7BDC828CC2D}" type="presOf" srcId="{59583382-3CAA-4E49-8E1E-D29BA0FD7C9C}" destId="{C9A8209A-3CCA-4905-B665-9A37AC22E2FC}" srcOrd="0" destOrd="1" presId="urn:microsoft.com/office/officeart/2005/8/layout/hProcess11"/>
    <dgm:cxn modelId="{5FC424B6-5136-4D9E-A57D-29A362E91661}" type="presOf" srcId="{D0ADB255-D1D8-4B92-89C7-B28B164BC1F4}" destId="{EB41735A-12C4-4541-AB43-6FFD88CEF8EF}" srcOrd="0" destOrd="0" presId="urn:microsoft.com/office/officeart/2005/8/layout/hProcess11"/>
    <dgm:cxn modelId="{35D80CBE-4213-4F3F-AA0A-C84B2B2166AB}" srcId="{D0ADB255-D1D8-4B92-89C7-B28B164BC1F4}" destId="{F8AB4DBD-33CF-419F-93AE-7FB52CB44A81}" srcOrd="3" destOrd="0" parTransId="{B972C6A4-1654-44C7-A726-E531EC766DD8}" sibTransId="{5EDC632C-1347-48EC-A1E9-19905F851996}"/>
    <dgm:cxn modelId="{B43393C5-9498-48C8-9972-8F1443D3EE76}" srcId="{3AF34DAD-F348-424F-805C-91D1268666DC}" destId="{59583382-3CAA-4E49-8E1E-D29BA0FD7C9C}" srcOrd="0" destOrd="0" parTransId="{B2CD8D22-1325-4D84-8A4E-5C31B7978812}" sibTransId="{8FC01681-ABF3-4BA0-A2FF-11DAEE7799D0}"/>
    <dgm:cxn modelId="{C3B5DFE5-869C-48B6-BD10-874B8A2EA50A}" type="presOf" srcId="{B952A8BC-32E2-4DE0-83BA-B37BCACE746C}" destId="{089B68B1-0990-4CF4-A82C-0C2E0E801796}" srcOrd="0" destOrd="0" presId="urn:microsoft.com/office/officeart/2005/8/layout/hProcess11"/>
    <dgm:cxn modelId="{0C8AF7F6-E3E6-4459-96C3-FD70D51878E0}" type="presOf" srcId="{6BEF9B0C-960B-424B-AAED-41FE908CD318}" destId="{4BCED1EB-3532-4BDF-9E6F-1D468F02F27A}" srcOrd="0" destOrd="0" presId="urn:microsoft.com/office/officeart/2005/8/layout/hProcess11"/>
    <dgm:cxn modelId="{EC184801-7A74-43A1-8AC3-F599F2EFC5BA}" type="presParOf" srcId="{EB41735A-12C4-4541-AB43-6FFD88CEF8EF}" destId="{9D0D4127-CE25-4264-991B-401D1F34D6DF}" srcOrd="0" destOrd="0" presId="urn:microsoft.com/office/officeart/2005/8/layout/hProcess11"/>
    <dgm:cxn modelId="{12FCE323-54BF-4339-8C66-55788003ED97}" type="presParOf" srcId="{EB41735A-12C4-4541-AB43-6FFD88CEF8EF}" destId="{23E1C42D-BDB3-4261-B34D-0F558607127F}" srcOrd="1" destOrd="0" presId="urn:microsoft.com/office/officeart/2005/8/layout/hProcess11"/>
    <dgm:cxn modelId="{D98224E4-2952-4698-90C1-1B0131978CE4}" type="presParOf" srcId="{23E1C42D-BDB3-4261-B34D-0F558607127F}" destId="{C25D2830-6837-4ED4-8FF1-0716EAFDFFE6}" srcOrd="0" destOrd="0" presId="urn:microsoft.com/office/officeart/2005/8/layout/hProcess11"/>
    <dgm:cxn modelId="{3D4D8AD1-DEAA-4210-AA93-1B76F13967FB}" type="presParOf" srcId="{C25D2830-6837-4ED4-8FF1-0716EAFDFFE6}" destId="{C9A8209A-3CCA-4905-B665-9A37AC22E2FC}" srcOrd="0" destOrd="0" presId="urn:microsoft.com/office/officeart/2005/8/layout/hProcess11"/>
    <dgm:cxn modelId="{6F8CA240-FDB5-4EDA-AB92-14F04D99DD65}" type="presParOf" srcId="{C25D2830-6837-4ED4-8FF1-0716EAFDFFE6}" destId="{49DE5A1D-2EEC-4F04-932F-BE2DF7D67E6B}" srcOrd="1" destOrd="0" presId="urn:microsoft.com/office/officeart/2005/8/layout/hProcess11"/>
    <dgm:cxn modelId="{71126E8E-EF8C-4FE7-BAC5-C0DE4FF3941A}" type="presParOf" srcId="{C25D2830-6837-4ED4-8FF1-0716EAFDFFE6}" destId="{AD4220CF-8E67-4B63-9D6F-54AC9912632F}" srcOrd="2" destOrd="0" presId="urn:microsoft.com/office/officeart/2005/8/layout/hProcess11"/>
    <dgm:cxn modelId="{E5809C70-115F-4276-86C4-37F22CADAEEF}" type="presParOf" srcId="{23E1C42D-BDB3-4261-B34D-0F558607127F}" destId="{208A759C-855E-4DAD-8FB4-BE017652E228}" srcOrd="1" destOrd="0" presId="urn:microsoft.com/office/officeart/2005/8/layout/hProcess11"/>
    <dgm:cxn modelId="{5E4E8087-6526-43B4-B5EA-6F17E7C26191}" type="presParOf" srcId="{23E1C42D-BDB3-4261-B34D-0F558607127F}" destId="{322AE763-A73A-42B0-B4F1-3AC8CABE3720}" srcOrd="2" destOrd="0" presId="urn:microsoft.com/office/officeart/2005/8/layout/hProcess11"/>
    <dgm:cxn modelId="{E9C6CCAF-2D3C-43D4-908A-FE06619F2E9A}" type="presParOf" srcId="{322AE763-A73A-42B0-B4F1-3AC8CABE3720}" destId="{4BCED1EB-3532-4BDF-9E6F-1D468F02F27A}" srcOrd="0" destOrd="0" presId="urn:microsoft.com/office/officeart/2005/8/layout/hProcess11"/>
    <dgm:cxn modelId="{5E3C31A1-5D15-4801-B408-DFDADCEFD492}" type="presParOf" srcId="{322AE763-A73A-42B0-B4F1-3AC8CABE3720}" destId="{4853FFF4-8C61-4FDF-986E-1E2045513CE2}" srcOrd="1" destOrd="0" presId="urn:microsoft.com/office/officeart/2005/8/layout/hProcess11"/>
    <dgm:cxn modelId="{98D6A993-F2FD-4DB3-B173-DA18C2AD2D6A}" type="presParOf" srcId="{322AE763-A73A-42B0-B4F1-3AC8CABE3720}" destId="{0E97CFDB-3A77-4D2A-BDB3-6E40A972BADF}" srcOrd="2" destOrd="0" presId="urn:microsoft.com/office/officeart/2005/8/layout/hProcess11"/>
    <dgm:cxn modelId="{0642AC72-AE7C-4FED-8366-808FDE63C171}" type="presParOf" srcId="{23E1C42D-BDB3-4261-B34D-0F558607127F}" destId="{E1904D69-E8B5-4BE3-BB8F-592CB2AF3A4F}" srcOrd="3" destOrd="0" presId="urn:microsoft.com/office/officeart/2005/8/layout/hProcess11"/>
    <dgm:cxn modelId="{D5577F3F-7ED3-4FF1-842B-943B7CE91750}" type="presParOf" srcId="{23E1C42D-BDB3-4261-B34D-0F558607127F}" destId="{738ADDB7-4A72-4322-88AC-0F461111C427}" srcOrd="4" destOrd="0" presId="urn:microsoft.com/office/officeart/2005/8/layout/hProcess11"/>
    <dgm:cxn modelId="{D3B8B214-DC0E-4ED8-BB41-B274986E42DC}" type="presParOf" srcId="{738ADDB7-4A72-4322-88AC-0F461111C427}" destId="{089B68B1-0990-4CF4-A82C-0C2E0E801796}" srcOrd="0" destOrd="0" presId="urn:microsoft.com/office/officeart/2005/8/layout/hProcess11"/>
    <dgm:cxn modelId="{029E9499-29BF-4278-9034-C81D20F63209}" type="presParOf" srcId="{738ADDB7-4A72-4322-88AC-0F461111C427}" destId="{FDD84AFA-E815-4A1F-87A0-9C876C6875C1}" srcOrd="1" destOrd="0" presId="urn:microsoft.com/office/officeart/2005/8/layout/hProcess11"/>
    <dgm:cxn modelId="{0523CCE3-D9FA-45C0-9CEC-40695F465D68}" type="presParOf" srcId="{738ADDB7-4A72-4322-88AC-0F461111C427}" destId="{A97C307F-52EC-49FB-8AE1-F2A1E9F5A026}" srcOrd="2" destOrd="0" presId="urn:microsoft.com/office/officeart/2005/8/layout/hProcess11"/>
    <dgm:cxn modelId="{1384EE8E-C3E6-4309-88FC-977E64B0FA0F}" type="presParOf" srcId="{23E1C42D-BDB3-4261-B34D-0F558607127F}" destId="{8F8C13DD-0D15-45F2-A58A-174188D5C567}" srcOrd="5" destOrd="0" presId="urn:microsoft.com/office/officeart/2005/8/layout/hProcess11"/>
    <dgm:cxn modelId="{196CCAB7-8F1A-429B-8D93-E65BCBFDA67A}" type="presParOf" srcId="{23E1C42D-BDB3-4261-B34D-0F558607127F}" destId="{E3B3EA0C-07C4-4FBD-A337-2912143A7DEB}" srcOrd="6" destOrd="0" presId="urn:microsoft.com/office/officeart/2005/8/layout/hProcess11"/>
    <dgm:cxn modelId="{E7C7A325-725F-42DE-B66A-F346AA218CE5}" type="presParOf" srcId="{E3B3EA0C-07C4-4FBD-A337-2912143A7DEB}" destId="{0AAE142E-8E66-4DD8-8FA9-C2940E4FE020}" srcOrd="0" destOrd="0" presId="urn:microsoft.com/office/officeart/2005/8/layout/hProcess11"/>
    <dgm:cxn modelId="{600B7209-A409-4E6F-931F-8B5C882BD633}" type="presParOf" srcId="{E3B3EA0C-07C4-4FBD-A337-2912143A7DEB}" destId="{54347753-8A8C-4BE0-A241-C3B9D379C2AE}" srcOrd="1" destOrd="0" presId="urn:microsoft.com/office/officeart/2005/8/layout/hProcess11"/>
    <dgm:cxn modelId="{A53A0480-7BE9-4079-9382-00E7BDA8481F}" type="presParOf" srcId="{E3B3EA0C-07C4-4FBD-A337-2912143A7DEB}" destId="{3E70CFB9-30C0-4406-B7F5-EB4FBAFDC533}" srcOrd="2" destOrd="0" presId="urn:microsoft.com/office/officeart/2005/8/layout/hProcess11"/>
    <dgm:cxn modelId="{D5560C64-B875-4C07-99B8-DB5A537FA2D2}" type="presParOf" srcId="{23E1C42D-BDB3-4261-B34D-0F558607127F}" destId="{6C9356E6-1B9A-4971-91F8-E5306557DBF6}" srcOrd="7" destOrd="0" presId="urn:microsoft.com/office/officeart/2005/8/layout/hProcess11"/>
    <dgm:cxn modelId="{A24681F6-447A-4969-95FA-B21D6D9519EE}" type="presParOf" srcId="{23E1C42D-BDB3-4261-B34D-0F558607127F}" destId="{644AFA96-135D-4145-AAE6-7A1ABF3764CD}" srcOrd="8" destOrd="0" presId="urn:microsoft.com/office/officeart/2005/8/layout/hProcess11"/>
    <dgm:cxn modelId="{42A8274F-96F2-48CB-86BF-DC27313CC51C}" type="presParOf" srcId="{644AFA96-135D-4145-AAE6-7A1ABF3764CD}" destId="{A332852D-125F-43B4-94A0-B2EEC1B46254}" srcOrd="0" destOrd="0" presId="urn:microsoft.com/office/officeart/2005/8/layout/hProcess11"/>
    <dgm:cxn modelId="{E3904D3E-1570-4D18-AE4D-DB3CD8E3AF38}" type="presParOf" srcId="{644AFA96-135D-4145-AAE6-7A1ABF3764CD}" destId="{4B248EA9-A2DB-4203-B4B3-5D99B8E78FF4}" srcOrd="1" destOrd="0" presId="urn:microsoft.com/office/officeart/2005/8/layout/hProcess11"/>
    <dgm:cxn modelId="{7BDCB204-7415-4759-8BF3-97CE146E2DEF}" type="presParOf" srcId="{644AFA96-135D-4145-AAE6-7A1ABF3764CD}" destId="{526E682E-0190-496A-96BC-1AE60BD0B2D4}"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87CD6209-8022-42C2-B57B-8C1AF842B4D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759D83F-D158-49CE-B3FB-F2A7EE25FE7F}">
      <dgm:prSet/>
      <dgm:spPr/>
      <dgm:t>
        <a:bodyPr/>
        <a:lstStyle/>
        <a:p>
          <a:pPr>
            <a:lnSpc>
              <a:spcPct val="100000"/>
            </a:lnSpc>
          </a:pPr>
          <a:r>
            <a:rPr lang="en-GB" b="1">
              <a:solidFill>
                <a:schemeClr val="accent2"/>
              </a:solidFill>
            </a:rPr>
            <a:t>Application form, Part B</a:t>
          </a:r>
          <a:endParaRPr lang="en-US">
            <a:solidFill>
              <a:schemeClr val="accent2"/>
            </a:solidFill>
          </a:endParaRPr>
        </a:p>
      </dgm:t>
    </dgm:pt>
    <dgm:pt modelId="{CF8E20DC-A7EE-4831-9122-0EB3BA1A5A3F}" type="parTrans" cxnId="{A2CBEDA6-D533-46A6-9107-2F14C0CB1F0C}">
      <dgm:prSet/>
      <dgm:spPr/>
      <dgm:t>
        <a:bodyPr/>
        <a:lstStyle/>
        <a:p>
          <a:endParaRPr lang="en-US"/>
        </a:p>
      </dgm:t>
    </dgm:pt>
    <dgm:pt modelId="{E7172B89-C0DF-40BC-A6F1-3AC388A91E74}" type="sibTrans" cxnId="{A2CBEDA6-D533-46A6-9107-2F14C0CB1F0C}">
      <dgm:prSet/>
      <dgm:spPr/>
      <dgm:t>
        <a:bodyPr/>
        <a:lstStyle/>
        <a:p>
          <a:endParaRPr lang="en-US"/>
        </a:p>
      </dgm:t>
    </dgm:pt>
    <dgm:pt modelId="{28A304B4-3128-4358-9D37-E39AA4172D36}">
      <dgm:prSet/>
      <dgm:spPr/>
      <dgm:t>
        <a:bodyPr/>
        <a:lstStyle/>
        <a:p>
          <a:pPr>
            <a:lnSpc>
              <a:spcPct val="100000"/>
            </a:lnSpc>
          </a:pPr>
          <a:r>
            <a:rPr lang="en-GB">
              <a:solidFill>
                <a:schemeClr val="accent2"/>
              </a:solidFill>
            </a:rPr>
            <a:t>Section 1: Degree of innovation</a:t>
          </a:r>
          <a:endParaRPr lang="en-US">
            <a:solidFill>
              <a:schemeClr val="accent2"/>
            </a:solidFill>
          </a:endParaRPr>
        </a:p>
      </dgm:t>
    </dgm:pt>
    <dgm:pt modelId="{9B7DA220-4D2D-4DAE-B561-72ECDAE9892C}" type="parTrans" cxnId="{D739AC45-EBF3-49C9-B0AB-B96491264C3D}">
      <dgm:prSet/>
      <dgm:spPr/>
      <dgm:t>
        <a:bodyPr/>
        <a:lstStyle/>
        <a:p>
          <a:endParaRPr lang="en-US"/>
        </a:p>
      </dgm:t>
    </dgm:pt>
    <dgm:pt modelId="{2EBCA270-90B5-458E-B7E5-ABEC1235A177}" type="sibTrans" cxnId="{D739AC45-EBF3-49C9-B0AB-B96491264C3D}">
      <dgm:prSet/>
      <dgm:spPr/>
      <dgm:t>
        <a:bodyPr/>
        <a:lstStyle/>
        <a:p>
          <a:endParaRPr lang="en-US"/>
        </a:p>
      </dgm:t>
    </dgm:pt>
    <dgm:pt modelId="{950AAD6F-FFFD-4B36-825C-CAE939A3000F}">
      <dgm:prSet custT="1"/>
      <dgm:spPr/>
      <dgm:t>
        <a:bodyPr/>
        <a:lstStyle/>
        <a:p>
          <a:pPr>
            <a:lnSpc>
              <a:spcPct val="100000"/>
            </a:lnSpc>
          </a:pPr>
          <a:r>
            <a:rPr lang="en-US" sz="1800">
              <a:solidFill>
                <a:schemeClr val="accent2"/>
              </a:solidFill>
            </a:rPr>
            <a:t>Innovation </a:t>
          </a:r>
          <a:r>
            <a:rPr lang="en-US" sz="1800" b="1">
              <a:solidFill>
                <a:schemeClr val="accent2"/>
              </a:solidFill>
            </a:rPr>
            <a:t>in relation to the state of the art</a:t>
          </a:r>
          <a:endParaRPr lang="en-US" sz="1800">
            <a:solidFill>
              <a:schemeClr val="accent2"/>
            </a:solidFill>
          </a:endParaRPr>
        </a:p>
      </dgm:t>
    </dgm:pt>
    <dgm:pt modelId="{3467FA20-4425-4206-AB61-0A9616C31546}" type="parTrans" cxnId="{2D0B4A78-32EE-43EC-8759-E5ACD3AB5746}">
      <dgm:prSet/>
      <dgm:spPr/>
      <dgm:t>
        <a:bodyPr/>
        <a:lstStyle/>
        <a:p>
          <a:endParaRPr lang="en-US"/>
        </a:p>
      </dgm:t>
    </dgm:pt>
    <dgm:pt modelId="{08079878-C532-4BEA-862C-F469E24C7387}" type="sibTrans" cxnId="{2D0B4A78-32EE-43EC-8759-E5ACD3AB5746}">
      <dgm:prSet/>
      <dgm:spPr/>
      <dgm:t>
        <a:bodyPr/>
        <a:lstStyle/>
        <a:p>
          <a:endParaRPr lang="en-US"/>
        </a:p>
      </dgm:t>
    </dgm:pt>
    <dgm:pt modelId="{5B47A333-00D7-448C-BC40-D16CF1790461}">
      <dgm:prSet custT="1"/>
      <dgm:spPr/>
      <dgm:t>
        <a:bodyPr/>
        <a:lstStyle/>
        <a:p>
          <a:pPr>
            <a:lnSpc>
              <a:spcPct val="100000"/>
            </a:lnSpc>
          </a:pPr>
          <a:r>
            <a:rPr lang="en-US" sz="1800">
              <a:solidFill>
                <a:schemeClr val="accent2"/>
              </a:solidFill>
            </a:rPr>
            <a:t>Innovation </a:t>
          </a:r>
          <a:r>
            <a:rPr lang="en-US" sz="1800" b="1">
              <a:solidFill>
                <a:schemeClr val="accent2"/>
              </a:solidFill>
            </a:rPr>
            <a:t>beyond the state of the art</a:t>
          </a:r>
          <a:endParaRPr lang="en-US" sz="1800">
            <a:solidFill>
              <a:schemeClr val="accent2"/>
            </a:solidFill>
          </a:endParaRPr>
        </a:p>
      </dgm:t>
    </dgm:pt>
    <dgm:pt modelId="{6987502C-6C1F-4D7C-B715-95CA3656D2F6}" type="parTrans" cxnId="{A76C9286-94D3-4DB7-A6B3-8F43CF3FB6FD}">
      <dgm:prSet/>
      <dgm:spPr/>
      <dgm:t>
        <a:bodyPr/>
        <a:lstStyle/>
        <a:p>
          <a:endParaRPr lang="en-US"/>
        </a:p>
      </dgm:t>
    </dgm:pt>
    <dgm:pt modelId="{A1472287-CB28-49CC-9FAB-DF208F6485EE}" type="sibTrans" cxnId="{A76C9286-94D3-4DB7-A6B3-8F43CF3FB6FD}">
      <dgm:prSet/>
      <dgm:spPr/>
      <dgm:t>
        <a:bodyPr/>
        <a:lstStyle/>
        <a:p>
          <a:endParaRPr lang="en-US"/>
        </a:p>
      </dgm:t>
    </dgm:pt>
    <dgm:pt modelId="{19FAB217-C276-4FA1-A716-2AEF6494F6C6}">
      <dgm:prSet/>
      <dgm:spPr/>
      <dgm:t>
        <a:bodyPr/>
        <a:lstStyle/>
        <a:p>
          <a:pPr>
            <a:lnSpc>
              <a:spcPct val="100000"/>
            </a:lnSpc>
          </a:pPr>
          <a:r>
            <a:rPr lang="en-GB">
              <a:solidFill>
                <a:schemeClr val="accent4"/>
              </a:solidFill>
            </a:rPr>
            <a:t>Feasibility study (</a:t>
          </a:r>
          <a:r>
            <a:rPr lang="en-GB" u="sng">
              <a:solidFill>
                <a:schemeClr val="accent4"/>
              </a:solidFill>
            </a:rPr>
            <a:t>mandatory document</a:t>
          </a:r>
          <a:r>
            <a:rPr lang="en-GB">
              <a:solidFill>
                <a:schemeClr val="accent4"/>
              </a:solidFill>
            </a:rPr>
            <a:t>) </a:t>
          </a:r>
          <a:endParaRPr lang="en-US">
            <a:solidFill>
              <a:schemeClr val="accent4"/>
            </a:solidFill>
          </a:endParaRPr>
        </a:p>
      </dgm:t>
    </dgm:pt>
    <dgm:pt modelId="{0F8CF298-68DF-4E53-8F24-2E23B245DE42}" type="parTrans" cxnId="{B1611DEF-743F-432F-94FA-38FC27ABF169}">
      <dgm:prSet/>
      <dgm:spPr/>
      <dgm:t>
        <a:bodyPr/>
        <a:lstStyle/>
        <a:p>
          <a:endParaRPr lang="en-US"/>
        </a:p>
      </dgm:t>
    </dgm:pt>
    <dgm:pt modelId="{5F49BC4D-73C4-413D-AF5F-EA8745A1932A}" type="sibTrans" cxnId="{B1611DEF-743F-432F-94FA-38FC27ABF169}">
      <dgm:prSet/>
      <dgm:spPr/>
      <dgm:t>
        <a:bodyPr/>
        <a:lstStyle/>
        <a:p>
          <a:endParaRPr lang="en-US"/>
        </a:p>
      </dgm:t>
    </dgm:pt>
    <dgm:pt modelId="{F97E4317-656F-4B0C-8DCC-851975A98CAF}">
      <dgm:prSet/>
      <dgm:spPr/>
      <dgm:t>
        <a:bodyPr/>
        <a:lstStyle/>
        <a:p>
          <a:pPr>
            <a:lnSpc>
              <a:spcPct val="100000"/>
            </a:lnSpc>
          </a:pPr>
          <a:r>
            <a:rPr lang="en-GB" u="sng">
              <a:solidFill>
                <a:schemeClr val="accent4"/>
              </a:solidFill>
            </a:rPr>
            <a:t>A template for the Feasibility study</a:t>
          </a:r>
          <a:r>
            <a:rPr lang="en-GB">
              <a:solidFill>
                <a:schemeClr val="accent4"/>
              </a:solidFill>
            </a:rPr>
            <a:t> is </a:t>
          </a:r>
          <a:r>
            <a:rPr lang="en-US">
              <a:solidFill>
                <a:schemeClr val="accent4"/>
              </a:solidFill>
            </a:rPr>
            <a:t>available in the Submission System (under "Part B templates").</a:t>
          </a:r>
        </a:p>
      </dgm:t>
    </dgm:pt>
    <dgm:pt modelId="{447CB20D-B0FA-4013-89AF-7136EFA7256B}" type="parTrans" cxnId="{9095376B-CE20-4F71-90A0-994A079E1DD8}">
      <dgm:prSet/>
      <dgm:spPr/>
      <dgm:t>
        <a:bodyPr/>
        <a:lstStyle/>
        <a:p>
          <a:endParaRPr lang="en-US"/>
        </a:p>
      </dgm:t>
    </dgm:pt>
    <dgm:pt modelId="{989FCFD7-87E0-41FA-9A38-DE1CC9E8B026}" type="sibTrans" cxnId="{9095376B-CE20-4F71-90A0-994A079E1DD8}">
      <dgm:prSet/>
      <dgm:spPr/>
      <dgm:t>
        <a:bodyPr/>
        <a:lstStyle/>
        <a:p>
          <a:endParaRPr lang="en-US"/>
        </a:p>
      </dgm:t>
    </dgm:pt>
    <dgm:pt modelId="{A6EAB789-F33E-4B00-930A-8F3E4F5705B2}">
      <dgm:prSet/>
      <dgm:spPr/>
      <dgm:t>
        <a:bodyPr/>
        <a:lstStyle/>
        <a:p>
          <a:pPr>
            <a:lnSpc>
              <a:spcPct val="100000"/>
            </a:lnSpc>
          </a:pPr>
          <a:r>
            <a:rPr lang="en-GB" b="1">
              <a:solidFill>
                <a:schemeClr val="accent4"/>
              </a:solidFill>
            </a:rPr>
            <a:t>Template recommended to be used!</a:t>
          </a:r>
          <a:endParaRPr lang="en-US">
            <a:solidFill>
              <a:schemeClr val="accent4"/>
            </a:solidFill>
          </a:endParaRPr>
        </a:p>
      </dgm:t>
    </dgm:pt>
    <dgm:pt modelId="{56B9A8E7-297A-497D-A0A6-5BFDE6A0254D}" type="parTrans" cxnId="{B5791292-9E92-4A7F-9F81-1972B3F7781E}">
      <dgm:prSet/>
      <dgm:spPr/>
      <dgm:t>
        <a:bodyPr/>
        <a:lstStyle/>
        <a:p>
          <a:endParaRPr lang="en-US"/>
        </a:p>
      </dgm:t>
    </dgm:pt>
    <dgm:pt modelId="{08CB6666-E8A2-49D6-96A5-830948E7A375}" type="sibTrans" cxnId="{B5791292-9E92-4A7F-9F81-1972B3F7781E}">
      <dgm:prSet/>
      <dgm:spPr/>
      <dgm:t>
        <a:bodyPr/>
        <a:lstStyle/>
        <a:p>
          <a:endParaRPr lang="en-US"/>
        </a:p>
      </dgm:t>
    </dgm:pt>
    <dgm:pt modelId="{0EBF5B93-FF26-4F0D-AC44-88E23ABAB5C4}">
      <dgm:prSet/>
      <dgm:spPr/>
      <dgm:t>
        <a:bodyPr/>
        <a:lstStyle/>
        <a:p>
          <a:pPr>
            <a:lnSpc>
              <a:spcPct val="100000"/>
            </a:lnSpc>
          </a:pPr>
          <a:r>
            <a:rPr lang="en-GB">
              <a:solidFill>
                <a:schemeClr val="accent2"/>
              </a:solidFill>
            </a:rPr>
            <a:t>Any due diligence report (if any)</a:t>
          </a:r>
          <a:endParaRPr lang="en-US">
            <a:solidFill>
              <a:srgbClr val="6CBCA7"/>
            </a:solidFill>
          </a:endParaRPr>
        </a:p>
      </dgm:t>
    </dgm:pt>
    <dgm:pt modelId="{865177BB-DF82-4417-867C-0A3DF35B9F59}" type="parTrans" cxnId="{B8A993C1-CB34-4A21-B9E4-DC9747B385C8}">
      <dgm:prSet/>
      <dgm:spPr/>
      <dgm:t>
        <a:bodyPr/>
        <a:lstStyle/>
        <a:p>
          <a:endParaRPr lang="en-IE"/>
        </a:p>
      </dgm:t>
    </dgm:pt>
    <dgm:pt modelId="{71834601-0517-492A-B38F-F41EF316AA06}" type="sibTrans" cxnId="{B8A993C1-CB34-4A21-B9E4-DC9747B385C8}">
      <dgm:prSet/>
      <dgm:spPr/>
      <dgm:t>
        <a:bodyPr/>
        <a:lstStyle/>
        <a:p>
          <a:endParaRPr lang="en-IE"/>
        </a:p>
      </dgm:t>
    </dgm:pt>
    <dgm:pt modelId="{9EAD6DD2-CB91-431A-BBDE-CAA89A7064EC}" type="pres">
      <dgm:prSet presAssocID="{87CD6209-8022-42C2-B57B-8C1AF842B4D6}" presName="root" presStyleCnt="0">
        <dgm:presLayoutVars>
          <dgm:dir/>
          <dgm:resizeHandles val="exact"/>
        </dgm:presLayoutVars>
      </dgm:prSet>
      <dgm:spPr/>
    </dgm:pt>
    <dgm:pt modelId="{77A639F2-09C4-477E-A1EE-BE24BB5F39B4}" type="pres">
      <dgm:prSet presAssocID="{0759D83F-D158-49CE-B3FB-F2A7EE25FE7F}" presName="compNode" presStyleCnt="0"/>
      <dgm:spPr/>
    </dgm:pt>
    <dgm:pt modelId="{138EF734-C77C-4A62-914D-4E4AAD8CAD3B}" type="pres">
      <dgm:prSet presAssocID="{0759D83F-D158-49CE-B3FB-F2A7EE25FE7F}" presName="bgRect" presStyleLbl="bgShp" presStyleIdx="0" presStyleCnt="4"/>
      <dgm:spPr>
        <a:solidFill>
          <a:srgbClr val="D1E5E6"/>
        </a:solidFill>
      </dgm:spPr>
    </dgm:pt>
    <dgm:pt modelId="{D9834674-E86D-46E8-A901-057F71FDB27E}" type="pres">
      <dgm:prSet presAssocID="{0759D83F-D158-49CE-B3FB-F2A7EE25FE7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ument"/>
        </a:ext>
      </dgm:extLst>
    </dgm:pt>
    <dgm:pt modelId="{33CEEEE9-50EB-41D7-A48F-0C74ECA04074}" type="pres">
      <dgm:prSet presAssocID="{0759D83F-D158-49CE-B3FB-F2A7EE25FE7F}" presName="spaceRect" presStyleCnt="0"/>
      <dgm:spPr/>
    </dgm:pt>
    <dgm:pt modelId="{57EAF1D2-8B9F-4DA9-9224-C84BD3033522}" type="pres">
      <dgm:prSet presAssocID="{0759D83F-D158-49CE-B3FB-F2A7EE25FE7F}" presName="parTx" presStyleLbl="revTx" presStyleIdx="0" presStyleCnt="6">
        <dgm:presLayoutVars>
          <dgm:chMax val="0"/>
          <dgm:chPref val="0"/>
        </dgm:presLayoutVars>
      </dgm:prSet>
      <dgm:spPr/>
    </dgm:pt>
    <dgm:pt modelId="{9FC2AB69-2E34-4300-BF3C-A66517655F37}" type="pres">
      <dgm:prSet presAssocID="{E7172B89-C0DF-40BC-A6F1-3AC388A91E74}" presName="sibTrans" presStyleCnt="0"/>
      <dgm:spPr/>
    </dgm:pt>
    <dgm:pt modelId="{8BB60D52-5C95-4AC4-9C6E-4017A56F9A55}" type="pres">
      <dgm:prSet presAssocID="{28A304B4-3128-4358-9D37-E39AA4172D36}" presName="compNode" presStyleCnt="0"/>
      <dgm:spPr/>
    </dgm:pt>
    <dgm:pt modelId="{73398C89-58A3-403E-9302-B3059EC41BDC}" type="pres">
      <dgm:prSet presAssocID="{28A304B4-3128-4358-9D37-E39AA4172D36}" presName="bgRect" presStyleLbl="bgShp" presStyleIdx="1" presStyleCnt="4"/>
      <dgm:spPr>
        <a:solidFill>
          <a:schemeClr val="accent4"/>
        </a:solidFill>
      </dgm:spPr>
    </dgm:pt>
    <dgm:pt modelId="{33017148-AE9C-44AE-AF78-8D5716792DB9}" type="pres">
      <dgm:prSet presAssocID="{28A304B4-3128-4358-9D37-E39AA4172D3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ghtbulb"/>
        </a:ext>
      </dgm:extLst>
    </dgm:pt>
    <dgm:pt modelId="{1646046D-E09F-43B4-93B1-A75CBA8FC2F2}" type="pres">
      <dgm:prSet presAssocID="{28A304B4-3128-4358-9D37-E39AA4172D36}" presName="spaceRect" presStyleCnt="0"/>
      <dgm:spPr/>
    </dgm:pt>
    <dgm:pt modelId="{2376B38F-7C0D-43E4-985C-BD1FAFA1E115}" type="pres">
      <dgm:prSet presAssocID="{28A304B4-3128-4358-9D37-E39AA4172D36}" presName="parTx" presStyleLbl="revTx" presStyleIdx="1" presStyleCnt="6">
        <dgm:presLayoutVars>
          <dgm:chMax val="0"/>
          <dgm:chPref val="0"/>
        </dgm:presLayoutVars>
      </dgm:prSet>
      <dgm:spPr/>
    </dgm:pt>
    <dgm:pt modelId="{A28EA570-5D80-481A-9BA2-61D087BFF6D0}" type="pres">
      <dgm:prSet presAssocID="{28A304B4-3128-4358-9D37-E39AA4172D36}" presName="desTx" presStyleLbl="revTx" presStyleIdx="2" presStyleCnt="6" custScaleX="103428" custLinFactNeighborX="-4370">
        <dgm:presLayoutVars/>
      </dgm:prSet>
      <dgm:spPr/>
    </dgm:pt>
    <dgm:pt modelId="{EDABB799-59FA-492F-9226-16DBC95B1BC9}" type="pres">
      <dgm:prSet presAssocID="{2EBCA270-90B5-458E-B7E5-ABEC1235A177}" presName="sibTrans" presStyleCnt="0"/>
      <dgm:spPr/>
    </dgm:pt>
    <dgm:pt modelId="{59202969-B4FC-4622-908B-9E1D867814CB}" type="pres">
      <dgm:prSet presAssocID="{19FAB217-C276-4FA1-A716-2AEF6494F6C6}" presName="compNode" presStyleCnt="0"/>
      <dgm:spPr/>
    </dgm:pt>
    <dgm:pt modelId="{839D1701-C0A9-45AE-B6B9-3BF9CF0F856F}" type="pres">
      <dgm:prSet presAssocID="{19FAB217-C276-4FA1-A716-2AEF6494F6C6}" presName="bgRect" presStyleLbl="bgShp" presStyleIdx="2" presStyleCnt="4"/>
      <dgm:spPr>
        <a:solidFill>
          <a:schemeClr val="accent2">
            <a:lumMod val="75000"/>
          </a:schemeClr>
        </a:solidFill>
      </dgm:spPr>
    </dgm:pt>
    <dgm:pt modelId="{D11A7808-294B-486B-BE7C-12E61F7A3D3E}" type="pres">
      <dgm:prSet presAssocID="{19FAB217-C276-4FA1-A716-2AEF6494F6C6}"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aper"/>
        </a:ext>
      </dgm:extLst>
    </dgm:pt>
    <dgm:pt modelId="{82E95686-AC94-4FAF-AF05-FDE57B14D5AF}" type="pres">
      <dgm:prSet presAssocID="{19FAB217-C276-4FA1-A716-2AEF6494F6C6}" presName="spaceRect" presStyleCnt="0"/>
      <dgm:spPr/>
    </dgm:pt>
    <dgm:pt modelId="{762E50A6-31D3-47B8-9CF0-84672FAC673D}" type="pres">
      <dgm:prSet presAssocID="{19FAB217-C276-4FA1-A716-2AEF6494F6C6}" presName="parTx" presStyleLbl="revTx" presStyleIdx="3" presStyleCnt="6">
        <dgm:presLayoutVars>
          <dgm:chMax val="0"/>
          <dgm:chPref val="0"/>
        </dgm:presLayoutVars>
      </dgm:prSet>
      <dgm:spPr/>
    </dgm:pt>
    <dgm:pt modelId="{38507FCB-8061-42BF-BF0B-6B6F31A8C266}" type="pres">
      <dgm:prSet presAssocID="{19FAB217-C276-4FA1-A716-2AEF6494F6C6}" presName="desTx" presStyleLbl="revTx" presStyleIdx="4" presStyleCnt="6">
        <dgm:presLayoutVars/>
      </dgm:prSet>
      <dgm:spPr/>
    </dgm:pt>
    <dgm:pt modelId="{C7B1B5EF-9E81-41D9-8CF3-89846E371E7E}" type="pres">
      <dgm:prSet presAssocID="{5F49BC4D-73C4-413D-AF5F-EA8745A1932A}" presName="sibTrans" presStyleCnt="0"/>
      <dgm:spPr/>
    </dgm:pt>
    <dgm:pt modelId="{66DBDC49-BFCE-48AE-A210-7E4DC4CDD040}" type="pres">
      <dgm:prSet presAssocID="{0EBF5B93-FF26-4F0D-AC44-88E23ABAB5C4}" presName="compNode" presStyleCnt="0"/>
      <dgm:spPr/>
    </dgm:pt>
    <dgm:pt modelId="{A93DCD14-7597-4EF8-B3ED-5C5F9EDD3E66}" type="pres">
      <dgm:prSet presAssocID="{0EBF5B93-FF26-4F0D-AC44-88E23ABAB5C4}" presName="bgRect" presStyleLbl="bgShp" presStyleIdx="3" presStyleCnt="4"/>
      <dgm:spPr/>
    </dgm:pt>
    <dgm:pt modelId="{104E8044-B781-4472-A23B-E61EA204A9F5}" type="pres">
      <dgm:prSet presAssocID="{0EBF5B93-FF26-4F0D-AC44-88E23ABAB5C4}" presName="iconRect" presStyleLbl="node1" presStyleIdx="3" presStyleCnt="4" custLinFactNeighborX="5376"/>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Research with solid fill"/>
        </a:ext>
      </dgm:extLst>
    </dgm:pt>
    <dgm:pt modelId="{A8FB7291-99B7-4866-BAE8-53332EF19F4A}" type="pres">
      <dgm:prSet presAssocID="{0EBF5B93-FF26-4F0D-AC44-88E23ABAB5C4}" presName="spaceRect" presStyleCnt="0"/>
      <dgm:spPr/>
    </dgm:pt>
    <dgm:pt modelId="{E17CBE43-ADED-48EA-B66E-50B83AF0BB60}" type="pres">
      <dgm:prSet presAssocID="{0EBF5B93-FF26-4F0D-AC44-88E23ABAB5C4}" presName="parTx" presStyleLbl="revTx" presStyleIdx="5" presStyleCnt="6">
        <dgm:presLayoutVars>
          <dgm:chMax val="0"/>
          <dgm:chPref val="0"/>
        </dgm:presLayoutVars>
      </dgm:prSet>
      <dgm:spPr/>
    </dgm:pt>
  </dgm:ptLst>
  <dgm:cxnLst>
    <dgm:cxn modelId="{AD2BB616-0B59-4020-B69C-BEA97B597686}" type="presOf" srcId="{5B47A333-00D7-448C-BC40-D16CF1790461}" destId="{A28EA570-5D80-481A-9BA2-61D087BFF6D0}" srcOrd="0" destOrd="1" presId="urn:microsoft.com/office/officeart/2018/2/layout/IconVerticalSolidList"/>
    <dgm:cxn modelId="{D739AC45-EBF3-49C9-B0AB-B96491264C3D}" srcId="{87CD6209-8022-42C2-B57B-8C1AF842B4D6}" destId="{28A304B4-3128-4358-9D37-E39AA4172D36}" srcOrd="1" destOrd="0" parTransId="{9B7DA220-4D2D-4DAE-B561-72ECDAE9892C}" sibTransId="{2EBCA270-90B5-458E-B7E5-ABEC1235A177}"/>
    <dgm:cxn modelId="{9095376B-CE20-4F71-90A0-994A079E1DD8}" srcId="{19FAB217-C276-4FA1-A716-2AEF6494F6C6}" destId="{F97E4317-656F-4B0C-8DCC-851975A98CAF}" srcOrd="0" destOrd="0" parTransId="{447CB20D-B0FA-4013-89AF-7136EFA7256B}" sibTransId="{989FCFD7-87E0-41FA-9A38-DE1CC9E8B026}"/>
    <dgm:cxn modelId="{B189E951-9233-44CA-946C-63F0C34E22DF}" type="presOf" srcId="{0EBF5B93-FF26-4F0D-AC44-88E23ABAB5C4}" destId="{E17CBE43-ADED-48EA-B66E-50B83AF0BB60}" srcOrd="0" destOrd="0" presId="urn:microsoft.com/office/officeart/2018/2/layout/IconVerticalSolidList"/>
    <dgm:cxn modelId="{2D0B4A78-32EE-43EC-8759-E5ACD3AB5746}" srcId="{28A304B4-3128-4358-9D37-E39AA4172D36}" destId="{950AAD6F-FFFD-4B36-825C-CAE939A3000F}" srcOrd="0" destOrd="0" parTransId="{3467FA20-4425-4206-AB61-0A9616C31546}" sibTransId="{08079878-C532-4BEA-862C-F469E24C7387}"/>
    <dgm:cxn modelId="{A76C9286-94D3-4DB7-A6B3-8F43CF3FB6FD}" srcId="{28A304B4-3128-4358-9D37-E39AA4172D36}" destId="{5B47A333-00D7-448C-BC40-D16CF1790461}" srcOrd="1" destOrd="0" parTransId="{6987502C-6C1F-4D7C-B715-95CA3656D2F6}" sibTransId="{A1472287-CB28-49CC-9FAB-DF208F6485EE}"/>
    <dgm:cxn modelId="{3883AA86-4A93-40FC-9125-066164B1B735}" type="presOf" srcId="{F97E4317-656F-4B0C-8DCC-851975A98CAF}" destId="{38507FCB-8061-42BF-BF0B-6B6F31A8C266}" srcOrd="0" destOrd="0" presId="urn:microsoft.com/office/officeart/2018/2/layout/IconVerticalSolidList"/>
    <dgm:cxn modelId="{8DF82F8E-8F37-4588-BA43-8168E80CBA94}" type="presOf" srcId="{A6EAB789-F33E-4B00-930A-8F3E4F5705B2}" destId="{38507FCB-8061-42BF-BF0B-6B6F31A8C266}" srcOrd="0" destOrd="1" presId="urn:microsoft.com/office/officeart/2018/2/layout/IconVerticalSolidList"/>
    <dgm:cxn modelId="{B5791292-9E92-4A7F-9F81-1972B3F7781E}" srcId="{19FAB217-C276-4FA1-A716-2AEF6494F6C6}" destId="{A6EAB789-F33E-4B00-930A-8F3E4F5705B2}" srcOrd="1" destOrd="0" parTransId="{56B9A8E7-297A-497D-A0A6-5BFDE6A0254D}" sibTransId="{08CB6666-E8A2-49D6-96A5-830948E7A375}"/>
    <dgm:cxn modelId="{F403969F-DF8E-4FD2-BCFF-02EA5669BBC8}" type="presOf" srcId="{28A304B4-3128-4358-9D37-E39AA4172D36}" destId="{2376B38F-7C0D-43E4-985C-BD1FAFA1E115}" srcOrd="0" destOrd="0" presId="urn:microsoft.com/office/officeart/2018/2/layout/IconVerticalSolidList"/>
    <dgm:cxn modelId="{A2CBEDA6-D533-46A6-9107-2F14C0CB1F0C}" srcId="{87CD6209-8022-42C2-B57B-8C1AF842B4D6}" destId="{0759D83F-D158-49CE-B3FB-F2A7EE25FE7F}" srcOrd="0" destOrd="0" parTransId="{CF8E20DC-A7EE-4831-9122-0EB3BA1A5A3F}" sibTransId="{E7172B89-C0DF-40BC-A6F1-3AC388A91E74}"/>
    <dgm:cxn modelId="{72F01CAB-2FA4-4C53-8813-1D076B3E1C5A}" type="presOf" srcId="{19FAB217-C276-4FA1-A716-2AEF6494F6C6}" destId="{762E50A6-31D3-47B8-9CF0-84672FAC673D}" srcOrd="0" destOrd="0" presId="urn:microsoft.com/office/officeart/2018/2/layout/IconVerticalSolidList"/>
    <dgm:cxn modelId="{D1FB54C1-897F-4D71-ADE7-D35A1BF51086}" type="presOf" srcId="{0759D83F-D158-49CE-B3FB-F2A7EE25FE7F}" destId="{57EAF1D2-8B9F-4DA9-9224-C84BD3033522}" srcOrd="0" destOrd="0" presId="urn:microsoft.com/office/officeart/2018/2/layout/IconVerticalSolidList"/>
    <dgm:cxn modelId="{B8A993C1-CB34-4A21-B9E4-DC9747B385C8}" srcId="{87CD6209-8022-42C2-B57B-8C1AF842B4D6}" destId="{0EBF5B93-FF26-4F0D-AC44-88E23ABAB5C4}" srcOrd="3" destOrd="0" parTransId="{865177BB-DF82-4417-867C-0A3DF35B9F59}" sibTransId="{71834601-0517-492A-B38F-F41EF316AA06}"/>
    <dgm:cxn modelId="{CFA648C7-0A29-47A2-874D-8219A0FCC41D}" type="presOf" srcId="{87CD6209-8022-42C2-B57B-8C1AF842B4D6}" destId="{9EAD6DD2-CB91-431A-BBDE-CAA89A7064EC}" srcOrd="0" destOrd="0" presId="urn:microsoft.com/office/officeart/2018/2/layout/IconVerticalSolidList"/>
    <dgm:cxn modelId="{B1611DEF-743F-432F-94FA-38FC27ABF169}" srcId="{87CD6209-8022-42C2-B57B-8C1AF842B4D6}" destId="{19FAB217-C276-4FA1-A716-2AEF6494F6C6}" srcOrd="2" destOrd="0" parTransId="{0F8CF298-68DF-4E53-8F24-2E23B245DE42}" sibTransId="{5F49BC4D-73C4-413D-AF5F-EA8745A1932A}"/>
    <dgm:cxn modelId="{0543E6F5-C36D-4FDD-B1B8-759787ED21E5}" type="presOf" srcId="{950AAD6F-FFFD-4B36-825C-CAE939A3000F}" destId="{A28EA570-5D80-481A-9BA2-61D087BFF6D0}" srcOrd="0" destOrd="0" presId="urn:microsoft.com/office/officeart/2018/2/layout/IconVerticalSolidList"/>
    <dgm:cxn modelId="{4A2507F5-4D44-4FF6-9FEC-081360250143}" type="presParOf" srcId="{9EAD6DD2-CB91-431A-BBDE-CAA89A7064EC}" destId="{77A639F2-09C4-477E-A1EE-BE24BB5F39B4}" srcOrd="0" destOrd="0" presId="urn:microsoft.com/office/officeart/2018/2/layout/IconVerticalSolidList"/>
    <dgm:cxn modelId="{6EB4CBC1-FF53-4FA0-B896-F2836C8DFC40}" type="presParOf" srcId="{77A639F2-09C4-477E-A1EE-BE24BB5F39B4}" destId="{138EF734-C77C-4A62-914D-4E4AAD8CAD3B}" srcOrd="0" destOrd="0" presId="urn:microsoft.com/office/officeart/2018/2/layout/IconVerticalSolidList"/>
    <dgm:cxn modelId="{A9EAF3BE-5DAA-4DA7-B138-7C8C5E577C0B}" type="presParOf" srcId="{77A639F2-09C4-477E-A1EE-BE24BB5F39B4}" destId="{D9834674-E86D-46E8-A901-057F71FDB27E}" srcOrd="1" destOrd="0" presId="urn:microsoft.com/office/officeart/2018/2/layout/IconVerticalSolidList"/>
    <dgm:cxn modelId="{F260C044-AF90-4FDD-AAE9-CF10F2851A55}" type="presParOf" srcId="{77A639F2-09C4-477E-A1EE-BE24BB5F39B4}" destId="{33CEEEE9-50EB-41D7-A48F-0C74ECA04074}" srcOrd="2" destOrd="0" presId="urn:microsoft.com/office/officeart/2018/2/layout/IconVerticalSolidList"/>
    <dgm:cxn modelId="{13DAFFC0-FD0B-4A0B-AE82-5A2B7F91CD46}" type="presParOf" srcId="{77A639F2-09C4-477E-A1EE-BE24BB5F39B4}" destId="{57EAF1D2-8B9F-4DA9-9224-C84BD3033522}" srcOrd="3" destOrd="0" presId="urn:microsoft.com/office/officeart/2018/2/layout/IconVerticalSolidList"/>
    <dgm:cxn modelId="{E5AB55E6-32B3-48A9-9603-141F5A64F1C8}" type="presParOf" srcId="{9EAD6DD2-CB91-431A-BBDE-CAA89A7064EC}" destId="{9FC2AB69-2E34-4300-BF3C-A66517655F37}" srcOrd="1" destOrd="0" presId="urn:microsoft.com/office/officeart/2018/2/layout/IconVerticalSolidList"/>
    <dgm:cxn modelId="{894C3CB9-AA1F-42DF-944F-5713AB827BA0}" type="presParOf" srcId="{9EAD6DD2-CB91-431A-BBDE-CAA89A7064EC}" destId="{8BB60D52-5C95-4AC4-9C6E-4017A56F9A55}" srcOrd="2" destOrd="0" presId="urn:microsoft.com/office/officeart/2018/2/layout/IconVerticalSolidList"/>
    <dgm:cxn modelId="{8EE44635-4462-4A06-BF8F-6E1995FEA9DF}" type="presParOf" srcId="{8BB60D52-5C95-4AC4-9C6E-4017A56F9A55}" destId="{73398C89-58A3-403E-9302-B3059EC41BDC}" srcOrd="0" destOrd="0" presId="urn:microsoft.com/office/officeart/2018/2/layout/IconVerticalSolidList"/>
    <dgm:cxn modelId="{4EFC24C8-6E80-4974-821F-5BEAB8BA0131}" type="presParOf" srcId="{8BB60D52-5C95-4AC4-9C6E-4017A56F9A55}" destId="{33017148-AE9C-44AE-AF78-8D5716792DB9}" srcOrd="1" destOrd="0" presId="urn:microsoft.com/office/officeart/2018/2/layout/IconVerticalSolidList"/>
    <dgm:cxn modelId="{2C1707A3-F6E9-49DE-A01A-AF00F42492E0}" type="presParOf" srcId="{8BB60D52-5C95-4AC4-9C6E-4017A56F9A55}" destId="{1646046D-E09F-43B4-93B1-A75CBA8FC2F2}" srcOrd="2" destOrd="0" presId="urn:microsoft.com/office/officeart/2018/2/layout/IconVerticalSolidList"/>
    <dgm:cxn modelId="{4F9F5092-8A68-42D9-8609-EB5B60F4EE33}" type="presParOf" srcId="{8BB60D52-5C95-4AC4-9C6E-4017A56F9A55}" destId="{2376B38F-7C0D-43E4-985C-BD1FAFA1E115}" srcOrd="3" destOrd="0" presId="urn:microsoft.com/office/officeart/2018/2/layout/IconVerticalSolidList"/>
    <dgm:cxn modelId="{C2266308-BFE5-4C9B-87C5-460CA000B561}" type="presParOf" srcId="{8BB60D52-5C95-4AC4-9C6E-4017A56F9A55}" destId="{A28EA570-5D80-481A-9BA2-61D087BFF6D0}" srcOrd="4" destOrd="0" presId="urn:microsoft.com/office/officeart/2018/2/layout/IconVerticalSolidList"/>
    <dgm:cxn modelId="{7D58A5D4-5AE5-4B02-A39C-9AB2CB97DA03}" type="presParOf" srcId="{9EAD6DD2-CB91-431A-BBDE-CAA89A7064EC}" destId="{EDABB799-59FA-492F-9226-16DBC95B1BC9}" srcOrd="3" destOrd="0" presId="urn:microsoft.com/office/officeart/2018/2/layout/IconVerticalSolidList"/>
    <dgm:cxn modelId="{25D24588-218D-4735-BA29-77A06E18300A}" type="presParOf" srcId="{9EAD6DD2-CB91-431A-BBDE-CAA89A7064EC}" destId="{59202969-B4FC-4622-908B-9E1D867814CB}" srcOrd="4" destOrd="0" presId="urn:microsoft.com/office/officeart/2018/2/layout/IconVerticalSolidList"/>
    <dgm:cxn modelId="{2FE50442-970A-4D75-9AEB-969A5B397FC3}" type="presParOf" srcId="{59202969-B4FC-4622-908B-9E1D867814CB}" destId="{839D1701-C0A9-45AE-B6B9-3BF9CF0F856F}" srcOrd="0" destOrd="0" presId="urn:microsoft.com/office/officeart/2018/2/layout/IconVerticalSolidList"/>
    <dgm:cxn modelId="{311D3C1F-89C7-45CF-9A2B-631723ECEC90}" type="presParOf" srcId="{59202969-B4FC-4622-908B-9E1D867814CB}" destId="{D11A7808-294B-486B-BE7C-12E61F7A3D3E}" srcOrd="1" destOrd="0" presId="urn:microsoft.com/office/officeart/2018/2/layout/IconVerticalSolidList"/>
    <dgm:cxn modelId="{18FA38E9-FEF7-475A-91AB-53D8EF5310B1}" type="presParOf" srcId="{59202969-B4FC-4622-908B-9E1D867814CB}" destId="{82E95686-AC94-4FAF-AF05-FDE57B14D5AF}" srcOrd="2" destOrd="0" presId="urn:microsoft.com/office/officeart/2018/2/layout/IconVerticalSolidList"/>
    <dgm:cxn modelId="{7359492D-C357-446F-AB19-B2B842F374B9}" type="presParOf" srcId="{59202969-B4FC-4622-908B-9E1D867814CB}" destId="{762E50A6-31D3-47B8-9CF0-84672FAC673D}" srcOrd="3" destOrd="0" presId="urn:microsoft.com/office/officeart/2018/2/layout/IconVerticalSolidList"/>
    <dgm:cxn modelId="{1DA11C3E-2C6A-4E08-A086-1E6DF5713B0A}" type="presParOf" srcId="{59202969-B4FC-4622-908B-9E1D867814CB}" destId="{38507FCB-8061-42BF-BF0B-6B6F31A8C266}" srcOrd="4" destOrd="0" presId="urn:microsoft.com/office/officeart/2018/2/layout/IconVerticalSolidList"/>
    <dgm:cxn modelId="{61ABF4BB-0702-450B-BA55-7CED94230268}" type="presParOf" srcId="{9EAD6DD2-CB91-431A-BBDE-CAA89A7064EC}" destId="{C7B1B5EF-9E81-41D9-8CF3-89846E371E7E}" srcOrd="5" destOrd="0" presId="urn:microsoft.com/office/officeart/2018/2/layout/IconVerticalSolidList"/>
    <dgm:cxn modelId="{EB1A73D2-6EFB-47C0-85ED-8CA052FC544B}" type="presParOf" srcId="{9EAD6DD2-CB91-431A-BBDE-CAA89A7064EC}" destId="{66DBDC49-BFCE-48AE-A210-7E4DC4CDD040}" srcOrd="6" destOrd="0" presId="urn:microsoft.com/office/officeart/2018/2/layout/IconVerticalSolidList"/>
    <dgm:cxn modelId="{2B13BD47-6ED4-43B3-B531-B77E2E246172}" type="presParOf" srcId="{66DBDC49-BFCE-48AE-A210-7E4DC4CDD040}" destId="{A93DCD14-7597-4EF8-B3ED-5C5F9EDD3E66}" srcOrd="0" destOrd="0" presId="urn:microsoft.com/office/officeart/2018/2/layout/IconVerticalSolidList"/>
    <dgm:cxn modelId="{B8DF2998-7961-4CC1-8A3D-49CC1A21484A}" type="presParOf" srcId="{66DBDC49-BFCE-48AE-A210-7E4DC4CDD040}" destId="{104E8044-B781-4472-A23B-E61EA204A9F5}" srcOrd="1" destOrd="0" presId="urn:microsoft.com/office/officeart/2018/2/layout/IconVerticalSolidList"/>
    <dgm:cxn modelId="{82C4B747-F5E3-4CDB-AB5C-A0A40685CD65}" type="presParOf" srcId="{66DBDC49-BFCE-48AE-A210-7E4DC4CDD040}" destId="{A8FB7291-99B7-4866-BAE8-53332EF19F4A}" srcOrd="2" destOrd="0" presId="urn:microsoft.com/office/officeart/2018/2/layout/IconVerticalSolidList"/>
    <dgm:cxn modelId="{80DD2FF9-1E25-4349-B990-F2D71D479EA6}" type="presParOf" srcId="{66DBDC49-BFCE-48AE-A210-7E4DC4CDD040}" destId="{E17CBE43-ADED-48EA-B66E-50B83AF0BB60}"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1B42CE5-E308-4EF4-949A-E3DB9E5B9EF0}" type="doc">
      <dgm:prSet loTypeId="urn:microsoft.com/office/officeart/2005/8/layout/hProcess7" loCatId="list" qsTypeId="urn:microsoft.com/office/officeart/2005/8/quickstyle/simple1" qsCatId="simple" csTypeId="urn:microsoft.com/office/officeart/2005/8/colors/accent4_4" csCatId="accent4" phldr="1"/>
      <dgm:spPr/>
      <dgm:t>
        <a:bodyPr/>
        <a:lstStyle/>
        <a:p>
          <a:endParaRPr lang="en-IE"/>
        </a:p>
      </dgm:t>
    </dgm:pt>
    <dgm:pt modelId="{A9F0B1D2-0F26-4D57-A01F-D8888DB40C88}">
      <dgm:prSet phldrT="[Text]" custT="1"/>
      <dgm:spPr>
        <a:solidFill>
          <a:srgbClr val="D1E5E6"/>
        </a:solidFill>
      </dgm:spPr>
      <dgm:t>
        <a:bodyPr/>
        <a:lstStyle/>
        <a:p>
          <a:pPr>
            <a:buClr>
              <a:srgbClr val="99FFCC"/>
            </a:buClr>
          </a:pPr>
          <a:r>
            <a:rPr lang="en-US" sz="2800" b="1">
              <a:solidFill>
                <a:schemeClr val="accent2"/>
              </a:solidFill>
              <a:latin typeface="+mn-lt"/>
              <a:cs typeface="Arial"/>
            </a:rPr>
            <a:t>Describe</a:t>
          </a:r>
          <a:endParaRPr lang="en-IE" sz="2800">
            <a:solidFill>
              <a:schemeClr val="accent2"/>
            </a:solidFill>
          </a:endParaRPr>
        </a:p>
      </dgm:t>
    </dgm:pt>
    <dgm:pt modelId="{472C05B5-C568-4175-838F-CC546FF0E02B}" type="parTrans" cxnId="{1270B8AE-33A2-456D-83D8-65F94F6CEF84}">
      <dgm:prSet/>
      <dgm:spPr/>
      <dgm:t>
        <a:bodyPr/>
        <a:lstStyle/>
        <a:p>
          <a:endParaRPr lang="en-IE"/>
        </a:p>
      </dgm:t>
    </dgm:pt>
    <dgm:pt modelId="{A7E1A97A-1E9E-4971-B320-C64A8E164B8E}" type="sibTrans" cxnId="{1270B8AE-33A2-456D-83D8-65F94F6CEF84}">
      <dgm:prSet/>
      <dgm:spPr/>
      <dgm:t>
        <a:bodyPr/>
        <a:lstStyle/>
        <a:p>
          <a:endParaRPr lang="en-IE"/>
        </a:p>
      </dgm:t>
    </dgm:pt>
    <dgm:pt modelId="{9036FC7C-D49D-43A4-A321-294A633ACC57}">
      <dgm:prSet phldrT="[Text]" custT="1"/>
      <dgm:spPr/>
      <dgm:t>
        <a:bodyPr/>
        <a:lstStyle/>
        <a:p>
          <a:pPr>
            <a:buClr>
              <a:srgbClr val="99FFCC"/>
            </a:buClr>
          </a:pPr>
          <a:r>
            <a:rPr lang="en-US" sz="2800" b="1">
              <a:solidFill>
                <a:schemeClr val="accent2"/>
              </a:solidFill>
              <a:latin typeface="+mn-lt"/>
              <a:cs typeface="Arial"/>
            </a:rPr>
            <a:t>Identify</a:t>
          </a:r>
          <a:endParaRPr lang="en-IE" sz="2800">
            <a:solidFill>
              <a:schemeClr val="accent2"/>
            </a:solidFill>
          </a:endParaRPr>
        </a:p>
      </dgm:t>
    </dgm:pt>
    <dgm:pt modelId="{28D9170C-B37D-4B7C-B32A-7DD0BB45A573}" type="parTrans" cxnId="{B64036AB-1770-42FD-A57C-37F8E671FCF3}">
      <dgm:prSet/>
      <dgm:spPr/>
      <dgm:t>
        <a:bodyPr/>
        <a:lstStyle/>
        <a:p>
          <a:endParaRPr lang="en-IE"/>
        </a:p>
      </dgm:t>
    </dgm:pt>
    <dgm:pt modelId="{3A61A744-3FE0-46F6-A625-A8757418CEFB}" type="sibTrans" cxnId="{B64036AB-1770-42FD-A57C-37F8E671FCF3}">
      <dgm:prSet/>
      <dgm:spPr/>
      <dgm:t>
        <a:bodyPr/>
        <a:lstStyle/>
        <a:p>
          <a:endParaRPr lang="en-IE"/>
        </a:p>
      </dgm:t>
    </dgm:pt>
    <dgm:pt modelId="{C8069911-E1BB-43AD-8122-0B1F4960E5FD}">
      <dgm:prSet phldrT="[Text]" custT="1"/>
      <dgm:spPr/>
      <dgm:t>
        <a:bodyPr/>
        <a:lstStyle/>
        <a:p>
          <a:pPr>
            <a:buFont typeface="Arial" panose="020B0604020202020204" pitchFamily="34" charset="0"/>
            <a:buChar char="•"/>
          </a:pPr>
          <a:r>
            <a:rPr lang="en-IE" sz="1800">
              <a:solidFill>
                <a:schemeClr val="accent2"/>
              </a:solidFill>
              <a:latin typeface="+mn-lt"/>
            </a:rPr>
            <a:t>How does your innovation go beyond state of the art?</a:t>
          </a:r>
          <a:endParaRPr lang="en-IE" sz="1800">
            <a:solidFill>
              <a:schemeClr val="accent2"/>
            </a:solidFill>
          </a:endParaRPr>
        </a:p>
      </dgm:t>
    </dgm:pt>
    <dgm:pt modelId="{4F0E539E-D30C-46D5-BEA3-CC2703DA7CE9}" type="parTrans" cxnId="{D9BE8ED9-11F9-4680-B2BB-36A78029D1BA}">
      <dgm:prSet/>
      <dgm:spPr/>
      <dgm:t>
        <a:bodyPr/>
        <a:lstStyle/>
        <a:p>
          <a:endParaRPr lang="en-IE"/>
        </a:p>
      </dgm:t>
    </dgm:pt>
    <dgm:pt modelId="{FFC0F1D5-1090-4A09-85DF-5566C3FE8C19}" type="sibTrans" cxnId="{D9BE8ED9-11F9-4680-B2BB-36A78029D1BA}">
      <dgm:prSet/>
      <dgm:spPr/>
      <dgm:t>
        <a:bodyPr/>
        <a:lstStyle/>
        <a:p>
          <a:endParaRPr lang="en-IE"/>
        </a:p>
      </dgm:t>
    </dgm:pt>
    <dgm:pt modelId="{2DC2B458-35D5-4954-9693-97049EAEFAB4}">
      <dgm:prSet phldrT="[Text]" custT="1"/>
      <dgm:spPr>
        <a:solidFill>
          <a:srgbClr val="6CBCA7"/>
        </a:solidFill>
      </dgm:spPr>
      <dgm:t>
        <a:bodyPr/>
        <a:lstStyle/>
        <a:p>
          <a:pPr>
            <a:buNone/>
          </a:pPr>
          <a:r>
            <a:rPr lang="en-IE" sz="2800" b="1">
              <a:solidFill>
                <a:schemeClr val="accent2"/>
              </a:solidFill>
              <a:latin typeface="+mn-lt"/>
            </a:rPr>
            <a:t>Evidence</a:t>
          </a:r>
          <a:endParaRPr lang="en-IE" sz="1800">
            <a:solidFill>
              <a:schemeClr val="accent2"/>
            </a:solidFill>
          </a:endParaRPr>
        </a:p>
      </dgm:t>
    </dgm:pt>
    <dgm:pt modelId="{30AE868B-199A-4015-9CD1-CC5F1155E035}" type="parTrans" cxnId="{07E322FE-B86A-401C-B6A7-41E204B855B7}">
      <dgm:prSet/>
      <dgm:spPr/>
      <dgm:t>
        <a:bodyPr/>
        <a:lstStyle/>
        <a:p>
          <a:endParaRPr lang="en-IE"/>
        </a:p>
      </dgm:t>
    </dgm:pt>
    <dgm:pt modelId="{46A022EA-C5F0-4BFB-8D58-4FADF35ACF19}" type="sibTrans" cxnId="{07E322FE-B86A-401C-B6A7-41E204B855B7}">
      <dgm:prSet/>
      <dgm:spPr/>
      <dgm:t>
        <a:bodyPr/>
        <a:lstStyle/>
        <a:p>
          <a:endParaRPr lang="en-IE"/>
        </a:p>
      </dgm:t>
    </dgm:pt>
    <dgm:pt modelId="{9BE88381-DDD6-4209-8A7E-14C0B76D0A42}">
      <dgm:prSet custT="1"/>
      <dgm:spPr/>
      <dgm:t>
        <a:bodyPr/>
        <a:lstStyle/>
        <a:p>
          <a:r>
            <a:rPr lang="en-IE" sz="1800">
              <a:solidFill>
                <a:schemeClr val="accent2"/>
              </a:solidFill>
              <a:latin typeface="+mn-lt"/>
            </a:rPr>
            <a:t>Costs</a:t>
          </a:r>
        </a:p>
      </dgm:t>
    </dgm:pt>
    <dgm:pt modelId="{57E8FBDE-3366-4144-857F-74AA193CE4DA}" type="parTrans" cxnId="{E209DF12-B8C1-4A49-9F81-21B54DD4EBAB}">
      <dgm:prSet/>
      <dgm:spPr/>
      <dgm:t>
        <a:bodyPr/>
        <a:lstStyle/>
        <a:p>
          <a:endParaRPr lang="en-IE"/>
        </a:p>
      </dgm:t>
    </dgm:pt>
    <dgm:pt modelId="{AC740971-1151-41BA-83C7-03DA993FC005}" type="sibTrans" cxnId="{E209DF12-B8C1-4A49-9F81-21B54DD4EBAB}">
      <dgm:prSet/>
      <dgm:spPr/>
      <dgm:t>
        <a:bodyPr/>
        <a:lstStyle/>
        <a:p>
          <a:endParaRPr lang="en-IE"/>
        </a:p>
      </dgm:t>
    </dgm:pt>
    <dgm:pt modelId="{221177D5-E61E-44FF-9462-991D9B0FBEFA}">
      <dgm:prSet custT="1"/>
      <dgm:spPr/>
      <dgm:t>
        <a:bodyPr/>
        <a:lstStyle/>
        <a:p>
          <a:r>
            <a:rPr lang="en-IE" sz="1800">
              <a:solidFill>
                <a:schemeClr val="accent2"/>
              </a:solidFill>
              <a:latin typeface="+mn-lt"/>
            </a:rPr>
            <a:t>Technical characteristics &amp; performance</a:t>
          </a:r>
        </a:p>
      </dgm:t>
    </dgm:pt>
    <dgm:pt modelId="{8EB074D9-B2D8-448D-90E3-280B3C84EDA7}" type="parTrans" cxnId="{C9A0CA6F-346C-4F36-BC0A-34E7C39594E2}">
      <dgm:prSet/>
      <dgm:spPr/>
      <dgm:t>
        <a:bodyPr/>
        <a:lstStyle/>
        <a:p>
          <a:endParaRPr lang="en-IE"/>
        </a:p>
      </dgm:t>
    </dgm:pt>
    <dgm:pt modelId="{66EFE44E-F53E-431B-B278-E27B24C0EDD0}" type="sibTrans" cxnId="{C9A0CA6F-346C-4F36-BC0A-34E7C39594E2}">
      <dgm:prSet/>
      <dgm:spPr/>
      <dgm:t>
        <a:bodyPr/>
        <a:lstStyle/>
        <a:p>
          <a:endParaRPr lang="en-IE"/>
        </a:p>
      </dgm:t>
    </dgm:pt>
    <dgm:pt modelId="{E0A43340-8083-43BA-9C81-83DD017FACD6}">
      <dgm:prSet custT="1"/>
      <dgm:spPr/>
      <dgm:t>
        <a:bodyPr/>
        <a:lstStyle/>
        <a:p>
          <a:r>
            <a:rPr lang="en-IE" sz="1800">
              <a:solidFill>
                <a:schemeClr val="accent2"/>
              </a:solidFill>
              <a:latin typeface="+mn-lt"/>
            </a:rPr>
            <a:t>TRL/SRL</a:t>
          </a:r>
        </a:p>
      </dgm:t>
    </dgm:pt>
    <dgm:pt modelId="{EC12EAEA-EE5E-464B-9DA3-8A0B536B6F78}" type="parTrans" cxnId="{CEDF78D1-3667-4021-B0DB-F37FB8B1DEFB}">
      <dgm:prSet/>
      <dgm:spPr/>
      <dgm:t>
        <a:bodyPr/>
        <a:lstStyle/>
        <a:p>
          <a:endParaRPr lang="en-IE"/>
        </a:p>
      </dgm:t>
    </dgm:pt>
    <dgm:pt modelId="{E7E2FE96-F6D0-4236-8204-279F0457E1BB}" type="sibTrans" cxnId="{CEDF78D1-3667-4021-B0DB-F37FB8B1DEFB}">
      <dgm:prSet/>
      <dgm:spPr/>
      <dgm:t>
        <a:bodyPr/>
        <a:lstStyle/>
        <a:p>
          <a:endParaRPr lang="en-IE"/>
        </a:p>
      </dgm:t>
    </dgm:pt>
    <dgm:pt modelId="{2D5C6AB2-E802-470C-A227-382DB40A3F8D}">
      <dgm:prSet custT="1"/>
      <dgm:spPr/>
      <dgm:t>
        <a:bodyPr/>
        <a:lstStyle/>
        <a:p>
          <a:r>
            <a:rPr lang="en-IE" sz="1800">
              <a:solidFill>
                <a:schemeClr val="accent2"/>
              </a:solidFill>
              <a:latin typeface="+mn-lt"/>
            </a:rPr>
            <a:t>Compare with previous &amp; ongoing EU and IF projects</a:t>
          </a:r>
        </a:p>
      </dgm:t>
    </dgm:pt>
    <dgm:pt modelId="{77FF4B61-482A-467F-B735-AE56B49A668F}" type="parTrans" cxnId="{B03E5BAF-A47E-4323-AF05-A0A92A7643FE}">
      <dgm:prSet/>
      <dgm:spPr/>
      <dgm:t>
        <a:bodyPr/>
        <a:lstStyle/>
        <a:p>
          <a:endParaRPr lang="en-IE"/>
        </a:p>
      </dgm:t>
    </dgm:pt>
    <dgm:pt modelId="{B435A2B4-6360-4CFE-99B5-5DA3E4B8A9AC}" type="sibTrans" cxnId="{B03E5BAF-A47E-4323-AF05-A0A92A7643FE}">
      <dgm:prSet/>
      <dgm:spPr/>
      <dgm:t>
        <a:bodyPr/>
        <a:lstStyle/>
        <a:p>
          <a:endParaRPr lang="en-IE"/>
        </a:p>
      </dgm:t>
    </dgm:pt>
    <dgm:pt modelId="{6007752D-9AA8-43A7-A8F9-69E9EE9A1794}">
      <dgm:prSet custT="1"/>
      <dgm:spPr/>
      <dgm:t>
        <a:bodyPr/>
        <a:lstStyle/>
        <a:p>
          <a:r>
            <a:rPr lang="en-IE" sz="1800">
              <a:solidFill>
                <a:schemeClr val="accent2"/>
              </a:solidFill>
              <a:latin typeface="+mn-lt"/>
            </a:rPr>
            <a:t>Provide geographical reference point</a:t>
          </a:r>
        </a:p>
      </dgm:t>
    </dgm:pt>
    <dgm:pt modelId="{2A27CB51-6858-4094-9547-EC15AAD5388D}" type="parTrans" cxnId="{72622035-FECB-4204-BDBE-FCE91291C63F}">
      <dgm:prSet/>
      <dgm:spPr/>
      <dgm:t>
        <a:bodyPr/>
        <a:lstStyle/>
        <a:p>
          <a:endParaRPr lang="en-IE"/>
        </a:p>
      </dgm:t>
    </dgm:pt>
    <dgm:pt modelId="{C2891BC9-9CA2-4284-9BCD-9300FC363659}" type="sibTrans" cxnId="{72622035-FECB-4204-BDBE-FCE91291C63F}">
      <dgm:prSet/>
      <dgm:spPr/>
      <dgm:t>
        <a:bodyPr/>
        <a:lstStyle/>
        <a:p>
          <a:endParaRPr lang="en-IE"/>
        </a:p>
      </dgm:t>
    </dgm:pt>
    <dgm:pt modelId="{542DEB8A-F0B1-4470-95E8-5666B4DC15DD}">
      <dgm:prSet custT="1"/>
      <dgm:spPr/>
      <dgm:t>
        <a:bodyPr/>
        <a:lstStyle/>
        <a:p>
          <a:r>
            <a:rPr lang="en-IE" sz="1800">
              <a:solidFill>
                <a:schemeClr val="accent2"/>
              </a:solidFill>
              <a:latin typeface="+mn-lt"/>
            </a:rPr>
            <a:t>Consider barriers: for scaling up &amp; for technology integration</a:t>
          </a:r>
        </a:p>
      </dgm:t>
    </dgm:pt>
    <dgm:pt modelId="{CB4057CF-6CD8-4095-B2D1-CB63A6B33F88}" type="parTrans" cxnId="{F14AE0F8-08C5-44B1-BB06-0983C441A4F3}">
      <dgm:prSet/>
      <dgm:spPr/>
      <dgm:t>
        <a:bodyPr/>
        <a:lstStyle/>
        <a:p>
          <a:endParaRPr lang="en-IE"/>
        </a:p>
      </dgm:t>
    </dgm:pt>
    <dgm:pt modelId="{9C52316F-7B99-49A5-9F1E-97A6803C5C09}" type="sibTrans" cxnId="{F14AE0F8-08C5-44B1-BB06-0983C441A4F3}">
      <dgm:prSet/>
      <dgm:spPr/>
      <dgm:t>
        <a:bodyPr/>
        <a:lstStyle/>
        <a:p>
          <a:endParaRPr lang="en-IE"/>
        </a:p>
      </dgm:t>
    </dgm:pt>
    <dgm:pt modelId="{11ADE4AE-1870-4549-BC1A-64AC54D571CD}">
      <dgm:prSet custT="1"/>
      <dgm:spPr/>
      <dgm:t>
        <a:bodyPr/>
        <a:lstStyle/>
        <a:p>
          <a:r>
            <a:rPr lang="en-IE" sz="1800">
              <a:solidFill>
                <a:schemeClr val="accent2"/>
              </a:solidFill>
              <a:latin typeface="+mn-lt"/>
            </a:rPr>
            <a:t>Relevant parameters</a:t>
          </a:r>
        </a:p>
      </dgm:t>
    </dgm:pt>
    <dgm:pt modelId="{A83845AC-E070-495D-9926-371082CA41B5}" type="parTrans" cxnId="{F9F91416-6BB6-45F3-BD56-5A9ACEE6F18A}">
      <dgm:prSet/>
      <dgm:spPr/>
      <dgm:t>
        <a:bodyPr/>
        <a:lstStyle/>
        <a:p>
          <a:endParaRPr lang="en-IE"/>
        </a:p>
      </dgm:t>
    </dgm:pt>
    <dgm:pt modelId="{7F3A62F2-CF4D-49A4-A4E9-AC9AB7622AF8}" type="sibTrans" cxnId="{F9F91416-6BB6-45F3-BD56-5A9ACEE6F18A}">
      <dgm:prSet/>
      <dgm:spPr/>
      <dgm:t>
        <a:bodyPr/>
        <a:lstStyle/>
        <a:p>
          <a:endParaRPr lang="en-IE"/>
        </a:p>
      </dgm:t>
    </dgm:pt>
    <dgm:pt modelId="{A4523329-570E-43A0-A9EB-EC15F97A31EF}">
      <dgm:prSet custT="1"/>
      <dgm:spPr/>
      <dgm:t>
        <a:bodyPr/>
        <a:lstStyle/>
        <a:p>
          <a:r>
            <a:rPr lang="en-IE" sz="1800">
              <a:solidFill>
                <a:schemeClr val="accent2"/>
              </a:solidFill>
              <a:latin typeface="+mn-lt"/>
            </a:rPr>
            <a:t>Consider also energy efficiency and circularity</a:t>
          </a:r>
        </a:p>
      </dgm:t>
    </dgm:pt>
    <dgm:pt modelId="{718FB63C-2E25-47ED-B116-1DC6E84B823E}" type="parTrans" cxnId="{F57CB68F-4FD0-43CB-916D-94D6D0D6A7C1}">
      <dgm:prSet/>
      <dgm:spPr/>
      <dgm:t>
        <a:bodyPr/>
        <a:lstStyle/>
        <a:p>
          <a:endParaRPr lang="en-IE"/>
        </a:p>
      </dgm:t>
    </dgm:pt>
    <dgm:pt modelId="{63391FC6-F7D8-4AAC-B439-1108B3408802}" type="sibTrans" cxnId="{F57CB68F-4FD0-43CB-916D-94D6D0D6A7C1}">
      <dgm:prSet/>
      <dgm:spPr/>
      <dgm:t>
        <a:bodyPr/>
        <a:lstStyle/>
        <a:p>
          <a:endParaRPr lang="en-IE"/>
        </a:p>
      </dgm:t>
    </dgm:pt>
    <dgm:pt modelId="{D2B3A28B-CD6C-4E62-8DE1-5D2CA2A536BB}">
      <dgm:prSet custT="1"/>
      <dgm:spPr/>
      <dgm:t>
        <a:bodyPr/>
        <a:lstStyle/>
        <a:p>
          <a:r>
            <a:rPr lang="en-IE" sz="1800">
              <a:solidFill>
                <a:schemeClr val="accent2"/>
              </a:solidFill>
              <a:latin typeface="+mn-lt"/>
            </a:rPr>
            <a:t>Provide patent data (when relevant)</a:t>
          </a:r>
        </a:p>
      </dgm:t>
    </dgm:pt>
    <dgm:pt modelId="{B35EACCC-06AC-4FCB-B5EC-58A169CF707E}" type="parTrans" cxnId="{BFE85C6D-B1C3-40B8-AC98-51D77AB6DE68}">
      <dgm:prSet/>
      <dgm:spPr/>
      <dgm:t>
        <a:bodyPr/>
        <a:lstStyle/>
        <a:p>
          <a:endParaRPr lang="en-IE"/>
        </a:p>
      </dgm:t>
    </dgm:pt>
    <dgm:pt modelId="{BAC845A0-A6B3-4786-BC82-F977390EDD47}" type="sibTrans" cxnId="{BFE85C6D-B1C3-40B8-AC98-51D77AB6DE68}">
      <dgm:prSet/>
      <dgm:spPr/>
      <dgm:t>
        <a:bodyPr/>
        <a:lstStyle/>
        <a:p>
          <a:endParaRPr lang="en-IE"/>
        </a:p>
      </dgm:t>
    </dgm:pt>
    <dgm:pt modelId="{ED303EA6-455C-4A79-92F9-CA71467E75BE}">
      <dgm:prSet custT="1"/>
      <dgm:spPr/>
      <dgm:t>
        <a:bodyPr/>
        <a:lstStyle/>
        <a:p>
          <a:r>
            <a:rPr lang="en-IE" sz="1800">
              <a:solidFill>
                <a:schemeClr val="accent2"/>
              </a:solidFill>
              <a:latin typeface="+mn-lt"/>
            </a:rPr>
            <a:t>Consider how will the innovation be implemented or integrated?</a:t>
          </a:r>
        </a:p>
      </dgm:t>
    </dgm:pt>
    <dgm:pt modelId="{4633C0F7-AEAD-4749-B009-93AAF24B4718}" type="parTrans" cxnId="{FD40A078-124D-4955-B72A-81C593137D84}">
      <dgm:prSet/>
      <dgm:spPr/>
      <dgm:t>
        <a:bodyPr/>
        <a:lstStyle/>
        <a:p>
          <a:endParaRPr lang="en-IE"/>
        </a:p>
      </dgm:t>
    </dgm:pt>
    <dgm:pt modelId="{AC0CD2F9-F4E2-465D-A7AB-993F04169BA6}" type="sibTrans" cxnId="{FD40A078-124D-4955-B72A-81C593137D84}">
      <dgm:prSet/>
      <dgm:spPr/>
      <dgm:t>
        <a:bodyPr/>
        <a:lstStyle/>
        <a:p>
          <a:endParaRPr lang="en-IE"/>
        </a:p>
      </dgm:t>
    </dgm:pt>
    <dgm:pt modelId="{5F6106F5-F2DF-477C-B3BF-533062AEA210}">
      <dgm:prSet phldrT="[Text]" custT="1"/>
      <dgm:spPr/>
      <dgm:t>
        <a:bodyPr/>
        <a:lstStyle/>
        <a:p>
          <a:pPr>
            <a:buNone/>
          </a:pPr>
          <a:r>
            <a:rPr lang="en-IE" sz="1800">
              <a:solidFill>
                <a:schemeClr val="accent2"/>
              </a:solidFill>
            </a:rPr>
            <a:t>Compare key performance data vs state of the art</a:t>
          </a:r>
        </a:p>
      </dgm:t>
    </dgm:pt>
    <dgm:pt modelId="{E9AE35D8-0927-4FB7-8655-CF544C9A847D}" type="parTrans" cxnId="{09DB39AB-00FF-4884-9B88-211B0ADED0B4}">
      <dgm:prSet/>
      <dgm:spPr/>
      <dgm:t>
        <a:bodyPr/>
        <a:lstStyle/>
        <a:p>
          <a:endParaRPr lang="en-IE"/>
        </a:p>
      </dgm:t>
    </dgm:pt>
    <dgm:pt modelId="{B8A46488-388F-4DF9-A483-90FBF2B8DA31}" type="sibTrans" cxnId="{09DB39AB-00FF-4884-9B88-211B0ADED0B4}">
      <dgm:prSet/>
      <dgm:spPr/>
      <dgm:t>
        <a:bodyPr/>
        <a:lstStyle/>
        <a:p>
          <a:endParaRPr lang="en-IE"/>
        </a:p>
      </dgm:t>
    </dgm:pt>
    <dgm:pt modelId="{AC7F3AEB-3850-4A9A-9E3C-4D2184B67365}">
      <dgm:prSet phldrT="[Text]" custT="1"/>
      <dgm:spPr/>
      <dgm:t>
        <a:bodyPr/>
        <a:lstStyle/>
        <a:p>
          <a:pPr>
            <a:buClr>
              <a:srgbClr val="99FFCC"/>
            </a:buClr>
          </a:pPr>
          <a:r>
            <a:rPr lang="en-IE" sz="1800">
              <a:solidFill>
                <a:schemeClr val="accent2"/>
              </a:solidFill>
              <a:latin typeface="+mn-lt"/>
            </a:rPr>
            <a:t>Describe relevant state of the art</a:t>
          </a:r>
          <a:endParaRPr lang="en-IE" sz="1800">
            <a:solidFill>
              <a:schemeClr val="accent2"/>
            </a:solidFill>
          </a:endParaRPr>
        </a:p>
      </dgm:t>
    </dgm:pt>
    <dgm:pt modelId="{B4FADD3A-BE7D-492F-BCCE-6BBA4E119A3F}" type="parTrans" cxnId="{BAEDAA0F-9B4C-48C6-B481-C71B7C1AB22E}">
      <dgm:prSet/>
      <dgm:spPr/>
      <dgm:t>
        <a:bodyPr/>
        <a:lstStyle/>
        <a:p>
          <a:endParaRPr lang="en-IE"/>
        </a:p>
      </dgm:t>
    </dgm:pt>
    <dgm:pt modelId="{BADA1F27-FD17-4E53-A859-E99BD6241B4E}" type="sibTrans" cxnId="{BAEDAA0F-9B4C-48C6-B481-C71B7C1AB22E}">
      <dgm:prSet/>
      <dgm:spPr/>
      <dgm:t>
        <a:bodyPr/>
        <a:lstStyle/>
        <a:p>
          <a:endParaRPr lang="en-IE"/>
        </a:p>
      </dgm:t>
    </dgm:pt>
    <dgm:pt modelId="{9682C8F7-BE0F-4803-A983-133AC44CACCA}">
      <dgm:prSet phldrT="[Text]" custT="1"/>
      <dgm:spPr/>
      <dgm:t>
        <a:bodyPr/>
        <a:lstStyle/>
        <a:p>
          <a:pPr>
            <a:buClr>
              <a:srgbClr val="99FFCC"/>
            </a:buClr>
          </a:pPr>
          <a:r>
            <a:rPr lang="en-IE" sz="1800">
              <a:solidFill>
                <a:schemeClr val="accent2"/>
              </a:solidFill>
              <a:latin typeface="+mn-lt"/>
            </a:rPr>
            <a:t>Include both technological &amp; commercial aspects</a:t>
          </a:r>
          <a:endParaRPr lang="en-IE" sz="1800">
            <a:solidFill>
              <a:schemeClr val="accent2"/>
            </a:solidFill>
          </a:endParaRPr>
        </a:p>
      </dgm:t>
    </dgm:pt>
    <dgm:pt modelId="{E4A4AA9D-7565-4C9D-AC79-C2A18B7A7B59}" type="parTrans" cxnId="{3C21D3F7-D6FA-41CF-8D32-C398D745D5DF}">
      <dgm:prSet/>
      <dgm:spPr/>
      <dgm:t>
        <a:bodyPr/>
        <a:lstStyle/>
        <a:p>
          <a:endParaRPr lang="en-IE"/>
        </a:p>
      </dgm:t>
    </dgm:pt>
    <dgm:pt modelId="{43C5DC4B-5DB3-4D30-AD6E-063B5DE49EA1}" type="sibTrans" cxnId="{3C21D3F7-D6FA-41CF-8D32-C398D745D5DF}">
      <dgm:prSet/>
      <dgm:spPr/>
      <dgm:t>
        <a:bodyPr/>
        <a:lstStyle/>
        <a:p>
          <a:endParaRPr lang="en-IE"/>
        </a:p>
      </dgm:t>
    </dgm:pt>
    <dgm:pt modelId="{F93E10CA-1254-4B5A-8746-E250C69CF527}">
      <dgm:prSet phldrT="[Text]" custT="1"/>
      <dgm:spPr/>
      <dgm:t>
        <a:bodyPr/>
        <a:lstStyle/>
        <a:p>
          <a:pPr>
            <a:buClr>
              <a:srgbClr val="99FFCC"/>
            </a:buClr>
          </a:pPr>
          <a:r>
            <a:rPr lang="en-IE" sz="1800">
              <a:solidFill>
                <a:schemeClr val="accent2"/>
              </a:solidFill>
              <a:latin typeface="+mn-lt"/>
            </a:rPr>
            <a:t>Provide quantitative inputs and evidence for: </a:t>
          </a:r>
          <a:endParaRPr lang="en-IE" sz="1800">
            <a:solidFill>
              <a:schemeClr val="accent2"/>
            </a:solidFill>
          </a:endParaRPr>
        </a:p>
      </dgm:t>
    </dgm:pt>
    <dgm:pt modelId="{821912BA-59FF-4DBA-A96E-FD3A295675CD}" type="parTrans" cxnId="{73048D3C-3AF8-44E6-B24A-99B7F6857772}">
      <dgm:prSet/>
      <dgm:spPr/>
      <dgm:t>
        <a:bodyPr/>
        <a:lstStyle/>
        <a:p>
          <a:endParaRPr lang="en-IE"/>
        </a:p>
      </dgm:t>
    </dgm:pt>
    <dgm:pt modelId="{81CFFCF3-F59D-451F-A9BD-B98545DC947F}" type="sibTrans" cxnId="{73048D3C-3AF8-44E6-B24A-99B7F6857772}">
      <dgm:prSet/>
      <dgm:spPr/>
      <dgm:t>
        <a:bodyPr/>
        <a:lstStyle/>
        <a:p>
          <a:endParaRPr lang="en-IE"/>
        </a:p>
      </dgm:t>
    </dgm:pt>
    <dgm:pt modelId="{0249F2D7-9B4D-4619-BDD2-1FF8618EF0EC}" type="pres">
      <dgm:prSet presAssocID="{21B42CE5-E308-4EF4-949A-E3DB9E5B9EF0}" presName="Name0" presStyleCnt="0">
        <dgm:presLayoutVars>
          <dgm:dir/>
          <dgm:animLvl val="lvl"/>
          <dgm:resizeHandles val="exact"/>
        </dgm:presLayoutVars>
      </dgm:prSet>
      <dgm:spPr/>
    </dgm:pt>
    <dgm:pt modelId="{AE103867-A905-4FCD-9C1F-7FA063F6E5A2}" type="pres">
      <dgm:prSet presAssocID="{A9F0B1D2-0F26-4D57-A01F-D8888DB40C88}" presName="compositeNode" presStyleCnt="0">
        <dgm:presLayoutVars>
          <dgm:bulletEnabled val="1"/>
        </dgm:presLayoutVars>
      </dgm:prSet>
      <dgm:spPr/>
    </dgm:pt>
    <dgm:pt modelId="{8C6AFD7A-C66A-41C4-BB0D-D5DAD961DB64}" type="pres">
      <dgm:prSet presAssocID="{A9F0B1D2-0F26-4D57-A01F-D8888DB40C88}" presName="bgRect" presStyleLbl="node1" presStyleIdx="0" presStyleCnt="3"/>
      <dgm:spPr/>
    </dgm:pt>
    <dgm:pt modelId="{F268980B-3307-4454-8856-82C7DC9E0803}" type="pres">
      <dgm:prSet presAssocID="{A9F0B1D2-0F26-4D57-A01F-D8888DB40C88}" presName="parentNode" presStyleLbl="node1" presStyleIdx="0" presStyleCnt="3">
        <dgm:presLayoutVars>
          <dgm:chMax val="0"/>
          <dgm:bulletEnabled val="1"/>
        </dgm:presLayoutVars>
      </dgm:prSet>
      <dgm:spPr/>
    </dgm:pt>
    <dgm:pt modelId="{94BA4DD3-E299-44DD-B9C4-212332D7B031}" type="pres">
      <dgm:prSet presAssocID="{A9F0B1D2-0F26-4D57-A01F-D8888DB40C88}" presName="childNode" presStyleLbl="node1" presStyleIdx="0" presStyleCnt="3">
        <dgm:presLayoutVars>
          <dgm:bulletEnabled val="1"/>
        </dgm:presLayoutVars>
      </dgm:prSet>
      <dgm:spPr/>
    </dgm:pt>
    <dgm:pt modelId="{DC15454B-D327-443E-A7D5-BC573211E6A1}" type="pres">
      <dgm:prSet presAssocID="{A7E1A97A-1E9E-4971-B320-C64A8E164B8E}" presName="hSp" presStyleCnt="0"/>
      <dgm:spPr/>
    </dgm:pt>
    <dgm:pt modelId="{723E875C-F5C5-40A1-8C06-283F42695D7C}" type="pres">
      <dgm:prSet presAssocID="{A7E1A97A-1E9E-4971-B320-C64A8E164B8E}" presName="vProcSp" presStyleCnt="0"/>
      <dgm:spPr/>
    </dgm:pt>
    <dgm:pt modelId="{5272B32D-284D-40F2-8E2C-42164404E56F}" type="pres">
      <dgm:prSet presAssocID="{A7E1A97A-1E9E-4971-B320-C64A8E164B8E}" presName="vSp1" presStyleCnt="0"/>
      <dgm:spPr/>
    </dgm:pt>
    <dgm:pt modelId="{D89CD5A3-9A57-41AD-82F3-36676FAFE075}" type="pres">
      <dgm:prSet presAssocID="{A7E1A97A-1E9E-4971-B320-C64A8E164B8E}" presName="simulatedConn" presStyleLbl="solidFgAcc1" presStyleIdx="0" presStyleCnt="2"/>
      <dgm:spPr/>
    </dgm:pt>
    <dgm:pt modelId="{3FB31362-5DC7-4EE3-B7FB-D076E83E5D84}" type="pres">
      <dgm:prSet presAssocID="{A7E1A97A-1E9E-4971-B320-C64A8E164B8E}" presName="vSp2" presStyleCnt="0"/>
      <dgm:spPr/>
    </dgm:pt>
    <dgm:pt modelId="{A8FA1212-2990-46F0-B8ED-44A5187982A4}" type="pres">
      <dgm:prSet presAssocID="{A7E1A97A-1E9E-4971-B320-C64A8E164B8E}" presName="sibTrans" presStyleCnt="0"/>
      <dgm:spPr/>
    </dgm:pt>
    <dgm:pt modelId="{65074830-B44D-40B6-8D1F-DEA02B0D9604}" type="pres">
      <dgm:prSet presAssocID="{9036FC7C-D49D-43A4-A321-294A633ACC57}" presName="compositeNode" presStyleCnt="0">
        <dgm:presLayoutVars>
          <dgm:bulletEnabled val="1"/>
        </dgm:presLayoutVars>
      </dgm:prSet>
      <dgm:spPr/>
    </dgm:pt>
    <dgm:pt modelId="{75304859-E167-4CF4-8454-BA4ED2CA916F}" type="pres">
      <dgm:prSet presAssocID="{9036FC7C-D49D-43A4-A321-294A633ACC57}" presName="bgRect" presStyleLbl="node1" presStyleIdx="1" presStyleCnt="3"/>
      <dgm:spPr/>
    </dgm:pt>
    <dgm:pt modelId="{1183F4A9-E610-400E-9B2E-B6456ED0EE71}" type="pres">
      <dgm:prSet presAssocID="{9036FC7C-D49D-43A4-A321-294A633ACC57}" presName="parentNode" presStyleLbl="node1" presStyleIdx="1" presStyleCnt="3">
        <dgm:presLayoutVars>
          <dgm:chMax val="0"/>
          <dgm:bulletEnabled val="1"/>
        </dgm:presLayoutVars>
      </dgm:prSet>
      <dgm:spPr/>
    </dgm:pt>
    <dgm:pt modelId="{7E720AEA-FD9D-4F2E-8CC0-4FCB2A07C195}" type="pres">
      <dgm:prSet presAssocID="{9036FC7C-D49D-43A4-A321-294A633ACC57}" presName="childNode" presStyleLbl="node1" presStyleIdx="1" presStyleCnt="3">
        <dgm:presLayoutVars>
          <dgm:bulletEnabled val="1"/>
        </dgm:presLayoutVars>
      </dgm:prSet>
      <dgm:spPr/>
    </dgm:pt>
    <dgm:pt modelId="{AAF2E30D-F850-4786-8ED2-CAFDC0FE2FE4}" type="pres">
      <dgm:prSet presAssocID="{3A61A744-3FE0-46F6-A625-A8757418CEFB}" presName="hSp" presStyleCnt="0"/>
      <dgm:spPr/>
    </dgm:pt>
    <dgm:pt modelId="{893C62D7-78A2-4BDA-ABED-35E130616886}" type="pres">
      <dgm:prSet presAssocID="{3A61A744-3FE0-46F6-A625-A8757418CEFB}" presName="vProcSp" presStyleCnt="0"/>
      <dgm:spPr/>
    </dgm:pt>
    <dgm:pt modelId="{75C27AE7-C5D7-43C1-9FDB-33F7C33D0419}" type="pres">
      <dgm:prSet presAssocID="{3A61A744-3FE0-46F6-A625-A8757418CEFB}" presName="vSp1" presStyleCnt="0"/>
      <dgm:spPr/>
    </dgm:pt>
    <dgm:pt modelId="{5C258486-16BE-4823-85C8-C3C15EF25687}" type="pres">
      <dgm:prSet presAssocID="{3A61A744-3FE0-46F6-A625-A8757418CEFB}" presName="simulatedConn" presStyleLbl="solidFgAcc1" presStyleIdx="1" presStyleCnt="2"/>
      <dgm:spPr/>
    </dgm:pt>
    <dgm:pt modelId="{B32A24F0-6DD6-45EC-A89C-3AA9A1BC0F4C}" type="pres">
      <dgm:prSet presAssocID="{3A61A744-3FE0-46F6-A625-A8757418CEFB}" presName="vSp2" presStyleCnt="0"/>
      <dgm:spPr/>
    </dgm:pt>
    <dgm:pt modelId="{1CCB18D2-6B48-44F7-ADA2-4F09737AC2B5}" type="pres">
      <dgm:prSet presAssocID="{3A61A744-3FE0-46F6-A625-A8757418CEFB}" presName="sibTrans" presStyleCnt="0"/>
      <dgm:spPr/>
    </dgm:pt>
    <dgm:pt modelId="{60802467-7176-4E77-9876-1FEAA2DFDE6B}" type="pres">
      <dgm:prSet presAssocID="{2DC2B458-35D5-4954-9693-97049EAEFAB4}" presName="compositeNode" presStyleCnt="0">
        <dgm:presLayoutVars>
          <dgm:bulletEnabled val="1"/>
        </dgm:presLayoutVars>
      </dgm:prSet>
      <dgm:spPr/>
    </dgm:pt>
    <dgm:pt modelId="{5787E648-9370-463F-8EB0-9228A7F27539}" type="pres">
      <dgm:prSet presAssocID="{2DC2B458-35D5-4954-9693-97049EAEFAB4}" presName="bgRect" presStyleLbl="node1" presStyleIdx="2" presStyleCnt="3"/>
      <dgm:spPr/>
    </dgm:pt>
    <dgm:pt modelId="{C3FCA861-299E-45E7-90C9-FA6E5ABB1151}" type="pres">
      <dgm:prSet presAssocID="{2DC2B458-35D5-4954-9693-97049EAEFAB4}" presName="parentNode" presStyleLbl="node1" presStyleIdx="2" presStyleCnt="3">
        <dgm:presLayoutVars>
          <dgm:chMax val="0"/>
          <dgm:bulletEnabled val="1"/>
        </dgm:presLayoutVars>
      </dgm:prSet>
      <dgm:spPr/>
    </dgm:pt>
    <dgm:pt modelId="{46B7E11E-37B5-419F-A7A4-9B2906B0306B}" type="pres">
      <dgm:prSet presAssocID="{2DC2B458-35D5-4954-9693-97049EAEFAB4}" presName="childNode" presStyleLbl="node1" presStyleIdx="2" presStyleCnt="3">
        <dgm:presLayoutVars>
          <dgm:bulletEnabled val="1"/>
        </dgm:presLayoutVars>
      </dgm:prSet>
      <dgm:spPr/>
    </dgm:pt>
  </dgm:ptLst>
  <dgm:cxnLst>
    <dgm:cxn modelId="{24C74209-A333-44BF-9497-52545F9E0ABE}" type="presOf" srcId="{C8069911-E1BB-43AD-8122-0B1F4960E5FD}" destId="{7E720AEA-FD9D-4F2E-8CC0-4FCB2A07C195}" srcOrd="0" destOrd="0" presId="urn:microsoft.com/office/officeart/2005/8/layout/hProcess7"/>
    <dgm:cxn modelId="{BAEDAA0F-9B4C-48C6-B481-C71B7C1AB22E}" srcId="{A9F0B1D2-0F26-4D57-A01F-D8888DB40C88}" destId="{AC7F3AEB-3850-4A9A-9E3C-4D2184B67365}" srcOrd="0" destOrd="0" parTransId="{B4FADD3A-BE7D-492F-BCCE-6BBA4E119A3F}" sibTransId="{BADA1F27-FD17-4E53-A859-E99BD6241B4E}"/>
    <dgm:cxn modelId="{E209DF12-B8C1-4A49-9F81-21B54DD4EBAB}" srcId="{F93E10CA-1254-4B5A-8746-E250C69CF527}" destId="{9BE88381-DDD6-4209-8A7E-14C0B76D0A42}" srcOrd="0" destOrd="0" parTransId="{57E8FBDE-3366-4144-857F-74AA193CE4DA}" sibTransId="{AC740971-1151-41BA-83C7-03DA993FC005}"/>
    <dgm:cxn modelId="{F9F91416-6BB6-45F3-BD56-5A9ACEE6F18A}" srcId="{2DC2B458-35D5-4954-9693-97049EAEFAB4}" destId="{11ADE4AE-1870-4549-BC1A-64AC54D571CD}" srcOrd="1" destOrd="0" parTransId="{A83845AC-E070-495D-9926-371082CA41B5}" sibTransId="{7F3A62F2-CF4D-49A4-A4E9-AC9AB7622AF8}"/>
    <dgm:cxn modelId="{EB42631B-BA53-49DF-90C4-58756B319070}" type="presOf" srcId="{9682C8F7-BE0F-4803-A983-133AC44CACCA}" destId="{94BA4DD3-E299-44DD-B9C4-212332D7B031}" srcOrd="0" destOrd="1" presId="urn:microsoft.com/office/officeart/2005/8/layout/hProcess7"/>
    <dgm:cxn modelId="{D0254B1E-EFB1-4710-B087-E2F8FE4D22AB}" type="presOf" srcId="{2DC2B458-35D5-4954-9693-97049EAEFAB4}" destId="{C3FCA861-299E-45E7-90C9-FA6E5ABB1151}" srcOrd="1" destOrd="0" presId="urn:microsoft.com/office/officeart/2005/8/layout/hProcess7"/>
    <dgm:cxn modelId="{E0DD7D26-F230-4600-B177-8217BA41EEFB}" type="presOf" srcId="{542DEB8A-F0B1-4470-95E8-5666B4DC15DD}" destId="{7E720AEA-FD9D-4F2E-8CC0-4FCB2A07C195}" srcOrd="0" destOrd="3" presId="urn:microsoft.com/office/officeart/2005/8/layout/hProcess7"/>
    <dgm:cxn modelId="{3E4CDD2F-B760-4681-8146-7BE4516CC33A}" type="presOf" srcId="{5F6106F5-F2DF-477C-B3BF-533062AEA210}" destId="{46B7E11E-37B5-419F-A7A4-9B2906B0306B}" srcOrd="0" destOrd="0" presId="urn:microsoft.com/office/officeart/2005/8/layout/hProcess7"/>
    <dgm:cxn modelId="{72622035-FECB-4204-BDBE-FCE91291C63F}" srcId="{C8069911-E1BB-43AD-8122-0B1F4960E5FD}" destId="{6007752D-9AA8-43A7-A8F9-69E9EE9A1794}" srcOrd="1" destOrd="0" parTransId="{2A27CB51-6858-4094-9547-EC15AAD5388D}" sibTransId="{C2891BC9-9CA2-4284-9BCD-9300FC363659}"/>
    <dgm:cxn modelId="{73048D3C-3AF8-44E6-B24A-99B7F6857772}" srcId="{A9F0B1D2-0F26-4D57-A01F-D8888DB40C88}" destId="{F93E10CA-1254-4B5A-8746-E250C69CF527}" srcOrd="2" destOrd="0" parTransId="{821912BA-59FF-4DBA-A96E-FD3A295675CD}" sibTransId="{81CFFCF3-F59D-451F-A9BD-B98545DC947F}"/>
    <dgm:cxn modelId="{6C97BE41-3326-474D-97A2-68C01C84F4BC}" type="presOf" srcId="{9036FC7C-D49D-43A4-A321-294A633ACC57}" destId="{75304859-E167-4CF4-8454-BA4ED2CA916F}" srcOrd="0" destOrd="0" presId="urn:microsoft.com/office/officeart/2005/8/layout/hProcess7"/>
    <dgm:cxn modelId="{B3BEE841-C176-4C30-A23C-FD036F5D9C16}" type="presOf" srcId="{21B42CE5-E308-4EF4-949A-E3DB9E5B9EF0}" destId="{0249F2D7-9B4D-4619-BDD2-1FF8618EF0EC}" srcOrd="0" destOrd="0" presId="urn:microsoft.com/office/officeart/2005/8/layout/hProcess7"/>
    <dgm:cxn modelId="{54483C62-C27D-4524-A9F1-30DDA1DFCD2B}" type="presOf" srcId="{AC7F3AEB-3850-4A9A-9E3C-4D2184B67365}" destId="{94BA4DD3-E299-44DD-B9C4-212332D7B031}" srcOrd="0" destOrd="0" presId="urn:microsoft.com/office/officeart/2005/8/layout/hProcess7"/>
    <dgm:cxn modelId="{83971C66-BC6E-4053-9B2E-F3020C631646}" type="presOf" srcId="{6007752D-9AA8-43A7-A8F9-69E9EE9A1794}" destId="{7E720AEA-FD9D-4F2E-8CC0-4FCB2A07C195}" srcOrd="0" destOrd="2" presId="urn:microsoft.com/office/officeart/2005/8/layout/hProcess7"/>
    <dgm:cxn modelId="{CB9EB947-2A27-499E-9D0A-17DAE13E5693}" type="presOf" srcId="{2DC2B458-35D5-4954-9693-97049EAEFAB4}" destId="{5787E648-9370-463F-8EB0-9228A7F27539}" srcOrd="0" destOrd="0" presId="urn:microsoft.com/office/officeart/2005/8/layout/hProcess7"/>
    <dgm:cxn modelId="{B7C0076D-BA6F-460F-AEE8-DE5CBE740F89}" type="presOf" srcId="{11ADE4AE-1870-4549-BC1A-64AC54D571CD}" destId="{46B7E11E-37B5-419F-A7A4-9B2906B0306B}" srcOrd="0" destOrd="1" presId="urn:microsoft.com/office/officeart/2005/8/layout/hProcess7"/>
    <dgm:cxn modelId="{BFE85C6D-B1C3-40B8-AC98-51D77AB6DE68}" srcId="{2DC2B458-35D5-4954-9693-97049EAEFAB4}" destId="{D2B3A28B-CD6C-4E62-8DE1-5D2CA2A536BB}" srcOrd="3" destOrd="0" parTransId="{B35EACCC-06AC-4FCB-B5EC-58A169CF707E}" sibTransId="{BAC845A0-A6B3-4786-BC82-F977390EDD47}"/>
    <dgm:cxn modelId="{C9A0CA6F-346C-4F36-BC0A-34E7C39594E2}" srcId="{F93E10CA-1254-4B5A-8746-E250C69CF527}" destId="{221177D5-E61E-44FF-9462-991D9B0FBEFA}" srcOrd="1" destOrd="0" parTransId="{8EB074D9-B2D8-448D-90E3-280B3C84EDA7}" sibTransId="{66EFE44E-F53E-431B-B278-E27B24C0EDD0}"/>
    <dgm:cxn modelId="{FD40A078-124D-4955-B72A-81C593137D84}" srcId="{2DC2B458-35D5-4954-9693-97049EAEFAB4}" destId="{ED303EA6-455C-4A79-92F9-CA71467E75BE}" srcOrd="4" destOrd="0" parTransId="{4633C0F7-AEAD-4749-B009-93AAF24B4718}" sibTransId="{AC0CD2F9-F4E2-465D-A7AB-993F04169BA6}"/>
    <dgm:cxn modelId="{D801EA88-1468-40C9-B001-88B981352EEB}" type="presOf" srcId="{2D5C6AB2-E802-470C-A227-382DB40A3F8D}" destId="{7E720AEA-FD9D-4F2E-8CC0-4FCB2A07C195}" srcOrd="0" destOrd="1" presId="urn:microsoft.com/office/officeart/2005/8/layout/hProcess7"/>
    <dgm:cxn modelId="{F57CB68F-4FD0-43CB-916D-94D6D0D6A7C1}" srcId="{2DC2B458-35D5-4954-9693-97049EAEFAB4}" destId="{A4523329-570E-43A0-A9EB-EC15F97A31EF}" srcOrd="2" destOrd="0" parTransId="{718FB63C-2E25-47ED-B116-1DC6E84B823E}" sibTransId="{63391FC6-F7D8-4AAC-B439-1108B3408802}"/>
    <dgm:cxn modelId="{3AB36695-A163-4407-ACC6-7CB5E10DBCEE}" type="presOf" srcId="{ED303EA6-455C-4A79-92F9-CA71467E75BE}" destId="{46B7E11E-37B5-419F-A7A4-9B2906B0306B}" srcOrd="0" destOrd="4" presId="urn:microsoft.com/office/officeart/2005/8/layout/hProcess7"/>
    <dgm:cxn modelId="{0623649F-CEC6-4848-AE1E-A34C8242A3E2}" type="presOf" srcId="{9BE88381-DDD6-4209-8A7E-14C0B76D0A42}" destId="{94BA4DD3-E299-44DD-B9C4-212332D7B031}" srcOrd="0" destOrd="3" presId="urn:microsoft.com/office/officeart/2005/8/layout/hProcess7"/>
    <dgm:cxn modelId="{199571A1-08C5-44EE-A8C3-4BC1C5E24E29}" type="presOf" srcId="{A9F0B1D2-0F26-4D57-A01F-D8888DB40C88}" destId="{F268980B-3307-4454-8856-82C7DC9E0803}" srcOrd="1" destOrd="0" presId="urn:microsoft.com/office/officeart/2005/8/layout/hProcess7"/>
    <dgm:cxn modelId="{D31245A2-5B8F-4C61-8BEE-55113A46DA66}" type="presOf" srcId="{D2B3A28B-CD6C-4E62-8DE1-5D2CA2A536BB}" destId="{46B7E11E-37B5-419F-A7A4-9B2906B0306B}" srcOrd="0" destOrd="3" presId="urn:microsoft.com/office/officeart/2005/8/layout/hProcess7"/>
    <dgm:cxn modelId="{B64036AB-1770-42FD-A57C-37F8E671FCF3}" srcId="{21B42CE5-E308-4EF4-949A-E3DB9E5B9EF0}" destId="{9036FC7C-D49D-43A4-A321-294A633ACC57}" srcOrd="1" destOrd="0" parTransId="{28D9170C-B37D-4B7C-B32A-7DD0BB45A573}" sibTransId="{3A61A744-3FE0-46F6-A625-A8757418CEFB}"/>
    <dgm:cxn modelId="{09DB39AB-00FF-4884-9B88-211B0ADED0B4}" srcId="{2DC2B458-35D5-4954-9693-97049EAEFAB4}" destId="{5F6106F5-F2DF-477C-B3BF-533062AEA210}" srcOrd="0" destOrd="0" parTransId="{E9AE35D8-0927-4FB7-8655-CF544C9A847D}" sibTransId="{B8A46488-388F-4DF9-A483-90FBF2B8DA31}"/>
    <dgm:cxn modelId="{1270B8AE-33A2-456D-83D8-65F94F6CEF84}" srcId="{21B42CE5-E308-4EF4-949A-E3DB9E5B9EF0}" destId="{A9F0B1D2-0F26-4D57-A01F-D8888DB40C88}" srcOrd="0" destOrd="0" parTransId="{472C05B5-C568-4175-838F-CC546FF0E02B}" sibTransId="{A7E1A97A-1E9E-4971-B320-C64A8E164B8E}"/>
    <dgm:cxn modelId="{B03E5BAF-A47E-4323-AF05-A0A92A7643FE}" srcId="{C8069911-E1BB-43AD-8122-0B1F4960E5FD}" destId="{2D5C6AB2-E802-470C-A227-382DB40A3F8D}" srcOrd="0" destOrd="0" parTransId="{77FF4B61-482A-467F-B735-AE56B49A668F}" sibTransId="{B435A2B4-6360-4CFE-99B5-5DA3E4B8A9AC}"/>
    <dgm:cxn modelId="{AED646B0-9CF2-448E-AE69-F456319E57C0}" type="presOf" srcId="{9036FC7C-D49D-43A4-A321-294A633ACC57}" destId="{1183F4A9-E610-400E-9B2E-B6456ED0EE71}" srcOrd="1" destOrd="0" presId="urn:microsoft.com/office/officeart/2005/8/layout/hProcess7"/>
    <dgm:cxn modelId="{7621D1B8-4535-424F-9510-DD723CC783F7}" type="presOf" srcId="{A4523329-570E-43A0-A9EB-EC15F97A31EF}" destId="{46B7E11E-37B5-419F-A7A4-9B2906B0306B}" srcOrd="0" destOrd="2" presId="urn:microsoft.com/office/officeart/2005/8/layout/hProcess7"/>
    <dgm:cxn modelId="{851224BF-9F28-460D-B037-FECB3CCCBA2C}" type="presOf" srcId="{E0A43340-8083-43BA-9C81-83DD017FACD6}" destId="{94BA4DD3-E299-44DD-B9C4-212332D7B031}" srcOrd="0" destOrd="5" presId="urn:microsoft.com/office/officeart/2005/8/layout/hProcess7"/>
    <dgm:cxn modelId="{CEDF78D1-3667-4021-B0DB-F37FB8B1DEFB}" srcId="{F93E10CA-1254-4B5A-8746-E250C69CF527}" destId="{E0A43340-8083-43BA-9C81-83DD017FACD6}" srcOrd="2" destOrd="0" parTransId="{EC12EAEA-EE5E-464B-9DA3-8A0B536B6F78}" sibTransId="{E7E2FE96-F6D0-4236-8204-279F0457E1BB}"/>
    <dgm:cxn modelId="{1DCC40D7-20AD-4066-B9E7-2C30B7E9C007}" type="presOf" srcId="{221177D5-E61E-44FF-9462-991D9B0FBEFA}" destId="{94BA4DD3-E299-44DD-B9C4-212332D7B031}" srcOrd="0" destOrd="4" presId="urn:microsoft.com/office/officeart/2005/8/layout/hProcess7"/>
    <dgm:cxn modelId="{D9BE8ED9-11F9-4680-B2BB-36A78029D1BA}" srcId="{9036FC7C-D49D-43A4-A321-294A633ACC57}" destId="{C8069911-E1BB-43AD-8122-0B1F4960E5FD}" srcOrd="0" destOrd="0" parTransId="{4F0E539E-D30C-46D5-BEA3-CC2703DA7CE9}" sibTransId="{FFC0F1D5-1090-4A09-85DF-5566C3FE8C19}"/>
    <dgm:cxn modelId="{588ED0E9-CA17-416E-863E-5AC24259FF48}" type="presOf" srcId="{F93E10CA-1254-4B5A-8746-E250C69CF527}" destId="{94BA4DD3-E299-44DD-B9C4-212332D7B031}" srcOrd="0" destOrd="2" presId="urn:microsoft.com/office/officeart/2005/8/layout/hProcess7"/>
    <dgm:cxn modelId="{EFAD24EE-6DD9-482C-8FE8-DD9D3E2C081B}" type="presOf" srcId="{A9F0B1D2-0F26-4D57-A01F-D8888DB40C88}" destId="{8C6AFD7A-C66A-41C4-BB0D-D5DAD961DB64}" srcOrd="0" destOrd="0" presId="urn:microsoft.com/office/officeart/2005/8/layout/hProcess7"/>
    <dgm:cxn modelId="{3C21D3F7-D6FA-41CF-8D32-C398D745D5DF}" srcId="{A9F0B1D2-0F26-4D57-A01F-D8888DB40C88}" destId="{9682C8F7-BE0F-4803-A983-133AC44CACCA}" srcOrd="1" destOrd="0" parTransId="{E4A4AA9D-7565-4C9D-AC79-C2A18B7A7B59}" sibTransId="{43C5DC4B-5DB3-4D30-AD6E-063B5DE49EA1}"/>
    <dgm:cxn modelId="{F14AE0F8-08C5-44B1-BB06-0983C441A4F3}" srcId="{9036FC7C-D49D-43A4-A321-294A633ACC57}" destId="{542DEB8A-F0B1-4470-95E8-5666B4DC15DD}" srcOrd="1" destOrd="0" parTransId="{CB4057CF-6CD8-4095-B2D1-CB63A6B33F88}" sibTransId="{9C52316F-7B99-49A5-9F1E-97A6803C5C09}"/>
    <dgm:cxn modelId="{07E322FE-B86A-401C-B6A7-41E204B855B7}" srcId="{21B42CE5-E308-4EF4-949A-E3DB9E5B9EF0}" destId="{2DC2B458-35D5-4954-9693-97049EAEFAB4}" srcOrd="2" destOrd="0" parTransId="{30AE868B-199A-4015-9CD1-CC5F1155E035}" sibTransId="{46A022EA-C5F0-4BFB-8D58-4FADF35ACF19}"/>
    <dgm:cxn modelId="{8AB4ED48-34F3-48D4-AA08-2A975396DEE5}" type="presParOf" srcId="{0249F2D7-9B4D-4619-BDD2-1FF8618EF0EC}" destId="{AE103867-A905-4FCD-9C1F-7FA063F6E5A2}" srcOrd="0" destOrd="0" presId="urn:microsoft.com/office/officeart/2005/8/layout/hProcess7"/>
    <dgm:cxn modelId="{4235B4A0-B2AA-492B-9D93-8820C9D3C15A}" type="presParOf" srcId="{AE103867-A905-4FCD-9C1F-7FA063F6E5A2}" destId="{8C6AFD7A-C66A-41C4-BB0D-D5DAD961DB64}" srcOrd="0" destOrd="0" presId="urn:microsoft.com/office/officeart/2005/8/layout/hProcess7"/>
    <dgm:cxn modelId="{E9682B9D-994E-4453-A53C-309CEF62BCA4}" type="presParOf" srcId="{AE103867-A905-4FCD-9C1F-7FA063F6E5A2}" destId="{F268980B-3307-4454-8856-82C7DC9E0803}" srcOrd="1" destOrd="0" presId="urn:microsoft.com/office/officeart/2005/8/layout/hProcess7"/>
    <dgm:cxn modelId="{BE2BD27F-184B-4AE5-9946-29DFC1F40AE4}" type="presParOf" srcId="{AE103867-A905-4FCD-9C1F-7FA063F6E5A2}" destId="{94BA4DD3-E299-44DD-B9C4-212332D7B031}" srcOrd="2" destOrd="0" presId="urn:microsoft.com/office/officeart/2005/8/layout/hProcess7"/>
    <dgm:cxn modelId="{24A4AE0F-FAAD-4640-9964-781D13BFE5BC}" type="presParOf" srcId="{0249F2D7-9B4D-4619-BDD2-1FF8618EF0EC}" destId="{DC15454B-D327-443E-A7D5-BC573211E6A1}" srcOrd="1" destOrd="0" presId="urn:microsoft.com/office/officeart/2005/8/layout/hProcess7"/>
    <dgm:cxn modelId="{1E487806-D25D-4F97-A797-35F1F6A049DC}" type="presParOf" srcId="{0249F2D7-9B4D-4619-BDD2-1FF8618EF0EC}" destId="{723E875C-F5C5-40A1-8C06-283F42695D7C}" srcOrd="2" destOrd="0" presId="urn:microsoft.com/office/officeart/2005/8/layout/hProcess7"/>
    <dgm:cxn modelId="{1C1ABFFF-A267-4DD0-BE58-C6904413A87E}" type="presParOf" srcId="{723E875C-F5C5-40A1-8C06-283F42695D7C}" destId="{5272B32D-284D-40F2-8E2C-42164404E56F}" srcOrd="0" destOrd="0" presId="urn:microsoft.com/office/officeart/2005/8/layout/hProcess7"/>
    <dgm:cxn modelId="{710479CF-964E-4692-B64E-C9667C7F8F14}" type="presParOf" srcId="{723E875C-F5C5-40A1-8C06-283F42695D7C}" destId="{D89CD5A3-9A57-41AD-82F3-36676FAFE075}" srcOrd="1" destOrd="0" presId="urn:microsoft.com/office/officeart/2005/8/layout/hProcess7"/>
    <dgm:cxn modelId="{351267B9-47EA-40F4-AAD1-133D3D67A317}" type="presParOf" srcId="{723E875C-F5C5-40A1-8C06-283F42695D7C}" destId="{3FB31362-5DC7-4EE3-B7FB-D076E83E5D84}" srcOrd="2" destOrd="0" presId="urn:microsoft.com/office/officeart/2005/8/layout/hProcess7"/>
    <dgm:cxn modelId="{DAC70704-22E4-4F21-86DB-8071ED94C2AF}" type="presParOf" srcId="{0249F2D7-9B4D-4619-BDD2-1FF8618EF0EC}" destId="{A8FA1212-2990-46F0-B8ED-44A5187982A4}" srcOrd="3" destOrd="0" presId="urn:microsoft.com/office/officeart/2005/8/layout/hProcess7"/>
    <dgm:cxn modelId="{D7B37F98-C295-458F-9297-E4BBAE27C0C4}" type="presParOf" srcId="{0249F2D7-9B4D-4619-BDD2-1FF8618EF0EC}" destId="{65074830-B44D-40B6-8D1F-DEA02B0D9604}" srcOrd="4" destOrd="0" presId="urn:microsoft.com/office/officeart/2005/8/layout/hProcess7"/>
    <dgm:cxn modelId="{54335E70-BB80-4946-B390-D3A07E18D658}" type="presParOf" srcId="{65074830-B44D-40B6-8D1F-DEA02B0D9604}" destId="{75304859-E167-4CF4-8454-BA4ED2CA916F}" srcOrd="0" destOrd="0" presId="urn:microsoft.com/office/officeart/2005/8/layout/hProcess7"/>
    <dgm:cxn modelId="{D7AD329F-8C53-49E3-AB69-3EAAC39C44AF}" type="presParOf" srcId="{65074830-B44D-40B6-8D1F-DEA02B0D9604}" destId="{1183F4A9-E610-400E-9B2E-B6456ED0EE71}" srcOrd="1" destOrd="0" presId="urn:microsoft.com/office/officeart/2005/8/layout/hProcess7"/>
    <dgm:cxn modelId="{F8687B06-54F3-43FE-91DD-3CBCC020C672}" type="presParOf" srcId="{65074830-B44D-40B6-8D1F-DEA02B0D9604}" destId="{7E720AEA-FD9D-4F2E-8CC0-4FCB2A07C195}" srcOrd="2" destOrd="0" presId="urn:microsoft.com/office/officeart/2005/8/layout/hProcess7"/>
    <dgm:cxn modelId="{6BAAF463-371A-4A34-97EC-FED448B6026C}" type="presParOf" srcId="{0249F2D7-9B4D-4619-BDD2-1FF8618EF0EC}" destId="{AAF2E30D-F850-4786-8ED2-CAFDC0FE2FE4}" srcOrd="5" destOrd="0" presId="urn:microsoft.com/office/officeart/2005/8/layout/hProcess7"/>
    <dgm:cxn modelId="{127D9081-1308-4894-8079-000B7CE85B12}" type="presParOf" srcId="{0249F2D7-9B4D-4619-BDD2-1FF8618EF0EC}" destId="{893C62D7-78A2-4BDA-ABED-35E130616886}" srcOrd="6" destOrd="0" presId="urn:microsoft.com/office/officeart/2005/8/layout/hProcess7"/>
    <dgm:cxn modelId="{A9ACF597-D786-44F4-B84C-57CEB7019FA0}" type="presParOf" srcId="{893C62D7-78A2-4BDA-ABED-35E130616886}" destId="{75C27AE7-C5D7-43C1-9FDB-33F7C33D0419}" srcOrd="0" destOrd="0" presId="urn:microsoft.com/office/officeart/2005/8/layout/hProcess7"/>
    <dgm:cxn modelId="{EA488681-9CC2-469F-BE24-197621EF3E9E}" type="presParOf" srcId="{893C62D7-78A2-4BDA-ABED-35E130616886}" destId="{5C258486-16BE-4823-85C8-C3C15EF25687}" srcOrd="1" destOrd="0" presId="urn:microsoft.com/office/officeart/2005/8/layout/hProcess7"/>
    <dgm:cxn modelId="{4CA3963A-69C7-468B-BD34-4D90818B6003}" type="presParOf" srcId="{893C62D7-78A2-4BDA-ABED-35E130616886}" destId="{B32A24F0-6DD6-45EC-A89C-3AA9A1BC0F4C}" srcOrd="2" destOrd="0" presId="urn:microsoft.com/office/officeart/2005/8/layout/hProcess7"/>
    <dgm:cxn modelId="{77260C06-AB8B-4A31-921C-674C322E2CE2}" type="presParOf" srcId="{0249F2D7-9B4D-4619-BDD2-1FF8618EF0EC}" destId="{1CCB18D2-6B48-44F7-ADA2-4F09737AC2B5}" srcOrd="7" destOrd="0" presId="urn:microsoft.com/office/officeart/2005/8/layout/hProcess7"/>
    <dgm:cxn modelId="{F0BD8155-85C2-4E34-B270-081246493C61}" type="presParOf" srcId="{0249F2D7-9B4D-4619-BDD2-1FF8618EF0EC}" destId="{60802467-7176-4E77-9876-1FEAA2DFDE6B}" srcOrd="8" destOrd="0" presId="urn:microsoft.com/office/officeart/2005/8/layout/hProcess7"/>
    <dgm:cxn modelId="{5FEBD3F3-B1A3-45F7-9271-27456C777B8C}" type="presParOf" srcId="{60802467-7176-4E77-9876-1FEAA2DFDE6B}" destId="{5787E648-9370-463F-8EB0-9228A7F27539}" srcOrd="0" destOrd="0" presId="urn:microsoft.com/office/officeart/2005/8/layout/hProcess7"/>
    <dgm:cxn modelId="{3B4F5D29-FACF-4015-AC94-562C6A9761AB}" type="presParOf" srcId="{60802467-7176-4E77-9876-1FEAA2DFDE6B}" destId="{C3FCA861-299E-45E7-90C9-FA6E5ABB1151}" srcOrd="1" destOrd="0" presId="urn:microsoft.com/office/officeart/2005/8/layout/hProcess7"/>
    <dgm:cxn modelId="{4EC662E1-9DD2-4542-924F-72165F98EDC8}" type="presParOf" srcId="{60802467-7176-4E77-9876-1FEAA2DFDE6B}" destId="{46B7E11E-37B5-419F-A7A4-9B2906B0306B}"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11D315E-B634-4900-81F7-9FBEFB2346C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2A63CA36-DC53-4197-92E0-5E25CD4B6067}">
      <dgm:prSet custT="1"/>
      <dgm:spPr>
        <a:noFill/>
        <a:ln>
          <a:noFill/>
        </a:ln>
        <a:effectLst/>
      </dgm:spPr>
      <dgm:t>
        <a:bodyPr spcFirstLastPara="0" vert="horz" wrap="square" lIns="143647" tIns="143647" rIns="143647" bIns="143647" numCol="1" spcCol="1270" anchor="ctr" anchorCtr="0"/>
        <a:lstStyle/>
        <a:p>
          <a:pPr>
            <a:lnSpc>
              <a:spcPct val="100000"/>
            </a:lnSpc>
          </a:pPr>
          <a:r>
            <a:rPr lang="en-GB" sz="2500" b="1" kern="1200"/>
            <a:t> </a:t>
          </a:r>
          <a:r>
            <a:rPr lang="en-US" sz="2500" b="1" kern="1200" noProof="0">
              <a:solidFill>
                <a:schemeClr val="accent2"/>
              </a:solidFill>
              <a:latin typeface="EC Square Sans Pro"/>
              <a:ea typeface="+mn-ea"/>
              <a:cs typeface="+mn-cs"/>
            </a:rPr>
            <a:t>Purpose</a:t>
          </a:r>
          <a:endParaRPr lang="en-US" sz="2500" b="1" kern="1200">
            <a:solidFill>
              <a:schemeClr val="accent2"/>
            </a:solidFill>
            <a:latin typeface="EC Square Sans Pro"/>
            <a:ea typeface="+mn-ea"/>
            <a:cs typeface="+mn-cs"/>
          </a:endParaRPr>
        </a:p>
      </dgm:t>
    </dgm:pt>
    <dgm:pt modelId="{906BCBD3-42B4-4D33-9D51-DB19D22583F6}" type="parTrans" cxnId="{3C958354-E0B3-4242-A0B2-29001DE192D5}">
      <dgm:prSet/>
      <dgm:spPr/>
      <dgm:t>
        <a:bodyPr/>
        <a:lstStyle/>
        <a:p>
          <a:endParaRPr lang="en-US"/>
        </a:p>
      </dgm:t>
    </dgm:pt>
    <dgm:pt modelId="{DED084E1-B2A0-4113-A6E0-3A47F00B8CAD}" type="sibTrans" cxnId="{3C958354-E0B3-4242-A0B2-29001DE192D5}">
      <dgm:prSet/>
      <dgm:spPr/>
      <dgm:t>
        <a:bodyPr/>
        <a:lstStyle/>
        <a:p>
          <a:endParaRPr lang="en-US"/>
        </a:p>
      </dgm:t>
    </dgm:pt>
    <dgm:pt modelId="{5895B939-C78D-40CD-8BBE-0BD40449D6B1}">
      <dgm:prSet custT="1"/>
      <dgm:spPr>
        <a:noFill/>
        <a:ln>
          <a:noFill/>
        </a:ln>
        <a:effectLst/>
      </dgm:spPr>
      <dgm:t>
        <a:bodyPr spcFirstLastPara="0" vert="horz" wrap="square" lIns="139690" tIns="139690" rIns="139690" bIns="139690" numCol="1" spcCol="1270" anchor="ctr" anchorCtr="0"/>
        <a:lstStyle/>
        <a:p>
          <a:pPr>
            <a:lnSpc>
              <a:spcPct val="100000"/>
            </a:lnSpc>
          </a:pPr>
          <a:r>
            <a:rPr kumimoji="0" lang="en-GB" sz="1600" b="0" i="0" u="none" strike="noStrike" kern="1200" cap="none" spc="0" normalizeH="0" baseline="0">
              <a:ln>
                <a:noFill/>
              </a:ln>
              <a:solidFill>
                <a:schemeClr val="accent2"/>
              </a:solidFill>
              <a:effectLst/>
              <a:uLnTx/>
              <a:uFillTx/>
              <a:latin typeface="EC Square Sans Cond Pro"/>
              <a:ea typeface="+mn-ea"/>
              <a:cs typeface="+mn-cs"/>
            </a:rPr>
            <a:t>Section 2: GHG emission avoidance potential</a:t>
          </a:r>
          <a:endParaRPr kumimoji="0" lang="en-US" sz="1600" b="0" i="0" u="none" strike="noStrike" kern="1200" cap="none" spc="0" normalizeH="0" baseline="0">
            <a:ln>
              <a:noFill/>
            </a:ln>
            <a:solidFill>
              <a:schemeClr val="accent2"/>
            </a:solidFill>
            <a:effectLst/>
            <a:uLnTx/>
            <a:uFillTx/>
            <a:latin typeface="EC Square Sans Cond Pro"/>
            <a:ea typeface="+mn-ea"/>
            <a:cs typeface="+mn-cs"/>
          </a:endParaRPr>
        </a:p>
      </dgm:t>
    </dgm:pt>
    <dgm:pt modelId="{1B5FE5B6-4107-4EB5-8866-DF6ED4E78315}" type="parTrans" cxnId="{65293156-EC6E-48E2-B5E4-C91EE90576EC}">
      <dgm:prSet/>
      <dgm:spPr/>
      <dgm:t>
        <a:bodyPr/>
        <a:lstStyle/>
        <a:p>
          <a:endParaRPr lang="en-US"/>
        </a:p>
      </dgm:t>
    </dgm:pt>
    <dgm:pt modelId="{093631E5-ADBE-423B-AB9A-871B3ADE8161}" type="sibTrans" cxnId="{65293156-EC6E-48E2-B5E4-C91EE90576EC}">
      <dgm:prSet/>
      <dgm:spPr/>
      <dgm:t>
        <a:bodyPr/>
        <a:lstStyle/>
        <a:p>
          <a:endParaRPr lang="en-US"/>
        </a:p>
      </dgm:t>
    </dgm:pt>
    <dgm:pt modelId="{669FCA83-E6AF-4B8B-80A5-97DFD92ADCF7}">
      <dgm:prSet custT="1"/>
      <dgm:spPr>
        <a:noFill/>
        <a:ln>
          <a:noFill/>
        </a:ln>
        <a:effectLst/>
      </dgm:spPr>
      <dgm:t>
        <a:bodyPr spcFirstLastPara="0" vert="horz" wrap="square" lIns="139690" tIns="139690" rIns="139690" bIns="139690" numCol="1" spcCol="1270" anchor="ctr" anchorCtr="0"/>
        <a:lstStyle/>
        <a:p>
          <a:r>
            <a:rPr kumimoji="0" lang="en-GB" sz="1600" b="0" i="0" u="none" strike="noStrike" kern="1200" cap="none" spc="0" normalizeH="0" baseline="0">
              <a:ln>
                <a:noFill/>
              </a:ln>
              <a:solidFill>
                <a:schemeClr val="accent2"/>
              </a:solidFill>
              <a:effectLst/>
              <a:uLnTx/>
              <a:uFillTx/>
              <a:latin typeface="EC Square Sans Cond Pro"/>
              <a:ea typeface="+mn-ea"/>
              <a:cs typeface="+mn-cs"/>
            </a:rPr>
            <a:t>2.1 Absolute GHG emission avoidance</a:t>
          </a:r>
          <a:endParaRPr kumimoji="0" lang="en-US" sz="1600" b="0" i="0" u="none" strike="noStrike" kern="1200" cap="none" spc="0" normalizeH="0" baseline="0">
            <a:ln>
              <a:noFill/>
            </a:ln>
            <a:solidFill>
              <a:schemeClr val="accent2"/>
            </a:solidFill>
            <a:effectLst/>
            <a:uLnTx/>
            <a:uFillTx/>
            <a:latin typeface="EC Square Sans Cond Pro"/>
            <a:ea typeface="+mn-ea"/>
            <a:cs typeface="+mn-cs"/>
          </a:endParaRPr>
        </a:p>
      </dgm:t>
    </dgm:pt>
    <dgm:pt modelId="{1096EC76-DF47-4164-948E-0E946335A710}" type="parTrans" cxnId="{5B74EC51-32C3-4626-AA5D-69991CF04562}">
      <dgm:prSet/>
      <dgm:spPr/>
      <dgm:t>
        <a:bodyPr/>
        <a:lstStyle/>
        <a:p>
          <a:endParaRPr lang="en-US"/>
        </a:p>
      </dgm:t>
    </dgm:pt>
    <dgm:pt modelId="{B5192B2C-83CE-4F2E-9FC8-3FB09DD9DB83}" type="sibTrans" cxnId="{5B74EC51-32C3-4626-AA5D-69991CF04562}">
      <dgm:prSet/>
      <dgm:spPr/>
      <dgm:t>
        <a:bodyPr/>
        <a:lstStyle/>
        <a:p>
          <a:endParaRPr lang="en-US"/>
        </a:p>
      </dgm:t>
    </dgm:pt>
    <dgm:pt modelId="{850EFA28-F52D-4920-B14C-61E1D74A1832}">
      <dgm:prSet custT="1"/>
      <dgm:spPr>
        <a:noFill/>
        <a:ln>
          <a:noFill/>
        </a:ln>
        <a:effectLst/>
      </dgm:spPr>
      <dgm:t>
        <a:bodyPr spcFirstLastPara="0" vert="horz" wrap="square" lIns="139690" tIns="139690" rIns="139690" bIns="139690" numCol="1" spcCol="1270" anchor="ctr" anchorCtr="0"/>
        <a:lstStyle/>
        <a:p>
          <a:r>
            <a:rPr kumimoji="0" lang="en-GB" sz="1600" b="0" i="0" u="none" strike="noStrike" kern="1200" cap="none" spc="0" normalizeH="0" baseline="0">
              <a:ln>
                <a:noFill/>
              </a:ln>
              <a:solidFill>
                <a:schemeClr val="accent2"/>
              </a:solidFill>
              <a:effectLst/>
              <a:uLnTx/>
              <a:uFillTx/>
              <a:latin typeface="EC Square Sans Cond Pro"/>
              <a:ea typeface="+mn-ea"/>
              <a:cs typeface="+mn-cs"/>
            </a:rPr>
            <a:t>2.2 Relative GHG emission avoidance</a:t>
          </a:r>
          <a:endParaRPr kumimoji="0" lang="en-US" sz="1600" b="0" i="0" u="none" strike="noStrike" kern="1200" cap="none" spc="0" normalizeH="0" baseline="0">
            <a:ln>
              <a:noFill/>
            </a:ln>
            <a:solidFill>
              <a:schemeClr val="accent2"/>
            </a:solidFill>
            <a:effectLst/>
            <a:uLnTx/>
            <a:uFillTx/>
            <a:latin typeface="EC Square Sans Cond Pro"/>
            <a:ea typeface="+mn-ea"/>
            <a:cs typeface="+mn-cs"/>
          </a:endParaRPr>
        </a:p>
      </dgm:t>
    </dgm:pt>
    <dgm:pt modelId="{DACE7CC9-55D4-409A-A917-4E28B57CE3C2}" type="parTrans" cxnId="{65CB69D2-4797-4D84-BB7F-AB5639C7A65D}">
      <dgm:prSet/>
      <dgm:spPr/>
      <dgm:t>
        <a:bodyPr/>
        <a:lstStyle/>
        <a:p>
          <a:endParaRPr lang="en-US"/>
        </a:p>
      </dgm:t>
    </dgm:pt>
    <dgm:pt modelId="{B81DC7D9-5916-4EF0-99EB-D91DCEE57F20}" type="sibTrans" cxnId="{65CB69D2-4797-4D84-BB7F-AB5639C7A65D}">
      <dgm:prSet/>
      <dgm:spPr/>
      <dgm:t>
        <a:bodyPr/>
        <a:lstStyle/>
        <a:p>
          <a:endParaRPr lang="en-US"/>
        </a:p>
      </dgm:t>
    </dgm:pt>
    <dgm:pt modelId="{4DD80AE7-1E6D-4909-B1F4-8D01D1FC37A0}">
      <dgm:prSet custT="1"/>
      <dgm:spPr>
        <a:noFill/>
        <a:ln>
          <a:noFill/>
        </a:ln>
        <a:effectLst/>
      </dgm:spPr>
      <dgm:t>
        <a:bodyPr spcFirstLastPara="0" vert="horz" wrap="square" lIns="139690" tIns="139690" rIns="139690" bIns="139690" numCol="1" spcCol="1270" anchor="ctr" anchorCtr="0"/>
        <a:lstStyle/>
        <a:p>
          <a:r>
            <a:rPr kumimoji="0" lang="en-GB" sz="1600" b="0" i="0" u="none" strike="noStrike" kern="1200" cap="none" spc="0" normalizeH="0" baseline="0">
              <a:ln>
                <a:noFill/>
              </a:ln>
              <a:solidFill>
                <a:schemeClr val="accent2"/>
              </a:solidFill>
              <a:effectLst/>
              <a:uLnTx/>
              <a:uFillTx/>
              <a:latin typeface="EC Square Sans Cond Pro"/>
              <a:ea typeface="+mn-ea"/>
              <a:cs typeface="+mn-cs"/>
            </a:rPr>
            <a:t>2.3 Minimum requirements</a:t>
          </a:r>
          <a:endParaRPr kumimoji="0" lang="en-US" sz="1600" b="0" i="0" u="none" strike="noStrike" kern="1200" cap="none" spc="0" normalizeH="0" baseline="0">
            <a:ln>
              <a:noFill/>
            </a:ln>
            <a:solidFill>
              <a:schemeClr val="accent2"/>
            </a:solidFill>
            <a:effectLst/>
            <a:uLnTx/>
            <a:uFillTx/>
            <a:latin typeface="EC Square Sans Cond Pro"/>
            <a:ea typeface="+mn-ea"/>
            <a:cs typeface="+mn-cs"/>
          </a:endParaRPr>
        </a:p>
      </dgm:t>
    </dgm:pt>
    <dgm:pt modelId="{CE871E08-D791-489D-B0FE-645FDDCCB689}" type="parTrans" cxnId="{E8DCD2CF-DC0E-4160-8CA5-1F5CBB7D0448}">
      <dgm:prSet/>
      <dgm:spPr/>
      <dgm:t>
        <a:bodyPr/>
        <a:lstStyle/>
        <a:p>
          <a:endParaRPr lang="en-US"/>
        </a:p>
      </dgm:t>
    </dgm:pt>
    <dgm:pt modelId="{C591DFF8-C4F4-4C4D-9256-83548143648C}" type="sibTrans" cxnId="{E8DCD2CF-DC0E-4160-8CA5-1F5CBB7D0448}">
      <dgm:prSet/>
      <dgm:spPr/>
      <dgm:t>
        <a:bodyPr/>
        <a:lstStyle/>
        <a:p>
          <a:endParaRPr lang="en-US"/>
        </a:p>
      </dgm:t>
    </dgm:pt>
    <dgm:pt modelId="{45C37815-7B10-4F3A-B7D5-7F481536C901}">
      <dgm:prSet/>
      <dgm:spPr/>
      <dgm:t>
        <a:bodyPr/>
        <a:lstStyle/>
        <a:p>
          <a:pPr>
            <a:lnSpc>
              <a:spcPct val="100000"/>
            </a:lnSpc>
          </a:pPr>
          <a:r>
            <a:rPr lang="en-GB" b="1">
              <a:solidFill>
                <a:schemeClr val="accent2"/>
              </a:solidFill>
            </a:rPr>
            <a:t>GHG emission avoidance calculator </a:t>
          </a:r>
          <a:r>
            <a:rPr lang="en-GB">
              <a:solidFill>
                <a:schemeClr val="accent2"/>
              </a:solidFill>
            </a:rPr>
            <a:t>(mandatory annex)</a:t>
          </a:r>
          <a:endParaRPr lang="en-US">
            <a:solidFill>
              <a:schemeClr val="accent2"/>
            </a:solidFill>
          </a:endParaRPr>
        </a:p>
      </dgm:t>
    </dgm:pt>
    <dgm:pt modelId="{07B16ECB-211A-426A-BE50-340CF4677B60}" type="parTrans" cxnId="{3FBC3A3E-7FB4-46AF-A062-CA8D888E0B6F}">
      <dgm:prSet/>
      <dgm:spPr/>
      <dgm:t>
        <a:bodyPr/>
        <a:lstStyle/>
        <a:p>
          <a:endParaRPr lang="en-US"/>
        </a:p>
      </dgm:t>
    </dgm:pt>
    <dgm:pt modelId="{76856F39-D524-4410-8EC5-420BA609D456}" type="sibTrans" cxnId="{3FBC3A3E-7FB4-46AF-A062-CA8D888E0B6F}">
      <dgm:prSet/>
      <dgm:spPr/>
      <dgm:t>
        <a:bodyPr/>
        <a:lstStyle/>
        <a:p>
          <a:endParaRPr lang="en-US"/>
        </a:p>
      </dgm:t>
    </dgm:pt>
    <dgm:pt modelId="{E6F16392-7B25-4275-96EB-993D5EAC8CE0}">
      <dgm:prSet/>
      <dgm:spPr/>
      <dgm:t>
        <a:bodyPr/>
        <a:lstStyle/>
        <a:p>
          <a:pPr>
            <a:lnSpc>
              <a:spcPct val="100000"/>
            </a:lnSpc>
          </a:pPr>
          <a:r>
            <a:rPr lang="en-GB" b="1">
              <a:solidFill>
                <a:schemeClr val="accent2"/>
              </a:solidFill>
            </a:rPr>
            <a:t>Part B, sections:</a:t>
          </a:r>
          <a:endParaRPr lang="en-US">
            <a:solidFill>
              <a:schemeClr val="accent2"/>
            </a:solidFill>
          </a:endParaRPr>
        </a:p>
      </dgm:t>
    </dgm:pt>
    <dgm:pt modelId="{E7C201B2-9978-4CBA-A714-C69C84EF54D0}" type="parTrans" cxnId="{9E251B02-6E32-462A-890C-1E2D03CDE343}">
      <dgm:prSet/>
      <dgm:spPr/>
      <dgm:t>
        <a:bodyPr/>
        <a:lstStyle/>
        <a:p>
          <a:endParaRPr lang="en-IE"/>
        </a:p>
      </dgm:t>
    </dgm:pt>
    <dgm:pt modelId="{0DA1F9A7-A426-47B2-85F6-E58CEF158677}" type="sibTrans" cxnId="{9E251B02-6E32-462A-890C-1E2D03CDE343}">
      <dgm:prSet/>
      <dgm:spPr/>
      <dgm:t>
        <a:bodyPr/>
        <a:lstStyle/>
        <a:p>
          <a:endParaRPr lang="en-IE"/>
        </a:p>
      </dgm:t>
    </dgm:pt>
    <dgm:pt modelId="{16E0EA58-83B8-438F-BEA1-EE3CCE63AE47}">
      <dgm:prSet custT="1"/>
      <dgm:spPr>
        <a:noFill/>
        <a:ln>
          <a:noFill/>
        </a:ln>
        <a:effectLst/>
      </dgm:spPr>
      <dgm:t>
        <a:bodyPr spcFirstLastPara="0" vert="horz" wrap="square" lIns="139690" tIns="139690" rIns="139690" bIns="139690" numCol="1" spcCol="1270" anchor="ctr" anchorCtr="0"/>
        <a:lstStyle/>
        <a:p>
          <a:pPr>
            <a:lnSpc>
              <a:spcPct val="100000"/>
            </a:lnSpc>
          </a:pPr>
          <a:r>
            <a:rPr kumimoji="0" lang="en-US" sz="1600" b="0" i="0" u="none" strike="noStrike" kern="1200" cap="none" spc="0" normalizeH="0" baseline="0" noProof="0">
              <a:ln>
                <a:noFill/>
              </a:ln>
              <a:solidFill>
                <a:schemeClr val="accent2"/>
              </a:solidFill>
              <a:effectLst/>
              <a:uLnTx/>
              <a:uFillTx/>
              <a:latin typeface="EC Square Sans Cond Pro"/>
              <a:ea typeface="+mn-ea"/>
              <a:cs typeface="+mn-cs"/>
            </a:rPr>
            <a:t>Critical criterion in awarding funding, prioritising projects that demonstrate substantial, measurable, and verifiable reductions.</a:t>
          </a:r>
        </a:p>
      </dgm:t>
    </dgm:pt>
    <dgm:pt modelId="{18613A1D-8D52-4553-9AB8-34C23E86C1FB}" type="parTrans" cxnId="{625177EE-A320-480B-93EA-66E302DC60CD}">
      <dgm:prSet/>
      <dgm:spPr/>
      <dgm:t>
        <a:bodyPr/>
        <a:lstStyle/>
        <a:p>
          <a:endParaRPr lang="en-IE"/>
        </a:p>
      </dgm:t>
    </dgm:pt>
    <dgm:pt modelId="{90E6A66C-F2C6-439E-B916-81CF61C0D68C}" type="sibTrans" cxnId="{625177EE-A320-480B-93EA-66E302DC60CD}">
      <dgm:prSet/>
      <dgm:spPr/>
      <dgm:t>
        <a:bodyPr/>
        <a:lstStyle/>
        <a:p>
          <a:endParaRPr lang="en-IE"/>
        </a:p>
      </dgm:t>
    </dgm:pt>
    <dgm:pt modelId="{0D915FDF-6725-4023-A8E8-F7ABBB8F39C4}">
      <dgm:prSet custT="1"/>
      <dgm:spPr>
        <a:noFill/>
        <a:ln>
          <a:noFill/>
        </a:ln>
        <a:effectLst/>
      </dgm:spPr>
      <dgm:t>
        <a:bodyPr spcFirstLastPara="0" vert="horz" wrap="square" lIns="139690" tIns="139690" rIns="139690" bIns="139690" numCol="1" spcCol="1270" anchor="ctr" anchorCtr="0"/>
        <a:lstStyle/>
        <a:p>
          <a:pPr>
            <a:lnSpc>
              <a:spcPct val="100000"/>
            </a:lnSpc>
          </a:pPr>
          <a:r>
            <a:rPr kumimoji="0" lang="en-US" sz="1600" b="0" i="0" u="none" strike="noStrike" kern="1200" cap="none" spc="0" normalizeH="0" baseline="0" noProof="0">
              <a:ln>
                <a:noFill/>
              </a:ln>
              <a:solidFill>
                <a:schemeClr val="accent2"/>
              </a:solidFill>
              <a:effectLst/>
              <a:uLnTx/>
              <a:uFillTx/>
              <a:latin typeface="EC Square Sans Cond Pro"/>
              <a:ea typeface="+mn-ea"/>
              <a:cs typeface="+mn-cs"/>
            </a:rPr>
            <a:t>Incentivises adoption of innovative technologies and practices that deliver emissions reductions beyond business-as-usual scenarios </a:t>
          </a:r>
        </a:p>
      </dgm:t>
    </dgm:pt>
    <dgm:pt modelId="{8FFE4BB8-DA63-4599-90CE-E6AEBCD150DD}" type="parTrans" cxnId="{4A709557-DE2E-4164-A942-DE9FA6CEFA03}">
      <dgm:prSet/>
      <dgm:spPr/>
      <dgm:t>
        <a:bodyPr/>
        <a:lstStyle/>
        <a:p>
          <a:endParaRPr lang="en-IE"/>
        </a:p>
      </dgm:t>
    </dgm:pt>
    <dgm:pt modelId="{294F120A-E6F5-4034-81BD-50FEB8737964}" type="sibTrans" cxnId="{4A709557-DE2E-4164-A942-DE9FA6CEFA03}">
      <dgm:prSet/>
      <dgm:spPr/>
      <dgm:t>
        <a:bodyPr/>
        <a:lstStyle/>
        <a:p>
          <a:endParaRPr lang="en-IE"/>
        </a:p>
      </dgm:t>
    </dgm:pt>
    <dgm:pt modelId="{0540D49A-41E3-4068-931D-D2FC70BA19C4}" type="pres">
      <dgm:prSet presAssocID="{B11D315E-B634-4900-81F7-9FBEFB2346C0}" presName="root" presStyleCnt="0">
        <dgm:presLayoutVars>
          <dgm:dir/>
          <dgm:resizeHandles val="exact"/>
        </dgm:presLayoutVars>
      </dgm:prSet>
      <dgm:spPr/>
    </dgm:pt>
    <dgm:pt modelId="{9604FF76-383F-4896-AB34-03F8ACF65887}" type="pres">
      <dgm:prSet presAssocID="{2A63CA36-DC53-4197-92E0-5E25CD4B6067}" presName="compNode" presStyleCnt="0"/>
      <dgm:spPr/>
    </dgm:pt>
    <dgm:pt modelId="{E494388E-3A28-4B03-88CC-7493ED190501}" type="pres">
      <dgm:prSet presAssocID="{2A63CA36-DC53-4197-92E0-5E25CD4B6067}" presName="bgRect" presStyleLbl="bgShp" presStyleIdx="0" presStyleCnt="3" custLinFactNeighborY="-2042"/>
      <dgm:spPr>
        <a:solidFill>
          <a:srgbClr val="D1E5E6"/>
        </a:solidFill>
      </dgm:spPr>
    </dgm:pt>
    <dgm:pt modelId="{B6CBA7C6-E43D-4600-919C-5A9F31110DAE}" type="pres">
      <dgm:prSet presAssocID="{2A63CA36-DC53-4197-92E0-5E25CD4B6067}" presName="iconRect" presStyleLbl="node1" presStyleIdx="0" presStyleCnt="3"/>
      <dgm:spPr>
        <a:blipFill rotWithShape="1">
          <a:blip xmlns:r="http://schemas.openxmlformats.org/officeDocument/2006/relationships" r:embed="rId1"/>
          <a:srcRect/>
          <a:stretch>
            <a:fillRect l="-9000" r="-9000"/>
          </a:stretch>
        </a:blipFill>
        <a:ln>
          <a:noFill/>
        </a:ln>
      </dgm:spPr>
      <dgm:extLst>
        <a:ext uri="{E40237B7-FDA0-4F09-8148-C483321AD2D9}">
          <dgm14:cNvPr xmlns:dgm14="http://schemas.microsoft.com/office/drawing/2010/diagram" id="0" name="" descr="Power Plant with solid fill"/>
        </a:ext>
      </dgm:extLst>
    </dgm:pt>
    <dgm:pt modelId="{E6CF0EEA-4406-4FE5-96D8-D3A30A5782A1}" type="pres">
      <dgm:prSet presAssocID="{2A63CA36-DC53-4197-92E0-5E25CD4B6067}" presName="spaceRect" presStyleCnt="0"/>
      <dgm:spPr/>
    </dgm:pt>
    <dgm:pt modelId="{35FCF714-A38B-4B50-8720-B2CE15B72B0E}" type="pres">
      <dgm:prSet presAssocID="{2A63CA36-DC53-4197-92E0-5E25CD4B6067}" presName="parTx" presStyleLbl="revTx" presStyleIdx="0" presStyleCnt="5">
        <dgm:presLayoutVars>
          <dgm:chMax val="0"/>
          <dgm:chPref val="0"/>
        </dgm:presLayoutVars>
      </dgm:prSet>
      <dgm:spPr>
        <a:xfrm>
          <a:off x="1567670" y="2902"/>
          <a:ext cx="4730591" cy="1357290"/>
        </a:xfrm>
        <a:prstGeom prst="rect">
          <a:avLst/>
        </a:prstGeom>
      </dgm:spPr>
    </dgm:pt>
    <dgm:pt modelId="{53477F86-08FB-42BB-97D2-2D9665B5F35E}" type="pres">
      <dgm:prSet presAssocID="{2A63CA36-DC53-4197-92E0-5E25CD4B6067}" presName="desTx" presStyleLbl="revTx" presStyleIdx="1" presStyleCnt="5" custScaleX="140106" custScaleY="109023" custLinFactNeighborX="-19739" custLinFactNeighborY="2297">
        <dgm:presLayoutVars/>
      </dgm:prSet>
      <dgm:spPr>
        <a:xfrm>
          <a:off x="3970898" y="39095"/>
          <a:ext cx="5960614" cy="1439001"/>
        </a:xfrm>
        <a:prstGeom prst="rect">
          <a:avLst/>
        </a:prstGeom>
      </dgm:spPr>
    </dgm:pt>
    <dgm:pt modelId="{13452EE7-F040-4AB3-ABAC-378679F9B208}" type="pres">
      <dgm:prSet presAssocID="{DED084E1-B2A0-4113-A6E0-3A47F00B8CAD}" presName="sibTrans" presStyleCnt="0"/>
      <dgm:spPr/>
    </dgm:pt>
    <dgm:pt modelId="{B67D8631-230B-4DC6-B532-5D463B715DF7}" type="pres">
      <dgm:prSet presAssocID="{E6F16392-7B25-4275-96EB-993D5EAC8CE0}" presName="compNode" presStyleCnt="0"/>
      <dgm:spPr/>
    </dgm:pt>
    <dgm:pt modelId="{8C712860-2EB7-4914-B7AE-4F448EB5C96F}" type="pres">
      <dgm:prSet presAssocID="{E6F16392-7B25-4275-96EB-993D5EAC8CE0}" presName="bgRect" presStyleLbl="bgShp" presStyleIdx="1" presStyleCnt="3"/>
      <dgm:spPr>
        <a:solidFill>
          <a:schemeClr val="accent4"/>
        </a:solidFill>
      </dgm:spPr>
    </dgm:pt>
    <dgm:pt modelId="{7A2A99BC-531D-4148-AD6E-E4EC75932F6D}" type="pres">
      <dgm:prSet presAssocID="{E6F16392-7B25-4275-96EB-993D5EAC8CE0}" presName="iconRect" presStyleLbl="node1" presStyleIdx="1" presStyleCnt="3"/>
      <dgm:spPr>
        <a:blipFill rotWithShape="1">
          <a:blip xmlns:r="http://schemas.openxmlformats.org/officeDocument/2006/relationships" r:embed="rId2">
            <a:extLst>
              <a:ext uri="{96DAC541-7B7A-43D3-8B79-37D633B846F1}">
                <asvg:svgBlip xmlns:asvg="http://schemas.microsoft.com/office/drawing/2016/SVG/main" r:embed="rId3"/>
              </a:ext>
            </a:extLst>
          </a:blip>
          <a:srcRect/>
          <a:stretch>
            <a:fillRect/>
          </a:stretch>
        </a:blipFill>
        <a:ln>
          <a:noFill/>
        </a:ln>
      </dgm:spPr>
    </dgm:pt>
    <dgm:pt modelId="{99562125-5059-41B9-AFFC-2694E3034047}" type="pres">
      <dgm:prSet presAssocID="{E6F16392-7B25-4275-96EB-993D5EAC8CE0}" presName="spaceRect" presStyleCnt="0"/>
      <dgm:spPr/>
    </dgm:pt>
    <dgm:pt modelId="{BC120B64-62C6-421A-A9C7-66F1E3A427D7}" type="pres">
      <dgm:prSet presAssocID="{E6F16392-7B25-4275-96EB-993D5EAC8CE0}" presName="parTx" presStyleLbl="revTx" presStyleIdx="2" presStyleCnt="5">
        <dgm:presLayoutVars>
          <dgm:chMax val="0"/>
          <dgm:chPref val="0"/>
        </dgm:presLayoutVars>
      </dgm:prSet>
      <dgm:spPr/>
    </dgm:pt>
    <dgm:pt modelId="{EE99C751-8003-4EF7-AA0C-E6F423A211EA}" type="pres">
      <dgm:prSet presAssocID="{E6F16392-7B25-4275-96EB-993D5EAC8CE0}" presName="desTx" presStyleLbl="revTx" presStyleIdx="3" presStyleCnt="5" custScaleX="133840" custLinFactNeighborX="-22226" custLinFactNeighborY="-787">
        <dgm:presLayoutVars/>
      </dgm:prSet>
      <dgm:spPr>
        <a:xfrm>
          <a:off x="4164599" y="1767367"/>
          <a:ext cx="5694035" cy="1319906"/>
        </a:xfrm>
        <a:prstGeom prst="rect">
          <a:avLst/>
        </a:prstGeom>
      </dgm:spPr>
    </dgm:pt>
    <dgm:pt modelId="{42B4B260-7DDF-4C99-A037-A8CBCDE5389C}" type="pres">
      <dgm:prSet presAssocID="{0DA1F9A7-A426-47B2-85F6-E58CEF158677}" presName="sibTrans" presStyleCnt="0"/>
      <dgm:spPr/>
    </dgm:pt>
    <dgm:pt modelId="{49226333-563F-4F76-BEA0-BBFD3EF110E0}" type="pres">
      <dgm:prSet presAssocID="{45C37815-7B10-4F3A-B7D5-7F481536C901}" presName="compNode" presStyleCnt="0"/>
      <dgm:spPr/>
    </dgm:pt>
    <dgm:pt modelId="{C61FFB38-B031-4DCF-A84D-3195782EFADC}" type="pres">
      <dgm:prSet presAssocID="{45C37815-7B10-4F3A-B7D5-7F481536C901}" presName="bgRect" presStyleLbl="bgShp" presStyleIdx="2" presStyleCnt="3"/>
      <dgm:spPr>
        <a:solidFill>
          <a:srgbClr val="6CBCA7"/>
        </a:solidFill>
      </dgm:spPr>
    </dgm:pt>
    <dgm:pt modelId="{E2D62ACB-023F-4AD6-BBD9-455E4969EEC9}" type="pres">
      <dgm:prSet presAssocID="{45C37815-7B10-4F3A-B7D5-7F481536C901}" presName="iconRect" presStyleLbl="node1" presStyleIdx="2"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Calculator"/>
        </a:ext>
      </dgm:extLst>
    </dgm:pt>
    <dgm:pt modelId="{CB656B67-4D2A-424D-8AAC-BE88B7C3BC11}" type="pres">
      <dgm:prSet presAssocID="{45C37815-7B10-4F3A-B7D5-7F481536C901}" presName="spaceRect" presStyleCnt="0"/>
      <dgm:spPr/>
    </dgm:pt>
    <dgm:pt modelId="{FF3F80A8-06B4-4F88-AAD0-ACA562C77593}" type="pres">
      <dgm:prSet presAssocID="{45C37815-7B10-4F3A-B7D5-7F481536C901}" presName="parTx" presStyleLbl="revTx" presStyleIdx="4" presStyleCnt="5">
        <dgm:presLayoutVars>
          <dgm:chMax val="0"/>
          <dgm:chPref val="0"/>
        </dgm:presLayoutVars>
      </dgm:prSet>
      <dgm:spPr/>
    </dgm:pt>
  </dgm:ptLst>
  <dgm:cxnLst>
    <dgm:cxn modelId="{9E251B02-6E32-462A-890C-1E2D03CDE343}" srcId="{B11D315E-B634-4900-81F7-9FBEFB2346C0}" destId="{E6F16392-7B25-4275-96EB-993D5EAC8CE0}" srcOrd="1" destOrd="0" parTransId="{E7C201B2-9978-4CBA-A714-C69C84EF54D0}" sibTransId="{0DA1F9A7-A426-47B2-85F6-E58CEF158677}"/>
    <dgm:cxn modelId="{71C02610-3C50-4D76-819C-4C85B81B2B98}" type="presOf" srcId="{4DD80AE7-1E6D-4909-B1F4-8D01D1FC37A0}" destId="{EE99C751-8003-4EF7-AA0C-E6F423A211EA}" srcOrd="0" destOrd="3" presId="urn:microsoft.com/office/officeart/2018/2/layout/IconVerticalSolidList"/>
    <dgm:cxn modelId="{E3A75926-0861-4254-96E0-E3622A9D8EE1}" type="presOf" srcId="{16E0EA58-83B8-438F-BEA1-EE3CCE63AE47}" destId="{53477F86-08FB-42BB-97D2-2D9665B5F35E}" srcOrd="0" destOrd="0" presId="urn:microsoft.com/office/officeart/2018/2/layout/IconVerticalSolidList"/>
    <dgm:cxn modelId="{3FBC3A3E-7FB4-46AF-A062-CA8D888E0B6F}" srcId="{B11D315E-B634-4900-81F7-9FBEFB2346C0}" destId="{45C37815-7B10-4F3A-B7D5-7F481536C901}" srcOrd="2" destOrd="0" parTransId="{07B16ECB-211A-426A-BE50-340CF4677B60}" sibTransId="{76856F39-D524-4410-8EC5-420BA609D456}"/>
    <dgm:cxn modelId="{6724DE63-F830-4ACD-88CC-DAD8EC75488B}" type="presOf" srcId="{E6F16392-7B25-4275-96EB-993D5EAC8CE0}" destId="{BC120B64-62C6-421A-A9C7-66F1E3A427D7}" srcOrd="0" destOrd="0" presId="urn:microsoft.com/office/officeart/2018/2/layout/IconVerticalSolidList"/>
    <dgm:cxn modelId="{88E6BD4E-35ED-4DFB-AE25-54D99D099288}" type="presOf" srcId="{B11D315E-B634-4900-81F7-9FBEFB2346C0}" destId="{0540D49A-41E3-4068-931D-D2FC70BA19C4}" srcOrd="0" destOrd="0" presId="urn:microsoft.com/office/officeart/2018/2/layout/IconVerticalSolidList"/>
    <dgm:cxn modelId="{5B74EC51-32C3-4626-AA5D-69991CF04562}" srcId="{5895B939-C78D-40CD-8BBE-0BD40449D6B1}" destId="{669FCA83-E6AF-4B8B-80A5-97DFD92ADCF7}" srcOrd="0" destOrd="0" parTransId="{1096EC76-DF47-4164-948E-0E946335A710}" sibTransId="{B5192B2C-83CE-4F2E-9FC8-3FB09DD9DB83}"/>
    <dgm:cxn modelId="{9F975E52-48CB-4810-979B-40318E115EE9}" type="presOf" srcId="{0D915FDF-6725-4023-A8E8-F7ABBB8F39C4}" destId="{53477F86-08FB-42BB-97D2-2D9665B5F35E}" srcOrd="0" destOrd="1" presId="urn:microsoft.com/office/officeart/2018/2/layout/IconVerticalSolidList"/>
    <dgm:cxn modelId="{3C958354-E0B3-4242-A0B2-29001DE192D5}" srcId="{B11D315E-B634-4900-81F7-9FBEFB2346C0}" destId="{2A63CA36-DC53-4197-92E0-5E25CD4B6067}" srcOrd="0" destOrd="0" parTransId="{906BCBD3-42B4-4D33-9D51-DB19D22583F6}" sibTransId="{DED084E1-B2A0-4113-A6E0-3A47F00B8CAD}"/>
    <dgm:cxn modelId="{65293156-EC6E-48E2-B5E4-C91EE90576EC}" srcId="{E6F16392-7B25-4275-96EB-993D5EAC8CE0}" destId="{5895B939-C78D-40CD-8BBE-0BD40449D6B1}" srcOrd="0" destOrd="0" parTransId="{1B5FE5B6-4107-4EB5-8866-DF6ED4E78315}" sibTransId="{093631E5-ADBE-423B-AB9A-871B3ADE8161}"/>
    <dgm:cxn modelId="{4A709557-DE2E-4164-A942-DE9FA6CEFA03}" srcId="{2A63CA36-DC53-4197-92E0-5E25CD4B6067}" destId="{0D915FDF-6725-4023-A8E8-F7ABBB8F39C4}" srcOrd="1" destOrd="0" parTransId="{8FFE4BB8-DA63-4599-90CE-E6AEBCD150DD}" sibTransId="{294F120A-E6F5-4034-81BD-50FEB8737964}"/>
    <dgm:cxn modelId="{BB64E696-C67E-444C-8D9B-5C9883A20579}" type="presOf" srcId="{669FCA83-E6AF-4B8B-80A5-97DFD92ADCF7}" destId="{EE99C751-8003-4EF7-AA0C-E6F423A211EA}" srcOrd="0" destOrd="1" presId="urn:microsoft.com/office/officeart/2018/2/layout/IconVerticalSolidList"/>
    <dgm:cxn modelId="{E8DCD2CF-DC0E-4160-8CA5-1F5CBB7D0448}" srcId="{5895B939-C78D-40CD-8BBE-0BD40449D6B1}" destId="{4DD80AE7-1E6D-4909-B1F4-8D01D1FC37A0}" srcOrd="2" destOrd="0" parTransId="{CE871E08-D791-489D-B0FE-645FDDCCB689}" sibTransId="{C591DFF8-C4F4-4C4D-9256-83548143648C}"/>
    <dgm:cxn modelId="{65CB69D2-4797-4D84-BB7F-AB5639C7A65D}" srcId="{5895B939-C78D-40CD-8BBE-0BD40449D6B1}" destId="{850EFA28-F52D-4920-B14C-61E1D74A1832}" srcOrd="1" destOrd="0" parTransId="{DACE7CC9-55D4-409A-A917-4E28B57CE3C2}" sibTransId="{B81DC7D9-5916-4EF0-99EB-D91DCEE57F20}"/>
    <dgm:cxn modelId="{66E8F7E0-4811-4143-B90A-7D1CBB269D16}" type="presOf" srcId="{2A63CA36-DC53-4197-92E0-5E25CD4B6067}" destId="{35FCF714-A38B-4B50-8720-B2CE15B72B0E}" srcOrd="0" destOrd="0" presId="urn:microsoft.com/office/officeart/2018/2/layout/IconVerticalSolidList"/>
    <dgm:cxn modelId="{38AE7BE7-88DE-45F4-B5BD-F53FFF3CF113}" type="presOf" srcId="{45C37815-7B10-4F3A-B7D5-7F481536C901}" destId="{FF3F80A8-06B4-4F88-AAD0-ACA562C77593}" srcOrd="0" destOrd="0" presId="urn:microsoft.com/office/officeart/2018/2/layout/IconVerticalSolidList"/>
    <dgm:cxn modelId="{36E85CE8-53ED-42B8-93BF-77923A9DC92B}" type="presOf" srcId="{5895B939-C78D-40CD-8BBE-0BD40449D6B1}" destId="{EE99C751-8003-4EF7-AA0C-E6F423A211EA}" srcOrd="0" destOrd="0" presId="urn:microsoft.com/office/officeart/2018/2/layout/IconVerticalSolidList"/>
    <dgm:cxn modelId="{A68212EC-2752-4A4C-9C68-6F704E618A07}" type="presOf" srcId="{850EFA28-F52D-4920-B14C-61E1D74A1832}" destId="{EE99C751-8003-4EF7-AA0C-E6F423A211EA}" srcOrd="0" destOrd="2" presId="urn:microsoft.com/office/officeart/2018/2/layout/IconVerticalSolidList"/>
    <dgm:cxn modelId="{625177EE-A320-480B-93EA-66E302DC60CD}" srcId="{2A63CA36-DC53-4197-92E0-5E25CD4B6067}" destId="{16E0EA58-83B8-438F-BEA1-EE3CCE63AE47}" srcOrd="0" destOrd="0" parTransId="{18613A1D-8D52-4553-9AB8-34C23E86C1FB}" sibTransId="{90E6A66C-F2C6-439E-B916-81CF61C0D68C}"/>
    <dgm:cxn modelId="{B3FD06AE-B03C-4FC2-BB2E-CF581AC61596}" type="presParOf" srcId="{0540D49A-41E3-4068-931D-D2FC70BA19C4}" destId="{9604FF76-383F-4896-AB34-03F8ACF65887}" srcOrd="0" destOrd="0" presId="urn:microsoft.com/office/officeart/2018/2/layout/IconVerticalSolidList"/>
    <dgm:cxn modelId="{298AB723-6DFF-47C8-A048-8F9384D072D9}" type="presParOf" srcId="{9604FF76-383F-4896-AB34-03F8ACF65887}" destId="{E494388E-3A28-4B03-88CC-7493ED190501}" srcOrd="0" destOrd="0" presId="urn:microsoft.com/office/officeart/2018/2/layout/IconVerticalSolidList"/>
    <dgm:cxn modelId="{5C5FB2A1-5B23-4531-AC5F-7B0D3ED06DDE}" type="presParOf" srcId="{9604FF76-383F-4896-AB34-03F8ACF65887}" destId="{B6CBA7C6-E43D-4600-919C-5A9F31110DAE}" srcOrd="1" destOrd="0" presId="urn:microsoft.com/office/officeart/2018/2/layout/IconVerticalSolidList"/>
    <dgm:cxn modelId="{065A209D-CA32-49BC-AFDA-4F571B0CCC9F}" type="presParOf" srcId="{9604FF76-383F-4896-AB34-03F8ACF65887}" destId="{E6CF0EEA-4406-4FE5-96D8-D3A30A5782A1}" srcOrd="2" destOrd="0" presId="urn:microsoft.com/office/officeart/2018/2/layout/IconVerticalSolidList"/>
    <dgm:cxn modelId="{94C7B3F2-1C15-44AA-8559-AD0BB02AB91A}" type="presParOf" srcId="{9604FF76-383F-4896-AB34-03F8ACF65887}" destId="{35FCF714-A38B-4B50-8720-B2CE15B72B0E}" srcOrd="3" destOrd="0" presId="urn:microsoft.com/office/officeart/2018/2/layout/IconVerticalSolidList"/>
    <dgm:cxn modelId="{32CD2FA9-981C-414B-9CF3-0EF6EB4AE581}" type="presParOf" srcId="{9604FF76-383F-4896-AB34-03F8ACF65887}" destId="{53477F86-08FB-42BB-97D2-2D9665B5F35E}" srcOrd="4" destOrd="0" presId="urn:microsoft.com/office/officeart/2018/2/layout/IconVerticalSolidList"/>
    <dgm:cxn modelId="{8B8D86CF-BE31-428D-BD48-82170EB2A228}" type="presParOf" srcId="{0540D49A-41E3-4068-931D-D2FC70BA19C4}" destId="{13452EE7-F040-4AB3-ABAC-378679F9B208}" srcOrd="1" destOrd="0" presId="urn:microsoft.com/office/officeart/2018/2/layout/IconVerticalSolidList"/>
    <dgm:cxn modelId="{74B06DE6-CEDF-4A17-A102-F3084D17CF8E}" type="presParOf" srcId="{0540D49A-41E3-4068-931D-D2FC70BA19C4}" destId="{B67D8631-230B-4DC6-B532-5D463B715DF7}" srcOrd="2" destOrd="0" presId="urn:microsoft.com/office/officeart/2018/2/layout/IconVerticalSolidList"/>
    <dgm:cxn modelId="{A42C242F-6B2D-4975-9F86-DC3D5A6D0123}" type="presParOf" srcId="{B67D8631-230B-4DC6-B532-5D463B715DF7}" destId="{8C712860-2EB7-4914-B7AE-4F448EB5C96F}" srcOrd="0" destOrd="0" presId="urn:microsoft.com/office/officeart/2018/2/layout/IconVerticalSolidList"/>
    <dgm:cxn modelId="{FA9583F9-117B-45AF-9C2B-628A10E861EC}" type="presParOf" srcId="{B67D8631-230B-4DC6-B532-5D463B715DF7}" destId="{7A2A99BC-531D-4148-AD6E-E4EC75932F6D}" srcOrd="1" destOrd="0" presId="urn:microsoft.com/office/officeart/2018/2/layout/IconVerticalSolidList"/>
    <dgm:cxn modelId="{6F4A004E-B4A5-4E22-9509-208B67994C5E}" type="presParOf" srcId="{B67D8631-230B-4DC6-B532-5D463B715DF7}" destId="{99562125-5059-41B9-AFFC-2694E3034047}" srcOrd="2" destOrd="0" presId="urn:microsoft.com/office/officeart/2018/2/layout/IconVerticalSolidList"/>
    <dgm:cxn modelId="{39E0F21B-BF11-4B08-980B-7F7377BC2AFB}" type="presParOf" srcId="{B67D8631-230B-4DC6-B532-5D463B715DF7}" destId="{BC120B64-62C6-421A-A9C7-66F1E3A427D7}" srcOrd="3" destOrd="0" presId="urn:microsoft.com/office/officeart/2018/2/layout/IconVerticalSolidList"/>
    <dgm:cxn modelId="{AE9E32A9-1904-496F-8F97-2F6AC36F40C1}" type="presParOf" srcId="{B67D8631-230B-4DC6-B532-5D463B715DF7}" destId="{EE99C751-8003-4EF7-AA0C-E6F423A211EA}" srcOrd="4" destOrd="0" presId="urn:microsoft.com/office/officeart/2018/2/layout/IconVerticalSolidList"/>
    <dgm:cxn modelId="{CA365432-A475-46CA-BACD-12B0FD3196DB}" type="presParOf" srcId="{0540D49A-41E3-4068-931D-D2FC70BA19C4}" destId="{42B4B260-7DDF-4C99-A037-A8CBCDE5389C}" srcOrd="3" destOrd="0" presId="urn:microsoft.com/office/officeart/2018/2/layout/IconVerticalSolidList"/>
    <dgm:cxn modelId="{BF727575-CC12-4C9E-A445-34270FE874B2}" type="presParOf" srcId="{0540D49A-41E3-4068-931D-D2FC70BA19C4}" destId="{49226333-563F-4F76-BEA0-BBFD3EF110E0}" srcOrd="4" destOrd="0" presId="urn:microsoft.com/office/officeart/2018/2/layout/IconVerticalSolidList"/>
    <dgm:cxn modelId="{EE259E02-1627-46CC-B331-B61EC4277819}" type="presParOf" srcId="{49226333-563F-4F76-BEA0-BBFD3EF110E0}" destId="{C61FFB38-B031-4DCF-A84D-3195782EFADC}" srcOrd="0" destOrd="0" presId="urn:microsoft.com/office/officeart/2018/2/layout/IconVerticalSolidList"/>
    <dgm:cxn modelId="{20D1B5FE-5EAF-4338-8681-B4108537F569}" type="presParOf" srcId="{49226333-563F-4F76-BEA0-BBFD3EF110E0}" destId="{E2D62ACB-023F-4AD6-BBD9-455E4969EEC9}" srcOrd="1" destOrd="0" presId="urn:microsoft.com/office/officeart/2018/2/layout/IconVerticalSolidList"/>
    <dgm:cxn modelId="{ADCA348E-72A1-4175-B617-3C80040ECDC8}" type="presParOf" srcId="{49226333-563F-4F76-BEA0-BBFD3EF110E0}" destId="{CB656B67-4D2A-424D-8AAC-BE88B7C3BC11}" srcOrd="2" destOrd="0" presId="urn:microsoft.com/office/officeart/2018/2/layout/IconVerticalSolidList"/>
    <dgm:cxn modelId="{A43C5037-C48A-474D-99FB-FD161878DCB2}" type="presParOf" srcId="{49226333-563F-4F76-BEA0-BBFD3EF110E0}" destId="{FF3F80A8-06B4-4F88-AAD0-ACA562C77593}"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26F904A9-8B84-4A62-A117-7FBE43952841}" type="doc">
      <dgm:prSet loTypeId="urn:microsoft.com/office/officeart/2005/8/layout/hProcess7" loCatId="list" qsTypeId="urn:microsoft.com/office/officeart/2005/8/quickstyle/simple1" qsCatId="simple" csTypeId="urn:microsoft.com/office/officeart/2005/8/colors/accent4_4" csCatId="accent4" phldr="1"/>
      <dgm:spPr/>
      <dgm:t>
        <a:bodyPr/>
        <a:lstStyle/>
        <a:p>
          <a:endParaRPr lang="en-IE"/>
        </a:p>
      </dgm:t>
    </dgm:pt>
    <dgm:pt modelId="{6AA60DF3-70E7-4AF0-A57F-D931AF88DCB4}">
      <dgm:prSet phldrT="[Text]"/>
      <dgm:spPr>
        <a:solidFill>
          <a:srgbClr val="D1E5E6"/>
        </a:solidFill>
      </dgm:spPr>
      <dgm:t>
        <a:bodyPr/>
        <a:lstStyle/>
        <a:p>
          <a:pPr>
            <a:buClr>
              <a:srgbClr val="99FFCC"/>
            </a:buClr>
          </a:pPr>
          <a:r>
            <a:rPr lang="en-US" b="1">
              <a:solidFill>
                <a:schemeClr val="accent2"/>
              </a:solidFill>
              <a:latin typeface="+mn-lt"/>
              <a:cs typeface="Arial"/>
            </a:rPr>
            <a:t>GHG Methodology</a:t>
          </a:r>
          <a:endParaRPr lang="en-IE">
            <a:solidFill>
              <a:schemeClr val="accent2"/>
            </a:solidFill>
          </a:endParaRPr>
        </a:p>
      </dgm:t>
    </dgm:pt>
    <dgm:pt modelId="{D7CB93D4-097E-45CE-ADF2-8C766D16D1B9}" type="parTrans" cxnId="{246F52E2-FC5D-4208-A9F5-3D277ADB1676}">
      <dgm:prSet/>
      <dgm:spPr/>
      <dgm:t>
        <a:bodyPr/>
        <a:lstStyle/>
        <a:p>
          <a:endParaRPr lang="en-IE"/>
        </a:p>
      </dgm:t>
    </dgm:pt>
    <dgm:pt modelId="{26811B4A-62A5-45CE-BA25-F729489F890A}" type="sibTrans" cxnId="{246F52E2-FC5D-4208-A9F5-3D277ADB1676}">
      <dgm:prSet/>
      <dgm:spPr/>
      <dgm:t>
        <a:bodyPr/>
        <a:lstStyle/>
        <a:p>
          <a:endParaRPr lang="en-IE"/>
        </a:p>
      </dgm:t>
    </dgm:pt>
    <dgm:pt modelId="{7E642580-AEBF-44EF-A212-F4D45AF95D73}">
      <dgm:prSet phldrT="[Text]"/>
      <dgm:spPr/>
      <dgm:t>
        <a:bodyPr/>
        <a:lstStyle/>
        <a:p>
          <a:r>
            <a:rPr lang="en-US">
              <a:solidFill>
                <a:schemeClr val="accent2"/>
              </a:solidFill>
              <a:cs typeface="Calibri"/>
            </a:rPr>
            <a:t>Follow the IF GHG emission methodology for calculation and reporting</a:t>
          </a:r>
          <a:r>
            <a:rPr lang="en-IE">
              <a:solidFill>
                <a:schemeClr val="accent2"/>
              </a:solidFill>
              <a:latin typeface="+mn-lt"/>
            </a:rPr>
            <a:t>:</a:t>
          </a:r>
          <a:endParaRPr lang="en-IE">
            <a:solidFill>
              <a:schemeClr val="accent2"/>
            </a:solidFill>
          </a:endParaRPr>
        </a:p>
      </dgm:t>
    </dgm:pt>
    <dgm:pt modelId="{29071714-D3B8-4900-A4D2-45CFBFE6E84E}" type="parTrans" cxnId="{C4A99E35-2730-47D5-8A5E-017523445976}">
      <dgm:prSet/>
      <dgm:spPr/>
      <dgm:t>
        <a:bodyPr/>
        <a:lstStyle/>
        <a:p>
          <a:endParaRPr lang="en-IE"/>
        </a:p>
      </dgm:t>
    </dgm:pt>
    <dgm:pt modelId="{E7096598-7185-4595-9E63-59C40B9EBAE9}" type="sibTrans" cxnId="{C4A99E35-2730-47D5-8A5E-017523445976}">
      <dgm:prSet/>
      <dgm:spPr/>
      <dgm:t>
        <a:bodyPr/>
        <a:lstStyle/>
        <a:p>
          <a:endParaRPr lang="en-IE"/>
        </a:p>
      </dgm:t>
    </dgm:pt>
    <dgm:pt modelId="{2FE1269E-0AAD-4C29-9373-6B0F62AFF635}">
      <dgm:prSet phldrT="[Text]"/>
      <dgm:spPr/>
      <dgm:t>
        <a:bodyPr/>
        <a:lstStyle/>
        <a:p>
          <a:r>
            <a:rPr lang="en-US" b="1">
              <a:solidFill>
                <a:schemeClr val="accent2"/>
              </a:solidFill>
            </a:rPr>
            <a:t>Explain</a:t>
          </a:r>
          <a:endParaRPr lang="en-IE" b="1">
            <a:solidFill>
              <a:schemeClr val="accent2"/>
            </a:solidFill>
          </a:endParaRPr>
        </a:p>
      </dgm:t>
    </dgm:pt>
    <dgm:pt modelId="{9DA3F50B-0E3E-46D4-B825-D0B145CD4815}" type="parTrans" cxnId="{70EC53DC-925F-4B30-BAAA-2F3D99F85AA4}">
      <dgm:prSet/>
      <dgm:spPr/>
      <dgm:t>
        <a:bodyPr/>
        <a:lstStyle/>
        <a:p>
          <a:endParaRPr lang="en-IE"/>
        </a:p>
      </dgm:t>
    </dgm:pt>
    <dgm:pt modelId="{B2AE4205-E13A-4AE7-9002-B59B9A5E8C33}" type="sibTrans" cxnId="{70EC53DC-925F-4B30-BAAA-2F3D99F85AA4}">
      <dgm:prSet/>
      <dgm:spPr/>
      <dgm:t>
        <a:bodyPr/>
        <a:lstStyle/>
        <a:p>
          <a:endParaRPr lang="en-IE"/>
        </a:p>
      </dgm:t>
    </dgm:pt>
    <dgm:pt modelId="{43D47F45-EAFA-4177-94EF-74B78C9A7E2D}">
      <dgm:prSet phldrT="[Text]"/>
      <dgm:spPr/>
      <dgm:t>
        <a:bodyPr/>
        <a:lstStyle/>
        <a:p>
          <a:pPr>
            <a:buFont typeface="Arial" panose="020B0604020202020204" pitchFamily="34" charset="0"/>
            <a:buChar char="•"/>
          </a:pPr>
          <a:r>
            <a:rPr lang="en-US" b="0">
              <a:solidFill>
                <a:schemeClr val="accent2"/>
              </a:solidFill>
              <a:cs typeface="Calibri"/>
            </a:rPr>
            <a:t>Justify choices </a:t>
          </a:r>
          <a:r>
            <a:rPr lang="en-US">
              <a:solidFill>
                <a:schemeClr val="accent2"/>
              </a:solidFill>
              <a:cs typeface="Calibri"/>
            </a:rPr>
            <a:t>made in the application of the GHG emission avoidance methodology, when relevant</a:t>
          </a:r>
        </a:p>
        <a:p>
          <a:pPr>
            <a:buFont typeface="Arial" panose="020B0604020202020204" pitchFamily="34" charset="0"/>
            <a:buChar char="•"/>
          </a:pPr>
          <a:r>
            <a:rPr lang="en-US" b="0">
              <a:solidFill>
                <a:schemeClr val="accent2"/>
              </a:solidFill>
              <a:cs typeface="Calibri"/>
            </a:rPr>
            <a:t>Assumptions must be robust and properly justified</a:t>
          </a:r>
          <a:endParaRPr lang="en-IE" b="0">
            <a:solidFill>
              <a:schemeClr val="accent2"/>
            </a:solidFill>
          </a:endParaRPr>
        </a:p>
      </dgm:t>
    </dgm:pt>
    <dgm:pt modelId="{17FB4A02-AF29-463A-9776-2482B4DF5270}" type="parTrans" cxnId="{BCE5D5EF-19A5-4E5C-9ABA-A273DDF1A823}">
      <dgm:prSet/>
      <dgm:spPr/>
      <dgm:t>
        <a:bodyPr/>
        <a:lstStyle/>
        <a:p>
          <a:endParaRPr lang="en-IE"/>
        </a:p>
      </dgm:t>
    </dgm:pt>
    <dgm:pt modelId="{B6113790-BA24-4C75-8F0F-25826D97E195}" type="sibTrans" cxnId="{BCE5D5EF-19A5-4E5C-9ABA-A273DDF1A823}">
      <dgm:prSet/>
      <dgm:spPr/>
      <dgm:t>
        <a:bodyPr/>
        <a:lstStyle/>
        <a:p>
          <a:endParaRPr lang="en-IE"/>
        </a:p>
      </dgm:t>
    </dgm:pt>
    <dgm:pt modelId="{69DC52EC-9793-4F47-BD19-AD63133E71FD}">
      <dgm:prSet phldrT="[Text]"/>
      <dgm:spPr>
        <a:solidFill>
          <a:srgbClr val="6CBCA7"/>
        </a:solidFill>
      </dgm:spPr>
      <dgm:t>
        <a:bodyPr/>
        <a:lstStyle/>
        <a:p>
          <a:r>
            <a:rPr lang="en-US" b="1">
              <a:solidFill>
                <a:schemeClr val="accent2"/>
              </a:solidFill>
            </a:rPr>
            <a:t>Evidence</a:t>
          </a:r>
          <a:endParaRPr lang="en-IE" b="1">
            <a:solidFill>
              <a:schemeClr val="accent2"/>
            </a:solidFill>
          </a:endParaRPr>
        </a:p>
      </dgm:t>
    </dgm:pt>
    <dgm:pt modelId="{AA46736D-424C-4B76-9CA2-5232C181D20C}" type="parTrans" cxnId="{AEF38D74-3ED9-468D-96EF-DCD22120E7E1}">
      <dgm:prSet/>
      <dgm:spPr/>
      <dgm:t>
        <a:bodyPr/>
        <a:lstStyle/>
        <a:p>
          <a:endParaRPr lang="en-IE"/>
        </a:p>
      </dgm:t>
    </dgm:pt>
    <dgm:pt modelId="{7870AFEF-3B92-4576-8D06-613BF8574075}" type="sibTrans" cxnId="{AEF38D74-3ED9-468D-96EF-DCD22120E7E1}">
      <dgm:prSet/>
      <dgm:spPr/>
      <dgm:t>
        <a:bodyPr/>
        <a:lstStyle/>
        <a:p>
          <a:endParaRPr lang="en-IE"/>
        </a:p>
      </dgm:t>
    </dgm:pt>
    <dgm:pt modelId="{F581E266-BE0F-4EEB-B6FB-2EA8BC22C052}">
      <dgm:prSet phldrT="[Text]"/>
      <dgm:spPr/>
      <dgm:t>
        <a:bodyPr/>
        <a:lstStyle/>
        <a:p>
          <a:pPr>
            <a:buFont typeface="Arial" panose="020B0604020202020204" pitchFamily="34" charset="0"/>
            <a:buChar char="•"/>
          </a:pPr>
          <a:r>
            <a:rPr lang="en-IE">
              <a:solidFill>
                <a:schemeClr val="accent2"/>
              </a:solidFill>
              <a:latin typeface="+mn-lt"/>
              <a:ea typeface="+mn-ea"/>
              <a:cs typeface="+mn-cs"/>
            </a:rPr>
            <a:t>Back all assumptions and claims with the necessary supporting evidence</a:t>
          </a:r>
          <a:endParaRPr lang="en-IE">
            <a:solidFill>
              <a:schemeClr val="accent2"/>
            </a:solidFill>
          </a:endParaRPr>
        </a:p>
      </dgm:t>
    </dgm:pt>
    <dgm:pt modelId="{BA53C3DE-04AB-43EE-9009-54C667FDCF88}" type="parTrans" cxnId="{7267FF65-43C0-4200-A299-69AEFAAA9A8B}">
      <dgm:prSet/>
      <dgm:spPr/>
      <dgm:t>
        <a:bodyPr/>
        <a:lstStyle/>
        <a:p>
          <a:endParaRPr lang="en-IE"/>
        </a:p>
      </dgm:t>
    </dgm:pt>
    <dgm:pt modelId="{C3099AED-3F97-4564-8EC4-87A9B7E3C3F0}" type="sibTrans" cxnId="{7267FF65-43C0-4200-A299-69AEFAAA9A8B}">
      <dgm:prSet/>
      <dgm:spPr/>
      <dgm:t>
        <a:bodyPr/>
        <a:lstStyle/>
        <a:p>
          <a:endParaRPr lang="en-IE"/>
        </a:p>
      </dgm:t>
    </dgm:pt>
    <dgm:pt modelId="{B1C918A8-F6B9-458F-B229-A216DC78CF0D}">
      <dgm:prSet/>
      <dgm:spPr/>
      <dgm:t>
        <a:bodyPr/>
        <a:lstStyle/>
        <a:p>
          <a:r>
            <a:rPr lang="en-US">
              <a:solidFill>
                <a:schemeClr val="accent2"/>
              </a:solidFill>
              <a:cs typeface="Calibri" panose="020F0502020204030204" pitchFamily="34" charset="0"/>
            </a:rPr>
            <a:t>Identify </a:t>
          </a:r>
          <a:r>
            <a:rPr lang="en-US" b="1">
              <a:solidFill>
                <a:schemeClr val="accent2"/>
              </a:solidFill>
              <a:cs typeface="Calibri" panose="020F0502020204030204" pitchFamily="34" charset="0"/>
            </a:rPr>
            <a:t>principal product(s</a:t>
          </a:r>
          <a:r>
            <a:rPr lang="en-US">
              <a:solidFill>
                <a:schemeClr val="accent2"/>
              </a:solidFill>
              <a:cs typeface="Calibri" panose="020F0502020204030204" pitchFamily="34" charset="0"/>
            </a:rPr>
            <a:t>), select sector, reference scenario and methodology accordingly</a:t>
          </a:r>
          <a:endParaRPr lang="en-IE">
            <a:solidFill>
              <a:schemeClr val="accent2"/>
            </a:solidFill>
          </a:endParaRPr>
        </a:p>
      </dgm:t>
    </dgm:pt>
    <dgm:pt modelId="{87B2D7A8-645E-4085-A550-849E85BF68B1}" type="parTrans" cxnId="{7B9E0E16-C71A-474C-8696-2E6A5AF53FA8}">
      <dgm:prSet/>
      <dgm:spPr/>
      <dgm:t>
        <a:bodyPr/>
        <a:lstStyle/>
        <a:p>
          <a:endParaRPr lang="en-IE"/>
        </a:p>
      </dgm:t>
    </dgm:pt>
    <dgm:pt modelId="{3688DD34-146F-4CF4-A938-DECDC2D5ABF2}" type="sibTrans" cxnId="{7B9E0E16-C71A-474C-8696-2E6A5AF53FA8}">
      <dgm:prSet/>
      <dgm:spPr/>
      <dgm:t>
        <a:bodyPr/>
        <a:lstStyle/>
        <a:p>
          <a:endParaRPr lang="en-IE"/>
        </a:p>
      </dgm:t>
    </dgm:pt>
    <dgm:pt modelId="{08736CE3-FA55-468E-8015-772811298DA8}">
      <dgm:prSet/>
      <dgm:spPr/>
      <dgm:t>
        <a:bodyPr/>
        <a:lstStyle/>
        <a:p>
          <a:r>
            <a:rPr lang="en-US">
              <a:solidFill>
                <a:schemeClr val="accent2"/>
              </a:solidFill>
              <a:cs typeface="Calibri" panose="020F0502020204030204" pitchFamily="34" charset="0"/>
            </a:rPr>
            <a:t>Use correct </a:t>
          </a:r>
          <a:r>
            <a:rPr lang="en-US" b="1">
              <a:solidFill>
                <a:schemeClr val="accent2"/>
              </a:solidFill>
              <a:cs typeface="Calibri" panose="020F0502020204030204" pitchFamily="34" charset="0"/>
            </a:rPr>
            <a:t>emissions factor(s)</a:t>
          </a:r>
          <a:endParaRPr lang="en-US">
            <a:solidFill>
              <a:schemeClr val="accent2"/>
            </a:solidFill>
          </a:endParaRPr>
        </a:p>
      </dgm:t>
    </dgm:pt>
    <dgm:pt modelId="{71645234-5BA0-4D46-9EA8-AFF3754D323C}" type="parTrans" cxnId="{7EFA1DE6-EDBE-425D-B9BB-868DEA30D94C}">
      <dgm:prSet/>
      <dgm:spPr/>
      <dgm:t>
        <a:bodyPr/>
        <a:lstStyle/>
        <a:p>
          <a:endParaRPr lang="en-IE"/>
        </a:p>
      </dgm:t>
    </dgm:pt>
    <dgm:pt modelId="{58B3D9E9-5448-4A31-A62D-580B81FD79A4}" type="sibTrans" cxnId="{7EFA1DE6-EDBE-425D-B9BB-868DEA30D94C}">
      <dgm:prSet/>
      <dgm:spPr/>
      <dgm:t>
        <a:bodyPr/>
        <a:lstStyle/>
        <a:p>
          <a:endParaRPr lang="en-IE"/>
        </a:p>
      </dgm:t>
    </dgm:pt>
    <dgm:pt modelId="{937CE8D7-B83E-49DB-9F3F-19CEEC8E5F09}" type="pres">
      <dgm:prSet presAssocID="{26F904A9-8B84-4A62-A117-7FBE43952841}" presName="Name0" presStyleCnt="0">
        <dgm:presLayoutVars>
          <dgm:dir/>
          <dgm:animLvl val="lvl"/>
          <dgm:resizeHandles val="exact"/>
        </dgm:presLayoutVars>
      </dgm:prSet>
      <dgm:spPr/>
    </dgm:pt>
    <dgm:pt modelId="{93C1DCF5-7AC5-4E02-AD2D-A937589F4ADE}" type="pres">
      <dgm:prSet presAssocID="{6AA60DF3-70E7-4AF0-A57F-D931AF88DCB4}" presName="compositeNode" presStyleCnt="0">
        <dgm:presLayoutVars>
          <dgm:bulletEnabled val="1"/>
        </dgm:presLayoutVars>
      </dgm:prSet>
      <dgm:spPr/>
    </dgm:pt>
    <dgm:pt modelId="{1FD376F5-6BA6-4C86-A544-1EE361715A78}" type="pres">
      <dgm:prSet presAssocID="{6AA60DF3-70E7-4AF0-A57F-D931AF88DCB4}" presName="bgRect" presStyleLbl="node1" presStyleIdx="0" presStyleCnt="3"/>
      <dgm:spPr/>
    </dgm:pt>
    <dgm:pt modelId="{5E44BFFD-1440-4B4C-8F8C-640E83C37209}" type="pres">
      <dgm:prSet presAssocID="{6AA60DF3-70E7-4AF0-A57F-D931AF88DCB4}" presName="parentNode" presStyleLbl="node1" presStyleIdx="0" presStyleCnt="3">
        <dgm:presLayoutVars>
          <dgm:chMax val="0"/>
          <dgm:bulletEnabled val="1"/>
        </dgm:presLayoutVars>
      </dgm:prSet>
      <dgm:spPr/>
    </dgm:pt>
    <dgm:pt modelId="{DA6B34C3-694E-4927-82CA-BEE6585A05A4}" type="pres">
      <dgm:prSet presAssocID="{6AA60DF3-70E7-4AF0-A57F-D931AF88DCB4}" presName="childNode" presStyleLbl="node1" presStyleIdx="0" presStyleCnt="3">
        <dgm:presLayoutVars>
          <dgm:bulletEnabled val="1"/>
        </dgm:presLayoutVars>
      </dgm:prSet>
      <dgm:spPr/>
    </dgm:pt>
    <dgm:pt modelId="{40489E3F-1ECC-4848-8037-A6D0004C0750}" type="pres">
      <dgm:prSet presAssocID="{26811B4A-62A5-45CE-BA25-F729489F890A}" presName="hSp" presStyleCnt="0"/>
      <dgm:spPr/>
    </dgm:pt>
    <dgm:pt modelId="{17B8E892-1E48-4084-8D05-0AF56130E845}" type="pres">
      <dgm:prSet presAssocID="{26811B4A-62A5-45CE-BA25-F729489F890A}" presName="vProcSp" presStyleCnt="0"/>
      <dgm:spPr/>
    </dgm:pt>
    <dgm:pt modelId="{43691320-8742-4793-AADC-B8A2E3351DB2}" type="pres">
      <dgm:prSet presAssocID="{26811B4A-62A5-45CE-BA25-F729489F890A}" presName="vSp1" presStyleCnt="0"/>
      <dgm:spPr/>
    </dgm:pt>
    <dgm:pt modelId="{51A4713A-EDF4-4F45-B837-1A8A78576C98}" type="pres">
      <dgm:prSet presAssocID="{26811B4A-62A5-45CE-BA25-F729489F890A}" presName="simulatedConn" presStyleLbl="solidFgAcc1" presStyleIdx="0" presStyleCnt="2"/>
      <dgm:spPr/>
    </dgm:pt>
    <dgm:pt modelId="{AC629626-0AB7-4836-84A2-54874D90D4E0}" type="pres">
      <dgm:prSet presAssocID="{26811B4A-62A5-45CE-BA25-F729489F890A}" presName="vSp2" presStyleCnt="0"/>
      <dgm:spPr/>
    </dgm:pt>
    <dgm:pt modelId="{00B0DDBE-A8DF-4FA8-8073-6C5374B7776C}" type="pres">
      <dgm:prSet presAssocID="{26811B4A-62A5-45CE-BA25-F729489F890A}" presName="sibTrans" presStyleCnt="0"/>
      <dgm:spPr/>
    </dgm:pt>
    <dgm:pt modelId="{4ED6383F-002E-4DEC-90B4-51FC7B31CEC8}" type="pres">
      <dgm:prSet presAssocID="{2FE1269E-0AAD-4C29-9373-6B0F62AFF635}" presName="compositeNode" presStyleCnt="0">
        <dgm:presLayoutVars>
          <dgm:bulletEnabled val="1"/>
        </dgm:presLayoutVars>
      </dgm:prSet>
      <dgm:spPr/>
    </dgm:pt>
    <dgm:pt modelId="{C3BDC4A9-DB93-4FEE-B08C-73E5C67F2A3E}" type="pres">
      <dgm:prSet presAssocID="{2FE1269E-0AAD-4C29-9373-6B0F62AFF635}" presName="bgRect" presStyleLbl="node1" presStyleIdx="1" presStyleCnt="3"/>
      <dgm:spPr/>
    </dgm:pt>
    <dgm:pt modelId="{2D29B073-81A1-427F-BECB-C8C948521E71}" type="pres">
      <dgm:prSet presAssocID="{2FE1269E-0AAD-4C29-9373-6B0F62AFF635}" presName="parentNode" presStyleLbl="node1" presStyleIdx="1" presStyleCnt="3">
        <dgm:presLayoutVars>
          <dgm:chMax val="0"/>
          <dgm:bulletEnabled val="1"/>
        </dgm:presLayoutVars>
      </dgm:prSet>
      <dgm:spPr/>
    </dgm:pt>
    <dgm:pt modelId="{0F59534D-6A6E-4186-85A9-A0917E8C9DEB}" type="pres">
      <dgm:prSet presAssocID="{2FE1269E-0AAD-4C29-9373-6B0F62AFF635}" presName="childNode" presStyleLbl="node1" presStyleIdx="1" presStyleCnt="3">
        <dgm:presLayoutVars>
          <dgm:bulletEnabled val="1"/>
        </dgm:presLayoutVars>
      </dgm:prSet>
      <dgm:spPr/>
    </dgm:pt>
    <dgm:pt modelId="{FC57D2DF-C42F-491C-A6E9-1819CEA08B02}" type="pres">
      <dgm:prSet presAssocID="{B2AE4205-E13A-4AE7-9002-B59B9A5E8C33}" presName="hSp" presStyleCnt="0"/>
      <dgm:spPr/>
    </dgm:pt>
    <dgm:pt modelId="{44403891-566D-4A96-AF43-30763291BDC2}" type="pres">
      <dgm:prSet presAssocID="{B2AE4205-E13A-4AE7-9002-B59B9A5E8C33}" presName="vProcSp" presStyleCnt="0"/>
      <dgm:spPr/>
    </dgm:pt>
    <dgm:pt modelId="{5973F706-96BB-4E0C-BAF3-30FF8A0B709B}" type="pres">
      <dgm:prSet presAssocID="{B2AE4205-E13A-4AE7-9002-B59B9A5E8C33}" presName="vSp1" presStyleCnt="0"/>
      <dgm:spPr/>
    </dgm:pt>
    <dgm:pt modelId="{A952E11F-53ED-4D42-AFE1-0BEAE61A72FC}" type="pres">
      <dgm:prSet presAssocID="{B2AE4205-E13A-4AE7-9002-B59B9A5E8C33}" presName="simulatedConn" presStyleLbl="solidFgAcc1" presStyleIdx="1" presStyleCnt="2"/>
      <dgm:spPr/>
    </dgm:pt>
    <dgm:pt modelId="{2A0A9806-5ACC-4E0C-8C81-8EAD6EF547D0}" type="pres">
      <dgm:prSet presAssocID="{B2AE4205-E13A-4AE7-9002-B59B9A5E8C33}" presName="vSp2" presStyleCnt="0"/>
      <dgm:spPr/>
    </dgm:pt>
    <dgm:pt modelId="{7AAE9171-43D8-4D98-AB99-8D57353F4B88}" type="pres">
      <dgm:prSet presAssocID="{B2AE4205-E13A-4AE7-9002-B59B9A5E8C33}" presName="sibTrans" presStyleCnt="0"/>
      <dgm:spPr/>
    </dgm:pt>
    <dgm:pt modelId="{479E45BE-24A6-45E7-9BFB-0426A7D917E4}" type="pres">
      <dgm:prSet presAssocID="{69DC52EC-9793-4F47-BD19-AD63133E71FD}" presName="compositeNode" presStyleCnt="0">
        <dgm:presLayoutVars>
          <dgm:bulletEnabled val="1"/>
        </dgm:presLayoutVars>
      </dgm:prSet>
      <dgm:spPr/>
    </dgm:pt>
    <dgm:pt modelId="{8EC6A72C-EA66-4A11-9AAC-7332F84E275F}" type="pres">
      <dgm:prSet presAssocID="{69DC52EC-9793-4F47-BD19-AD63133E71FD}" presName="bgRect" presStyleLbl="node1" presStyleIdx="2" presStyleCnt="3"/>
      <dgm:spPr/>
    </dgm:pt>
    <dgm:pt modelId="{21DBBEDE-FE8A-4FF1-9EF8-98EA7A909C16}" type="pres">
      <dgm:prSet presAssocID="{69DC52EC-9793-4F47-BD19-AD63133E71FD}" presName="parentNode" presStyleLbl="node1" presStyleIdx="2" presStyleCnt="3">
        <dgm:presLayoutVars>
          <dgm:chMax val="0"/>
          <dgm:bulletEnabled val="1"/>
        </dgm:presLayoutVars>
      </dgm:prSet>
      <dgm:spPr/>
    </dgm:pt>
    <dgm:pt modelId="{CCD8A923-B720-4262-8EF2-26E0D5B58926}" type="pres">
      <dgm:prSet presAssocID="{69DC52EC-9793-4F47-BD19-AD63133E71FD}" presName="childNode" presStyleLbl="node1" presStyleIdx="2" presStyleCnt="3">
        <dgm:presLayoutVars>
          <dgm:bulletEnabled val="1"/>
        </dgm:presLayoutVars>
      </dgm:prSet>
      <dgm:spPr/>
    </dgm:pt>
  </dgm:ptLst>
  <dgm:cxnLst>
    <dgm:cxn modelId="{B52BE701-B9FC-4728-AB95-6459E4B5ABC7}" type="presOf" srcId="{B1C918A8-F6B9-458F-B229-A216DC78CF0D}" destId="{DA6B34C3-694E-4927-82CA-BEE6585A05A4}" srcOrd="0" destOrd="1" presId="urn:microsoft.com/office/officeart/2005/8/layout/hProcess7"/>
    <dgm:cxn modelId="{00115408-133C-475D-84FB-57D8EF39BFC4}" type="presOf" srcId="{26F904A9-8B84-4A62-A117-7FBE43952841}" destId="{937CE8D7-B83E-49DB-9F3F-19CEEC8E5F09}" srcOrd="0" destOrd="0" presId="urn:microsoft.com/office/officeart/2005/8/layout/hProcess7"/>
    <dgm:cxn modelId="{26B9C50E-F49A-4538-A741-F8E798537C81}" type="presOf" srcId="{7E642580-AEBF-44EF-A212-F4D45AF95D73}" destId="{DA6B34C3-694E-4927-82CA-BEE6585A05A4}" srcOrd="0" destOrd="0" presId="urn:microsoft.com/office/officeart/2005/8/layout/hProcess7"/>
    <dgm:cxn modelId="{7B9E0E16-C71A-474C-8696-2E6A5AF53FA8}" srcId="{7E642580-AEBF-44EF-A212-F4D45AF95D73}" destId="{B1C918A8-F6B9-458F-B229-A216DC78CF0D}" srcOrd="0" destOrd="0" parTransId="{87B2D7A8-645E-4085-A550-849E85BF68B1}" sibTransId="{3688DD34-146F-4CF4-A938-DECDC2D5ABF2}"/>
    <dgm:cxn modelId="{4DB09223-B210-4B54-9FF6-BB4D8456BFF8}" type="presOf" srcId="{08736CE3-FA55-468E-8015-772811298DA8}" destId="{DA6B34C3-694E-4927-82CA-BEE6585A05A4}" srcOrd="0" destOrd="2" presId="urn:microsoft.com/office/officeart/2005/8/layout/hProcess7"/>
    <dgm:cxn modelId="{C4A99E35-2730-47D5-8A5E-017523445976}" srcId="{6AA60DF3-70E7-4AF0-A57F-D931AF88DCB4}" destId="{7E642580-AEBF-44EF-A212-F4D45AF95D73}" srcOrd="0" destOrd="0" parTransId="{29071714-D3B8-4900-A4D2-45CFBFE6E84E}" sibTransId="{E7096598-7185-4595-9E63-59C40B9EBAE9}"/>
    <dgm:cxn modelId="{8AED4B39-2349-4C85-8199-A96851C51FD0}" type="presOf" srcId="{2FE1269E-0AAD-4C29-9373-6B0F62AFF635}" destId="{C3BDC4A9-DB93-4FEE-B08C-73E5C67F2A3E}" srcOrd="0" destOrd="0" presId="urn:microsoft.com/office/officeart/2005/8/layout/hProcess7"/>
    <dgm:cxn modelId="{2A3C153D-500A-4346-B4EA-687170164080}" type="presOf" srcId="{6AA60DF3-70E7-4AF0-A57F-D931AF88DCB4}" destId="{1FD376F5-6BA6-4C86-A544-1EE361715A78}" srcOrd="0" destOrd="0" presId="urn:microsoft.com/office/officeart/2005/8/layout/hProcess7"/>
    <dgm:cxn modelId="{7267FF65-43C0-4200-A299-69AEFAAA9A8B}" srcId="{69DC52EC-9793-4F47-BD19-AD63133E71FD}" destId="{F581E266-BE0F-4EEB-B6FB-2EA8BC22C052}" srcOrd="0" destOrd="0" parTransId="{BA53C3DE-04AB-43EE-9009-54C667FDCF88}" sibTransId="{C3099AED-3F97-4564-8EC4-87A9B7E3C3F0}"/>
    <dgm:cxn modelId="{F8D32547-B8E0-4E50-94E8-8AB7E1EDDD84}" type="presOf" srcId="{69DC52EC-9793-4F47-BD19-AD63133E71FD}" destId="{21DBBEDE-FE8A-4FF1-9EF8-98EA7A909C16}" srcOrd="1" destOrd="0" presId="urn:microsoft.com/office/officeart/2005/8/layout/hProcess7"/>
    <dgm:cxn modelId="{AEF38D74-3ED9-468D-96EF-DCD22120E7E1}" srcId="{26F904A9-8B84-4A62-A117-7FBE43952841}" destId="{69DC52EC-9793-4F47-BD19-AD63133E71FD}" srcOrd="2" destOrd="0" parTransId="{AA46736D-424C-4B76-9CA2-5232C181D20C}" sibTransId="{7870AFEF-3B92-4576-8D06-613BF8574075}"/>
    <dgm:cxn modelId="{A146F391-E3C4-4A5E-B194-391A148C50F9}" type="presOf" srcId="{69DC52EC-9793-4F47-BD19-AD63133E71FD}" destId="{8EC6A72C-EA66-4A11-9AAC-7332F84E275F}" srcOrd="0" destOrd="0" presId="urn:microsoft.com/office/officeart/2005/8/layout/hProcess7"/>
    <dgm:cxn modelId="{D589BCB6-4480-49F8-8728-252F327176B0}" type="presOf" srcId="{2FE1269E-0AAD-4C29-9373-6B0F62AFF635}" destId="{2D29B073-81A1-427F-BECB-C8C948521E71}" srcOrd="1" destOrd="0" presId="urn:microsoft.com/office/officeart/2005/8/layout/hProcess7"/>
    <dgm:cxn modelId="{47B2FCB6-20AF-49E2-A362-FFC43BBD5017}" type="presOf" srcId="{F581E266-BE0F-4EEB-B6FB-2EA8BC22C052}" destId="{CCD8A923-B720-4262-8EF2-26E0D5B58926}" srcOrd="0" destOrd="0" presId="urn:microsoft.com/office/officeart/2005/8/layout/hProcess7"/>
    <dgm:cxn modelId="{BC2DCBCC-F7F9-4BC8-8576-9961EC69D9D5}" type="presOf" srcId="{43D47F45-EAFA-4177-94EF-74B78C9A7E2D}" destId="{0F59534D-6A6E-4186-85A9-A0917E8C9DEB}" srcOrd="0" destOrd="0" presId="urn:microsoft.com/office/officeart/2005/8/layout/hProcess7"/>
    <dgm:cxn modelId="{70EC53DC-925F-4B30-BAAA-2F3D99F85AA4}" srcId="{26F904A9-8B84-4A62-A117-7FBE43952841}" destId="{2FE1269E-0AAD-4C29-9373-6B0F62AFF635}" srcOrd="1" destOrd="0" parTransId="{9DA3F50B-0E3E-46D4-B825-D0B145CD4815}" sibTransId="{B2AE4205-E13A-4AE7-9002-B59B9A5E8C33}"/>
    <dgm:cxn modelId="{246F52E2-FC5D-4208-A9F5-3D277ADB1676}" srcId="{26F904A9-8B84-4A62-A117-7FBE43952841}" destId="{6AA60DF3-70E7-4AF0-A57F-D931AF88DCB4}" srcOrd="0" destOrd="0" parTransId="{D7CB93D4-097E-45CE-ADF2-8C766D16D1B9}" sibTransId="{26811B4A-62A5-45CE-BA25-F729489F890A}"/>
    <dgm:cxn modelId="{7EFA1DE6-EDBE-425D-B9BB-868DEA30D94C}" srcId="{7E642580-AEBF-44EF-A212-F4D45AF95D73}" destId="{08736CE3-FA55-468E-8015-772811298DA8}" srcOrd="1" destOrd="0" parTransId="{71645234-5BA0-4D46-9EA8-AFF3754D323C}" sibTransId="{58B3D9E9-5448-4A31-A62D-580B81FD79A4}"/>
    <dgm:cxn modelId="{BCE5D5EF-19A5-4E5C-9ABA-A273DDF1A823}" srcId="{2FE1269E-0AAD-4C29-9373-6B0F62AFF635}" destId="{43D47F45-EAFA-4177-94EF-74B78C9A7E2D}" srcOrd="0" destOrd="0" parTransId="{17FB4A02-AF29-463A-9776-2482B4DF5270}" sibTransId="{B6113790-BA24-4C75-8F0F-25826D97E195}"/>
    <dgm:cxn modelId="{3FAD3EF7-D1B2-4A2B-897F-0DC5AA1F50EB}" type="presOf" srcId="{6AA60DF3-70E7-4AF0-A57F-D931AF88DCB4}" destId="{5E44BFFD-1440-4B4C-8F8C-640E83C37209}" srcOrd="1" destOrd="0" presId="urn:microsoft.com/office/officeart/2005/8/layout/hProcess7"/>
    <dgm:cxn modelId="{71DD8D7B-E5F2-48F8-9B99-14479E5B90BD}" type="presParOf" srcId="{937CE8D7-B83E-49DB-9F3F-19CEEC8E5F09}" destId="{93C1DCF5-7AC5-4E02-AD2D-A937589F4ADE}" srcOrd="0" destOrd="0" presId="urn:microsoft.com/office/officeart/2005/8/layout/hProcess7"/>
    <dgm:cxn modelId="{788D7C33-57F8-479C-825E-B35AF8BC7275}" type="presParOf" srcId="{93C1DCF5-7AC5-4E02-AD2D-A937589F4ADE}" destId="{1FD376F5-6BA6-4C86-A544-1EE361715A78}" srcOrd="0" destOrd="0" presId="urn:microsoft.com/office/officeart/2005/8/layout/hProcess7"/>
    <dgm:cxn modelId="{E0436CDB-C9E1-41E0-88CB-C5D5D86B7C40}" type="presParOf" srcId="{93C1DCF5-7AC5-4E02-AD2D-A937589F4ADE}" destId="{5E44BFFD-1440-4B4C-8F8C-640E83C37209}" srcOrd="1" destOrd="0" presId="urn:microsoft.com/office/officeart/2005/8/layout/hProcess7"/>
    <dgm:cxn modelId="{A34E8016-F974-4AB4-B33B-F0E085B30127}" type="presParOf" srcId="{93C1DCF5-7AC5-4E02-AD2D-A937589F4ADE}" destId="{DA6B34C3-694E-4927-82CA-BEE6585A05A4}" srcOrd="2" destOrd="0" presId="urn:microsoft.com/office/officeart/2005/8/layout/hProcess7"/>
    <dgm:cxn modelId="{ED511065-354F-40DD-97A1-260BBD71A344}" type="presParOf" srcId="{937CE8D7-B83E-49DB-9F3F-19CEEC8E5F09}" destId="{40489E3F-1ECC-4848-8037-A6D0004C0750}" srcOrd="1" destOrd="0" presId="urn:microsoft.com/office/officeart/2005/8/layout/hProcess7"/>
    <dgm:cxn modelId="{CD0E9FAA-330D-44AA-820B-F976B9EE2C93}" type="presParOf" srcId="{937CE8D7-B83E-49DB-9F3F-19CEEC8E5F09}" destId="{17B8E892-1E48-4084-8D05-0AF56130E845}" srcOrd="2" destOrd="0" presId="urn:microsoft.com/office/officeart/2005/8/layout/hProcess7"/>
    <dgm:cxn modelId="{53E8F85E-39D7-405A-A82D-D59548F824D3}" type="presParOf" srcId="{17B8E892-1E48-4084-8D05-0AF56130E845}" destId="{43691320-8742-4793-AADC-B8A2E3351DB2}" srcOrd="0" destOrd="0" presId="urn:microsoft.com/office/officeart/2005/8/layout/hProcess7"/>
    <dgm:cxn modelId="{824C053E-2515-47D3-B04E-3C61432EE2E0}" type="presParOf" srcId="{17B8E892-1E48-4084-8D05-0AF56130E845}" destId="{51A4713A-EDF4-4F45-B837-1A8A78576C98}" srcOrd="1" destOrd="0" presId="urn:microsoft.com/office/officeart/2005/8/layout/hProcess7"/>
    <dgm:cxn modelId="{1472E58C-91CA-4DD4-A53A-2E895CBA4322}" type="presParOf" srcId="{17B8E892-1E48-4084-8D05-0AF56130E845}" destId="{AC629626-0AB7-4836-84A2-54874D90D4E0}" srcOrd="2" destOrd="0" presId="urn:microsoft.com/office/officeart/2005/8/layout/hProcess7"/>
    <dgm:cxn modelId="{56E4D07B-3F6D-48D8-8C38-11FF3B85A8B2}" type="presParOf" srcId="{937CE8D7-B83E-49DB-9F3F-19CEEC8E5F09}" destId="{00B0DDBE-A8DF-4FA8-8073-6C5374B7776C}" srcOrd="3" destOrd="0" presId="urn:microsoft.com/office/officeart/2005/8/layout/hProcess7"/>
    <dgm:cxn modelId="{05B6CA8E-7AFC-46AB-B7D2-3A012207B80C}" type="presParOf" srcId="{937CE8D7-B83E-49DB-9F3F-19CEEC8E5F09}" destId="{4ED6383F-002E-4DEC-90B4-51FC7B31CEC8}" srcOrd="4" destOrd="0" presId="urn:microsoft.com/office/officeart/2005/8/layout/hProcess7"/>
    <dgm:cxn modelId="{676848AB-B705-44C6-B2A6-7498F2E841D8}" type="presParOf" srcId="{4ED6383F-002E-4DEC-90B4-51FC7B31CEC8}" destId="{C3BDC4A9-DB93-4FEE-B08C-73E5C67F2A3E}" srcOrd="0" destOrd="0" presId="urn:microsoft.com/office/officeart/2005/8/layout/hProcess7"/>
    <dgm:cxn modelId="{549F2C9C-C997-494A-854E-29C36E35D99B}" type="presParOf" srcId="{4ED6383F-002E-4DEC-90B4-51FC7B31CEC8}" destId="{2D29B073-81A1-427F-BECB-C8C948521E71}" srcOrd="1" destOrd="0" presId="urn:microsoft.com/office/officeart/2005/8/layout/hProcess7"/>
    <dgm:cxn modelId="{9A08B22F-67D9-4ED7-AE58-35295667DA2C}" type="presParOf" srcId="{4ED6383F-002E-4DEC-90B4-51FC7B31CEC8}" destId="{0F59534D-6A6E-4186-85A9-A0917E8C9DEB}" srcOrd="2" destOrd="0" presId="urn:microsoft.com/office/officeart/2005/8/layout/hProcess7"/>
    <dgm:cxn modelId="{1BF51ACE-20AD-4DB0-A84C-A20E11DC3D00}" type="presParOf" srcId="{937CE8D7-B83E-49DB-9F3F-19CEEC8E5F09}" destId="{FC57D2DF-C42F-491C-A6E9-1819CEA08B02}" srcOrd="5" destOrd="0" presId="urn:microsoft.com/office/officeart/2005/8/layout/hProcess7"/>
    <dgm:cxn modelId="{53B16DEC-0F2C-4B6F-8925-2F971A7CC39B}" type="presParOf" srcId="{937CE8D7-B83E-49DB-9F3F-19CEEC8E5F09}" destId="{44403891-566D-4A96-AF43-30763291BDC2}" srcOrd="6" destOrd="0" presId="urn:microsoft.com/office/officeart/2005/8/layout/hProcess7"/>
    <dgm:cxn modelId="{90636BDA-57C0-475B-8501-F431DEC61FCA}" type="presParOf" srcId="{44403891-566D-4A96-AF43-30763291BDC2}" destId="{5973F706-96BB-4E0C-BAF3-30FF8A0B709B}" srcOrd="0" destOrd="0" presId="urn:microsoft.com/office/officeart/2005/8/layout/hProcess7"/>
    <dgm:cxn modelId="{B3F9A339-1872-41DE-8395-7B4FFE440F50}" type="presParOf" srcId="{44403891-566D-4A96-AF43-30763291BDC2}" destId="{A952E11F-53ED-4D42-AFE1-0BEAE61A72FC}" srcOrd="1" destOrd="0" presId="urn:microsoft.com/office/officeart/2005/8/layout/hProcess7"/>
    <dgm:cxn modelId="{82453BEC-5347-435E-9D8D-622FC80CDAB3}" type="presParOf" srcId="{44403891-566D-4A96-AF43-30763291BDC2}" destId="{2A0A9806-5ACC-4E0C-8C81-8EAD6EF547D0}" srcOrd="2" destOrd="0" presId="urn:microsoft.com/office/officeart/2005/8/layout/hProcess7"/>
    <dgm:cxn modelId="{C1FA3AFC-8F7F-481E-9C88-B4002D9FD377}" type="presParOf" srcId="{937CE8D7-B83E-49DB-9F3F-19CEEC8E5F09}" destId="{7AAE9171-43D8-4D98-AB99-8D57353F4B88}" srcOrd="7" destOrd="0" presId="urn:microsoft.com/office/officeart/2005/8/layout/hProcess7"/>
    <dgm:cxn modelId="{7E5E98C7-FE5E-49FE-922E-EB57B4DF1139}" type="presParOf" srcId="{937CE8D7-B83E-49DB-9F3F-19CEEC8E5F09}" destId="{479E45BE-24A6-45E7-9BFB-0426A7D917E4}" srcOrd="8" destOrd="0" presId="urn:microsoft.com/office/officeart/2005/8/layout/hProcess7"/>
    <dgm:cxn modelId="{297A97DC-D828-4511-8FD1-9EFD4092EB58}" type="presParOf" srcId="{479E45BE-24A6-45E7-9BFB-0426A7D917E4}" destId="{8EC6A72C-EA66-4A11-9AAC-7332F84E275F}" srcOrd="0" destOrd="0" presId="urn:microsoft.com/office/officeart/2005/8/layout/hProcess7"/>
    <dgm:cxn modelId="{3FA9E634-CD73-4B52-BE15-4A03B47ED386}" type="presParOf" srcId="{479E45BE-24A6-45E7-9BFB-0426A7D917E4}" destId="{21DBBEDE-FE8A-4FF1-9EF8-98EA7A909C16}" srcOrd="1" destOrd="0" presId="urn:microsoft.com/office/officeart/2005/8/layout/hProcess7"/>
    <dgm:cxn modelId="{A0BB5D73-EB72-4C36-B5BC-15D85AF85F1A}" type="presParOf" srcId="{479E45BE-24A6-45E7-9BFB-0426A7D917E4}" destId="{CCD8A923-B720-4262-8EF2-26E0D5B58926}"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96F850-7580-4D08-A83F-D6606CC2C3A1}">
      <dsp:nvSpPr>
        <dsp:cNvPr id="0" name=""/>
        <dsp:cNvSpPr/>
      </dsp:nvSpPr>
      <dsp:spPr>
        <a:xfrm>
          <a:off x="5842" y="0"/>
          <a:ext cx="2407879" cy="399642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IE" sz="2400" b="1" kern="1200"/>
            <a:t>2020 - 2022</a:t>
          </a:r>
        </a:p>
        <a:p>
          <a:pPr marL="171450" lvl="1" indent="-171450" algn="l" defTabSz="800100">
            <a:lnSpc>
              <a:spcPct val="90000"/>
            </a:lnSpc>
            <a:spcBef>
              <a:spcPct val="0"/>
            </a:spcBef>
            <a:spcAft>
              <a:spcPts val="600"/>
            </a:spcAft>
            <a:buFont typeface="Wingdings" panose="05000000000000000000" pitchFamily="2" charset="2"/>
            <a:buChar char="§"/>
          </a:pPr>
          <a:r>
            <a:rPr lang="en-IE" sz="1800" kern="1200"/>
            <a:t>Two calls per year</a:t>
          </a:r>
        </a:p>
        <a:p>
          <a:pPr marL="342900" lvl="2" indent="-171450" algn="l" defTabSz="711200">
            <a:lnSpc>
              <a:spcPct val="90000"/>
            </a:lnSpc>
            <a:spcBef>
              <a:spcPct val="0"/>
            </a:spcBef>
            <a:spcAft>
              <a:spcPts val="600"/>
            </a:spcAft>
            <a:buFont typeface="Arial" panose="020B0604020202020204" pitchFamily="34" charset="0"/>
            <a:buChar char="•"/>
          </a:pPr>
          <a:r>
            <a:rPr lang="en-IE" sz="1600" kern="1200"/>
            <a:t>Small- &amp; Large-call</a:t>
          </a:r>
          <a:endParaRPr lang="en-IE" sz="1800" kern="1200"/>
        </a:p>
      </dsp:txBody>
      <dsp:txXfrm>
        <a:off x="76366" y="70524"/>
        <a:ext cx="2266831" cy="3855379"/>
      </dsp:txXfrm>
    </dsp:sp>
    <dsp:sp modelId="{2A1FE907-7BEF-4EFD-8393-B8EAAA597473}">
      <dsp:nvSpPr>
        <dsp:cNvPr id="0" name=""/>
        <dsp:cNvSpPr/>
      </dsp:nvSpPr>
      <dsp:spPr>
        <a:xfrm>
          <a:off x="2538903" y="1842988"/>
          <a:ext cx="265384" cy="31045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IE" sz="1300" kern="1200">
            <a:solidFill>
              <a:schemeClr val="accent4"/>
            </a:solidFill>
          </a:endParaRPr>
        </a:p>
      </dsp:txBody>
      <dsp:txXfrm>
        <a:off x="2538903" y="1905078"/>
        <a:ext cx="185769" cy="186270"/>
      </dsp:txXfrm>
    </dsp:sp>
    <dsp:sp modelId="{3B1CAAE0-927E-4459-B101-64DD2B66D207}">
      <dsp:nvSpPr>
        <dsp:cNvPr id="0" name=""/>
        <dsp:cNvSpPr/>
      </dsp:nvSpPr>
      <dsp:spPr>
        <a:xfrm>
          <a:off x="2914448" y="0"/>
          <a:ext cx="2407879" cy="399642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IE" sz="2400" b="1" kern="1200"/>
            <a:t>Since 2023</a:t>
          </a:r>
        </a:p>
        <a:p>
          <a:pPr marL="171450" lvl="1" indent="-171450" algn="l" defTabSz="800100">
            <a:lnSpc>
              <a:spcPct val="90000"/>
            </a:lnSpc>
            <a:spcBef>
              <a:spcPct val="0"/>
            </a:spcBef>
            <a:spcAft>
              <a:spcPct val="15000"/>
            </a:spcAft>
            <a:buFont typeface="Wingdings" panose="05000000000000000000" pitchFamily="2" charset="2"/>
            <a:buChar char="§"/>
          </a:pPr>
          <a:r>
            <a:rPr lang="en-IE" sz="1800" kern="1200"/>
            <a:t>Net-zero call </a:t>
          </a:r>
          <a:br>
            <a:rPr lang="en-IE" sz="1800" kern="1200"/>
          </a:br>
          <a:r>
            <a:rPr lang="en-IE" sz="1800" kern="1200"/>
            <a:t>(5 topics) </a:t>
          </a:r>
        </a:p>
        <a:p>
          <a:pPr marL="342900" lvl="2" indent="-171450" algn="l" defTabSz="711200" rtl="0">
            <a:lnSpc>
              <a:spcPct val="90000"/>
            </a:lnSpc>
            <a:spcBef>
              <a:spcPct val="0"/>
            </a:spcBef>
            <a:spcAft>
              <a:spcPct val="15000"/>
            </a:spcAft>
            <a:buChar char="•"/>
          </a:pPr>
          <a:r>
            <a:rPr lang="en-IE" sz="1600" kern="1200">
              <a:latin typeface="EC Square Sans Cond Pro Medium"/>
            </a:rPr>
            <a:t>Large, medium and small-scale</a:t>
          </a:r>
          <a:r>
            <a:rPr lang="en-IE" sz="1600" kern="1200"/>
            <a:t> </a:t>
          </a:r>
          <a:r>
            <a:rPr lang="en-IE" sz="1600" kern="1200">
              <a:latin typeface="EC Square Sans Cond Pro Medium"/>
            </a:rPr>
            <a:t>projects</a:t>
          </a:r>
          <a:endParaRPr lang="en-IE" sz="1600" kern="1200"/>
        </a:p>
        <a:p>
          <a:pPr marL="342900" lvl="2" indent="-171450" algn="l" defTabSz="711200" rtl="0">
            <a:lnSpc>
              <a:spcPct val="90000"/>
            </a:lnSpc>
            <a:spcBef>
              <a:spcPct val="0"/>
            </a:spcBef>
            <a:spcAft>
              <a:spcPct val="15000"/>
            </a:spcAft>
            <a:buChar char="•"/>
          </a:pPr>
          <a:r>
            <a:rPr lang="en-IE" sz="1600" kern="1200"/>
            <a:t>Dedicated budget for </a:t>
          </a:r>
          <a:r>
            <a:rPr lang="en-IE" sz="1600" kern="1200">
              <a:latin typeface="EC Square Sans Cond Pro Medium"/>
            </a:rPr>
            <a:t>clean-tech manufacturing</a:t>
          </a:r>
          <a:r>
            <a:rPr lang="en-IE" sz="1600" kern="1200"/>
            <a:t> and for pilots</a:t>
          </a:r>
        </a:p>
        <a:p>
          <a:pPr marL="342900" lvl="2" indent="-171450" algn="l" defTabSz="711200">
            <a:lnSpc>
              <a:spcPct val="90000"/>
            </a:lnSpc>
            <a:spcBef>
              <a:spcPct val="0"/>
            </a:spcBef>
            <a:spcAft>
              <a:spcPts val="1200"/>
            </a:spcAft>
            <a:buChar char="•"/>
          </a:pPr>
          <a:r>
            <a:rPr lang="en-IE" sz="1600" kern="1200"/>
            <a:t>Raised CAPEX for Small-scale (€20M)</a:t>
          </a:r>
        </a:p>
        <a:p>
          <a:pPr marL="171450" lvl="1" indent="-171450" algn="l" defTabSz="800100">
            <a:lnSpc>
              <a:spcPct val="90000"/>
            </a:lnSpc>
            <a:spcBef>
              <a:spcPct val="0"/>
            </a:spcBef>
            <a:spcAft>
              <a:spcPct val="15000"/>
            </a:spcAft>
            <a:buFont typeface="Wingdings" panose="05000000000000000000" pitchFamily="2" charset="2"/>
            <a:buChar char="§"/>
          </a:pPr>
          <a:r>
            <a:rPr lang="en-IE" sz="1800" kern="1200"/>
            <a:t>RFNBO-H</a:t>
          </a:r>
          <a:r>
            <a:rPr lang="en-IE" sz="1800" kern="1200" baseline="-25000"/>
            <a:t>2</a:t>
          </a:r>
          <a:r>
            <a:rPr lang="en-IE" sz="1800" kern="1200"/>
            <a:t> auction call </a:t>
          </a:r>
          <a:r>
            <a:rPr lang="en-IE" sz="1800" b="1" kern="1200"/>
            <a:t> </a:t>
          </a:r>
          <a:br>
            <a:rPr lang="en-IE" sz="1800" b="1" kern="1200"/>
          </a:br>
          <a:r>
            <a:rPr lang="en-IE" sz="1800" b="1" kern="1200">
              <a:sym typeface="Wingdings" panose="05000000000000000000" pitchFamily="2" charset="2"/>
            </a:rPr>
            <a:t> </a:t>
          </a:r>
          <a:r>
            <a:rPr lang="en-IE" sz="1800" b="1" kern="1200"/>
            <a:t>EU H</a:t>
          </a:r>
          <a:r>
            <a:rPr lang="en-IE" sz="1800" b="1" kern="1200" baseline="-25000"/>
            <a:t>2</a:t>
          </a:r>
          <a:r>
            <a:rPr lang="en-IE" sz="1800" b="1" kern="1200"/>
            <a:t> bank</a:t>
          </a:r>
        </a:p>
      </dsp:txBody>
      <dsp:txXfrm>
        <a:off x="2984972" y="70524"/>
        <a:ext cx="2266831" cy="3855379"/>
      </dsp:txXfrm>
    </dsp:sp>
    <dsp:sp modelId="{A444B870-C6EA-4D4A-9DBF-01471474641A}">
      <dsp:nvSpPr>
        <dsp:cNvPr id="0" name=""/>
        <dsp:cNvSpPr/>
      </dsp:nvSpPr>
      <dsp:spPr>
        <a:xfrm>
          <a:off x="5447509" y="1842988"/>
          <a:ext cx="265384" cy="31045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IE" sz="1300" kern="1200">
            <a:solidFill>
              <a:schemeClr val="accent4"/>
            </a:solidFill>
          </a:endParaRPr>
        </a:p>
      </dsp:txBody>
      <dsp:txXfrm>
        <a:off x="5447509" y="1905078"/>
        <a:ext cx="185769" cy="186270"/>
      </dsp:txXfrm>
    </dsp:sp>
    <dsp:sp modelId="{096346FE-54DF-40D2-B177-1345CCBE5BD9}">
      <dsp:nvSpPr>
        <dsp:cNvPr id="0" name=""/>
        <dsp:cNvSpPr/>
      </dsp:nvSpPr>
      <dsp:spPr>
        <a:xfrm>
          <a:off x="5823054" y="0"/>
          <a:ext cx="2407879" cy="399642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IE" sz="2400" b="1" kern="1200"/>
            <a:t>2024</a:t>
          </a:r>
        </a:p>
        <a:p>
          <a:pPr marL="171450" lvl="1" indent="-171450" algn="l" defTabSz="800100">
            <a:lnSpc>
              <a:spcPct val="90000"/>
            </a:lnSpc>
            <a:spcBef>
              <a:spcPct val="0"/>
            </a:spcBef>
            <a:spcAft>
              <a:spcPts val="1200"/>
            </a:spcAft>
            <a:buFont typeface="Wingdings" panose="05000000000000000000" pitchFamily="2" charset="2"/>
            <a:buChar char="§"/>
          </a:pPr>
          <a:r>
            <a:rPr lang="en-IE" sz="1800" kern="1200"/>
            <a:t>Net-zero call </a:t>
          </a:r>
          <a:br>
            <a:rPr lang="en-IE" sz="1800" kern="1200"/>
          </a:br>
          <a:r>
            <a:rPr lang="en-IE" sz="1800" kern="1200"/>
            <a:t>(5 topics)</a:t>
          </a:r>
        </a:p>
        <a:p>
          <a:pPr marL="171450" lvl="1" indent="-171450" algn="l" defTabSz="800100">
            <a:lnSpc>
              <a:spcPct val="90000"/>
            </a:lnSpc>
            <a:spcBef>
              <a:spcPct val="0"/>
            </a:spcBef>
            <a:spcAft>
              <a:spcPts val="0"/>
            </a:spcAft>
            <a:buFont typeface="Wingdings" panose="05000000000000000000" pitchFamily="2" charset="2"/>
            <a:buChar char="§"/>
          </a:pPr>
          <a:r>
            <a:rPr lang="en-IE" sz="1800" kern="1200"/>
            <a:t>RFNBO-H</a:t>
          </a:r>
          <a:r>
            <a:rPr lang="en-IE" sz="1800" kern="1200" baseline="-25000"/>
            <a:t>2</a:t>
          </a:r>
          <a:r>
            <a:rPr lang="en-IE" sz="1800" kern="1200"/>
            <a:t> auction</a:t>
          </a:r>
        </a:p>
        <a:p>
          <a:pPr marL="342900" lvl="2" indent="-171450" algn="l" defTabSz="711200">
            <a:lnSpc>
              <a:spcPct val="90000"/>
            </a:lnSpc>
            <a:spcBef>
              <a:spcPct val="0"/>
            </a:spcBef>
            <a:spcAft>
              <a:spcPts val="1200"/>
            </a:spcAft>
            <a:buChar char="•"/>
          </a:pPr>
          <a:r>
            <a:rPr lang="en-IE" sz="1600" kern="1200">
              <a:latin typeface="EC Square Sans Cond Pro Medium"/>
            </a:rPr>
            <a:t>Topic</a:t>
          </a:r>
          <a:r>
            <a:rPr lang="en-IE" sz="1600" kern="1200"/>
            <a:t> dedicated maritime</a:t>
          </a:r>
        </a:p>
        <a:p>
          <a:pPr marL="171450" lvl="1" indent="-171450" algn="l" defTabSz="800100">
            <a:lnSpc>
              <a:spcPct val="90000"/>
            </a:lnSpc>
            <a:spcBef>
              <a:spcPct val="0"/>
            </a:spcBef>
            <a:spcAft>
              <a:spcPts val="1200"/>
            </a:spcAft>
            <a:buFont typeface="Wingdings" panose="05000000000000000000" pitchFamily="2" charset="2"/>
            <a:buChar char="§"/>
          </a:pPr>
          <a:r>
            <a:rPr lang="en-IE" sz="1800" kern="1200"/>
            <a:t>Battery manufacturing call </a:t>
          </a:r>
        </a:p>
      </dsp:txBody>
      <dsp:txXfrm>
        <a:off x="5893578" y="70524"/>
        <a:ext cx="2266831" cy="3855379"/>
      </dsp:txXfrm>
    </dsp:sp>
    <dsp:sp modelId="{075CAD0A-66C8-4337-B9E0-A0EE46B8189E}">
      <dsp:nvSpPr>
        <dsp:cNvPr id="0" name=""/>
        <dsp:cNvSpPr/>
      </dsp:nvSpPr>
      <dsp:spPr>
        <a:xfrm>
          <a:off x="8356116" y="1842988"/>
          <a:ext cx="265384" cy="310450"/>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IE" sz="1300" kern="1200">
            <a:solidFill>
              <a:schemeClr val="accent4"/>
            </a:solidFill>
          </a:endParaRPr>
        </a:p>
      </dsp:txBody>
      <dsp:txXfrm>
        <a:off x="8356116" y="1905078"/>
        <a:ext cx="185769" cy="186270"/>
      </dsp:txXfrm>
    </dsp:sp>
    <dsp:sp modelId="{6F7DDB4B-5A89-496E-9308-8663BC406170}">
      <dsp:nvSpPr>
        <dsp:cNvPr id="0" name=""/>
        <dsp:cNvSpPr/>
      </dsp:nvSpPr>
      <dsp:spPr>
        <a:xfrm>
          <a:off x="8731660" y="0"/>
          <a:ext cx="2407879" cy="3996427"/>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IE" sz="2400" b="1" kern="1200"/>
            <a:t>2025</a:t>
          </a:r>
        </a:p>
        <a:p>
          <a:pPr marL="171450" lvl="1" indent="-171450" algn="l" defTabSz="800100">
            <a:lnSpc>
              <a:spcPct val="90000"/>
            </a:lnSpc>
            <a:spcBef>
              <a:spcPct val="0"/>
            </a:spcBef>
            <a:spcAft>
              <a:spcPts val="1200"/>
            </a:spcAft>
            <a:buFont typeface="Wingdings" panose="05000000000000000000" pitchFamily="2" charset="2"/>
            <a:buChar char="§"/>
          </a:pPr>
          <a:r>
            <a:rPr lang="en-IE" sz="1800" kern="1200"/>
            <a:t>Net-zero call </a:t>
          </a:r>
          <a:br>
            <a:rPr lang="en-IE" sz="1800" kern="1200"/>
          </a:br>
          <a:r>
            <a:rPr lang="en-IE" sz="1800" kern="1200"/>
            <a:t>(5 topics) </a:t>
          </a:r>
        </a:p>
        <a:p>
          <a:pPr marL="171450" lvl="1" indent="-171450" algn="l" defTabSz="800100">
            <a:lnSpc>
              <a:spcPct val="90000"/>
            </a:lnSpc>
            <a:spcBef>
              <a:spcPct val="0"/>
            </a:spcBef>
            <a:spcAft>
              <a:spcPts val="1200"/>
            </a:spcAft>
            <a:buFont typeface="Wingdings" panose="05000000000000000000" pitchFamily="2" charset="2"/>
            <a:buChar char="§"/>
          </a:pPr>
          <a:r>
            <a:rPr lang="en-IE" sz="1800" kern="1200"/>
            <a:t>Hydrogen Auction </a:t>
          </a:r>
        </a:p>
        <a:p>
          <a:pPr marL="342900" lvl="2" indent="-171450" algn="l" defTabSz="711200">
            <a:lnSpc>
              <a:spcPct val="90000"/>
            </a:lnSpc>
            <a:spcBef>
              <a:spcPct val="0"/>
            </a:spcBef>
            <a:spcAft>
              <a:spcPts val="600"/>
            </a:spcAft>
            <a:buChar char="•"/>
          </a:pPr>
          <a:r>
            <a:rPr lang="en-IE" sz="1600" kern="1200"/>
            <a:t>For both RFNBO and low carbon H</a:t>
          </a:r>
          <a:r>
            <a:rPr lang="en-IE" sz="1600" kern="1200" baseline="-25000"/>
            <a:t>2 </a:t>
          </a:r>
          <a:endParaRPr lang="en-IE" sz="1600" b="0" kern="1200" baseline="0"/>
        </a:p>
        <a:p>
          <a:pPr marL="342900" lvl="2" indent="-171450" algn="l" defTabSz="711200">
            <a:lnSpc>
              <a:spcPct val="90000"/>
            </a:lnSpc>
            <a:spcBef>
              <a:spcPct val="0"/>
            </a:spcBef>
            <a:spcAft>
              <a:spcPts val="600"/>
            </a:spcAft>
            <a:buChar char="•"/>
          </a:pPr>
          <a:r>
            <a:rPr lang="en-IE" sz="1600" b="0" kern="1200"/>
            <a:t>Topic dedicated to maritime and </a:t>
          </a:r>
          <a:r>
            <a:rPr lang="en-IE" sz="1600" b="0" i="1" kern="1200"/>
            <a:t>aviation</a:t>
          </a:r>
          <a:endParaRPr lang="en-IE" sz="1600" b="1" kern="1200"/>
        </a:p>
        <a:p>
          <a:pPr marL="171450" lvl="1" indent="-171450" algn="l" defTabSz="800100">
            <a:lnSpc>
              <a:spcPct val="90000"/>
            </a:lnSpc>
            <a:spcBef>
              <a:spcPts val="600"/>
            </a:spcBef>
            <a:spcAft>
              <a:spcPts val="600"/>
            </a:spcAft>
            <a:buFont typeface="Wingdings" panose="05000000000000000000" pitchFamily="2" charset="2"/>
            <a:buChar char="§"/>
          </a:pPr>
          <a:r>
            <a:rPr lang="en-IE" sz="1800" kern="1200"/>
            <a:t>Heat Auction </a:t>
          </a:r>
          <a:r>
            <a:rPr lang="en-IE" sz="1800" b="1" kern="1200"/>
            <a:t>(new)</a:t>
          </a:r>
        </a:p>
        <a:p>
          <a:pPr marL="171450" lvl="1" indent="-171450" algn="l" defTabSz="711200">
            <a:lnSpc>
              <a:spcPct val="90000"/>
            </a:lnSpc>
            <a:spcBef>
              <a:spcPct val="0"/>
            </a:spcBef>
            <a:spcAft>
              <a:spcPct val="15000"/>
            </a:spcAft>
            <a:buChar char="•"/>
          </a:pPr>
          <a:endParaRPr lang="en-IE" sz="1600" kern="1200">
            <a:solidFill>
              <a:schemeClr val="accent4"/>
            </a:solidFill>
          </a:endParaRPr>
        </a:p>
      </dsp:txBody>
      <dsp:txXfrm>
        <a:off x="8802184" y="70524"/>
        <a:ext cx="2266831" cy="385537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6B6F35-1A4B-4D5D-8597-1E420A914AFC}">
      <dsp:nvSpPr>
        <dsp:cNvPr id="0" name=""/>
        <dsp:cNvSpPr/>
      </dsp:nvSpPr>
      <dsp:spPr>
        <a:xfrm>
          <a:off x="0" y="0"/>
          <a:ext cx="10512426" cy="791481"/>
        </a:xfrm>
        <a:prstGeom prst="roundRect">
          <a:avLst>
            <a:gd name="adj" fmla="val 10000"/>
          </a:avLst>
        </a:prstGeom>
        <a:solidFill>
          <a:srgbClr val="D1E5E6"/>
        </a:solidFill>
        <a:ln>
          <a:noFill/>
        </a:ln>
        <a:effectLst/>
      </dsp:spPr>
      <dsp:style>
        <a:lnRef idx="0">
          <a:scrgbClr r="0" g="0" b="0"/>
        </a:lnRef>
        <a:fillRef idx="1">
          <a:scrgbClr r="0" g="0" b="0"/>
        </a:fillRef>
        <a:effectRef idx="0">
          <a:scrgbClr r="0" g="0" b="0"/>
        </a:effectRef>
        <a:fontRef idx="minor"/>
      </dsp:style>
    </dsp:sp>
    <dsp:sp modelId="{0D1A93FE-C763-488B-8F45-559DA44DDC22}">
      <dsp:nvSpPr>
        <dsp:cNvPr id="0" name=""/>
        <dsp:cNvSpPr/>
      </dsp:nvSpPr>
      <dsp:spPr>
        <a:xfrm>
          <a:off x="239423" y="181799"/>
          <a:ext cx="435314" cy="4353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C6BDFC-976F-48A0-9393-2B4202531C27}">
      <dsp:nvSpPr>
        <dsp:cNvPr id="0" name=""/>
        <dsp:cNvSpPr/>
      </dsp:nvSpPr>
      <dsp:spPr>
        <a:xfrm>
          <a:off x="914161" y="3715"/>
          <a:ext cx="9598264" cy="791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765" tIns="83765" rIns="83765" bIns="83765" numCol="1" spcCol="1270" anchor="ctr" anchorCtr="0">
          <a:noAutofit/>
        </a:bodyPr>
        <a:lstStyle/>
        <a:p>
          <a:pPr marL="0" lvl="0" indent="0" algn="l" defTabSz="844550">
            <a:lnSpc>
              <a:spcPct val="100000"/>
            </a:lnSpc>
            <a:spcBef>
              <a:spcPct val="0"/>
            </a:spcBef>
            <a:spcAft>
              <a:spcPct val="35000"/>
            </a:spcAft>
            <a:buNone/>
          </a:pPr>
          <a:r>
            <a:rPr lang="en-GB" sz="1900" b="1" kern="1200">
              <a:solidFill>
                <a:schemeClr val="accent2"/>
              </a:solidFill>
            </a:rPr>
            <a:t>Application form, Part B, sections:</a:t>
          </a:r>
          <a:endParaRPr lang="en-US" sz="1900" kern="1200">
            <a:solidFill>
              <a:schemeClr val="accent2"/>
            </a:solidFill>
          </a:endParaRPr>
        </a:p>
      </dsp:txBody>
      <dsp:txXfrm>
        <a:off x="914161" y="3715"/>
        <a:ext cx="9598264" cy="791481"/>
      </dsp:txXfrm>
    </dsp:sp>
    <dsp:sp modelId="{23D15A47-CD3C-4D53-B1E8-1DAB0337A38D}">
      <dsp:nvSpPr>
        <dsp:cNvPr id="0" name=""/>
        <dsp:cNvSpPr/>
      </dsp:nvSpPr>
      <dsp:spPr>
        <a:xfrm>
          <a:off x="0" y="993068"/>
          <a:ext cx="10512426" cy="791481"/>
        </a:xfrm>
        <a:prstGeom prst="roundRect">
          <a:avLst>
            <a:gd name="adj" fmla="val 10000"/>
          </a:avLst>
        </a:prstGeom>
        <a:solidFill>
          <a:schemeClr val="accent4"/>
        </a:solidFill>
        <a:ln>
          <a:noFill/>
        </a:ln>
        <a:effectLst/>
      </dsp:spPr>
      <dsp:style>
        <a:lnRef idx="0">
          <a:scrgbClr r="0" g="0" b="0"/>
        </a:lnRef>
        <a:fillRef idx="1">
          <a:scrgbClr r="0" g="0" b="0"/>
        </a:fillRef>
        <a:effectRef idx="0">
          <a:scrgbClr r="0" g="0" b="0"/>
        </a:effectRef>
        <a:fontRef idx="minor"/>
      </dsp:style>
    </dsp:sp>
    <dsp:sp modelId="{6DF214B1-A13C-4B6D-B302-E4278E8E575F}">
      <dsp:nvSpPr>
        <dsp:cNvPr id="0" name=""/>
        <dsp:cNvSpPr/>
      </dsp:nvSpPr>
      <dsp:spPr>
        <a:xfrm>
          <a:off x="239423" y="1171151"/>
          <a:ext cx="435314" cy="4353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B5E7BD6-CE3E-4FD1-B661-E0FFEE83906E}">
      <dsp:nvSpPr>
        <dsp:cNvPr id="0" name=""/>
        <dsp:cNvSpPr/>
      </dsp:nvSpPr>
      <dsp:spPr>
        <a:xfrm>
          <a:off x="914161" y="993068"/>
          <a:ext cx="9598264" cy="791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765" tIns="83765" rIns="83765" bIns="83765" numCol="1" spcCol="1270" anchor="ctr" anchorCtr="0">
          <a:noAutofit/>
        </a:bodyPr>
        <a:lstStyle/>
        <a:p>
          <a:pPr marL="0" lvl="0" indent="0" algn="l" defTabSz="844550">
            <a:lnSpc>
              <a:spcPct val="100000"/>
            </a:lnSpc>
            <a:spcBef>
              <a:spcPct val="0"/>
            </a:spcBef>
            <a:spcAft>
              <a:spcPct val="35000"/>
            </a:spcAft>
            <a:buNone/>
          </a:pPr>
          <a:r>
            <a:rPr lang="en-GB" sz="1900" kern="1200">
              <a:solidFill>
                <a:schemeClr val="accent2"/>
              </a:solidFill>
            </a:rPr>
            <a:t>Section 0: Technical characteristics and scope and Technology scope</a:t>
          </a:r>
          <a:endParaRPr lang="en-US" sz="1900" kern="1200">
            <a:solidFill>
              <a:schemeClr val="accent2"/>
            </a:solidFill>
          </a:endParaRPr>
        </a:p>
      </dsp:txBody>
      <dsp:txXfrm>
        <a:off x="914161" y="993068"/>
        <a:ext cx="9598264" cy="791481"/>
      </dsp:txXfrm>
    </dsp:sp>
    <dsp:sp modelId="{F7060077-3DFC-4B06-A4D8-800C3EF7D093}">
      <dsp:nvSpPr>
        <dsp:cNvPr id="0" name=""/>
        <dsp:cNvSpPr/>
      </dsp:nvSpPr>
      <dsp:spPr>
        <a:xfrm>
          <a:off x="0" y="1982420"/>
          <a:ext cx="10512426" cy="791481"/>
        </a:xfrm>
        <a:prstGeom prst="roundRect">
          <a:avLst>
            <a:gd name="adj" fmla="val 10000"/>
          </a:avLst>
        </a:prstGeom>
        <a:solidFill>
          <a:srgbClr val="ADFFC6"/>
        </a:solidFill>
        <a:ln>
          <a:noFill/>
        </a:ln>
        <a:effectLst/>
      </dsp:spPr>
      <dsp:style>
        <a:lnRef idx="0">
          <a:scrgbClr r="0" g="0" b="0"/>
        </a:lnRef>
        <a:fillRef idx="1">
          <a:scrgbClr r="0" g="0" b="0"/>
        </a:fillRef>
        <a:effectRef idx="0">
          <a:scrgbClr r="0" g="0" b="0"/>
        </a:effectRef>
        <a:fontRef idx="minor"/>
      </dsp:style>
    </dsp:sp>
    <dsp:sp modelId="{D6309E53-15F6-4EB5-8A67-6CB15B02E3DF}">
      <dsp:nvSpPr>
        <dsp:cNvPr id="0" name=""/>
        <dsp:cNvSpPr/>
      </dsp:nvSpPr>
      <dsp:spPr>
        <a:xfrm>
          <a:off x="239423" y="2160503"/>
          <a:ext cx="435314" cy="4353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321A95-F557-402D-9BDC-EA6B255CBF6D}">
      <dsp:nvSpPr>
        <dsp:cNvPr id="0" name=""/>
        <dsp:cNvSpPr/>
      </dsp:nvSpPr>
      <dsp:spPr>
        <a:xfrm>
          <a:off x="914161" y="1982420"/>
          <a:ext cx="9598264" cy="791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765" tIns="83765" rIns="83765" bIns="83765" numCol="1" spcCol="1270" anchor="ctr" anchorCtr="0">
          <a:noAutofit/>
        </a:bodyPr>
        <a:lstStyle/>
        <a:p>
          <a:pPr marL="0" lvl="0" indent="0" algn="l" defTabSz="844550">
            <a:lnSpc>
              <a:spcPct val="100000"/>
            </a:lnSpc>
            <a:spcBef>
              <a:spcPct val="0"/>
            </a:spcBef>
            <a:spcAft>
              <a:spcPct val="35000"/>
            </a:spcAft>
            <a:buNone/>
          </a:pPr>
          <a:r>
            <a:rPr lang="en-GB" sz="1900" kern="1200">
              <a:solidFill>
                <a:schemeClr val="accent2"/>
              </a:solidFill>
            </a:rPr>
            <a:t>3.1 Technical maturity</a:t>
          </a:r>
          <a:endParaRPr lang="en-US" sz="1900" kern="1200">
            <a:solidFill>
              <a:schemeClr val="accent2"/>
            </a:solidFill>
          </a:endParaRPr>
        </a:p>
      </dsp:txBody>
      <dsp:txXfrm>
        <a:off x="914161" y="1982420"/>
        <a:ext cx="9598264" cy="791481"/>
      </dsp:txXfrm>
    </dsp:sp>
    <dsp:sp modelId="{AC96D655-B9CC-4539-B7E6-9539E213AC80}">
      <dsp:nvSpPr>
        <dsp:cNvPr id="0" name=""/>
        <dsp:cNvSpPr/>
      </dsp:nvSpPr>
      <dsp:spPr>
        <a:xfrm>
          <a:off x="0" y="2971772"/>
          <a:ext cx="10512426" cy="791481"/>
        </a:xfrm>
        <a:prstGeom prst="roundRect">
          <a:avLst>
            <a:gd name="adj" fmla="val 10000"/>
          </a:avLst>
        </a:prstGeom>
        <a:solidFill>
          <a:srgbClr val="6CBCA7"/>
        </a:solidFill>
        <a:ln>
          <a:noFill/>
        </a:ln>
        <a:effectLst/>
      </dsp:spPr>
      <dsp:style>
        <a:lnRef idx="0">
          <a:scrgbClr r="0" g="0" b="0"/>
        </a:lnRef>
        <a:fillRef idx="1">
          <a:scrgbClr r="0" g="0" b="0"/>
        </a:fillRef>
        <a:effectRef idx="0">
          <a:scrgbClr r="0" g="0" b="0"/>
        </a:effectRef>
        <a:fontRef idx="minor"/>
      </dsp:style>
    </dsp:sp>
    <dsp:sp modelId="{8E21BC3F-AA60-4414-B40A-81F2B9798981}">
      <dsp:nvSpPr>
        <dsp:cNvPr id="0" name=""/>
        <dsp:cNvSpPr/>
      </dsp:nvSpPr>
      <dsp:spPr>
        <a:xfrm>
          <a:off x="239423" y="3149855"/>
          <a:ext cx="435314" cy="43531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330A6A0-3465-451C-860D-B359C7DBE4B5}">
      <dsp:nvSpPr>
        <dsp:cNvPr id="0" name=""/>
        <dsp:cNvSpPr/>
      </dsp:nvSpPr>
      <dsp:spPr>
        <a:xfrm>
          <a:off x="914161" y="2971772"/>
          <a:ext cx="9598264" cy="791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765" tIns="83765" rIns="83765" bIns="83765" numCol="1" spcCol="1270" anchor="ctr" anchorCtr="0">
          <a:noAutofit/>
        </a:bodyPr>
        <a:lstStyle/>
        <a:p>
          <a:pPr marL="0" lvl="0" indent="0" algn="l" defTabSz="844550">
            <a:lnSpc>
              <a:spcPct val="100000"/>
            </a:lnSpc>
            <a:spcBef>
              <a:spcPct val="0"/>
            </a:spcBef>
            <a:spcAft>
              <a:spcPct val="35000"/>
            </a:spcAft>
            <a:buNone/>
          </a:pPr>
          <a:r>
            <a:rPr lang="en-GB" sz="1900" kern="1200">
              <a:solidFill>
                <a:schemeClr val="accent2"/>
              </a:solidFill>
            </a:rPr>
            <a:t>Feasibility study (mandatory annex)</a:t>
          </a:r>
          <a:endParaRPr lang="en-US" sz="1900" kern="1200">
            <a:solidFill>
              <a:schemeClr val="accent2"/>
            </a:solidFill>
          </a:endParaRPr>
        </a:p>
      </dsp:txBody>
      <dsp:txXfrm>
        <a:off x="914161" y="2971772"/>
        <a:ext cx="9598264" cy="791481"/>
      </dsp:txXfrm>
    </dsp:sp>
    <dsp:sp modelId="{F1058BA1-01A8-4513-B275-C769EED2D895}">
      <dsp:nvSpPr>
        <dsp:cNvPr id="0" name=""/>
        <dsp:cNvSpPr/>
      </dsp:nvSpPr>
      <dsp:spPr>
        <a:xfrm>
          <a:off x="0" y="3961124"/>
          <a:ext cx="10512426" cy="791481"/>
        </a:xfrm>
        <a:prstGeom prst="roundRect">
          <a:avLst>
            <a:gd name="adj" fmla="val 1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dsp:style>
    </dsp:sp>
    <dsp:sp modelId="{31289563-7869-484B-9779-16DDFEBA4C1B}">
      <dsp:nvSpPr>
        <dsp:cNvPr id="0" name=""/>
        <dsp:cNvSpPr/>
      </dsp:nvSpPr>
      <dsp:spPr>
        <a:xfrm>
          <a:off x="239423" y="4139207"/>
          <a:ext cx="435314" cy="43531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CE9FF97-C1C1-4228-9523-00C145738D1E}">
      <dsp:nvSpPr>
        <dsp:cNvPr id="0" name=""/>
        <dsp:cNvSpPr/>
      </dsp:nvSpPr>
      <dsp:spPr>
        <a:xfrm>
          <a:off x="914161" y="3961124"/>
          <a:ext cx="9598264" cy="791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765" tIns="83765" rIns="83765" bIns="83765" numCol="1" spcCol="1270" anchor="ctr" anchorCtr="0">
          <a:noAutofit/>
        </a:bodyPr>
        <a:lstStyle/>
        <a:p>
          <a:pPr marL="0" lvl="0" indent="0" algn="l" defTabSz="844550">
            <a:lnSpc>
              <a:spcPct val="100000"/>
            </a:lnSpc>
            <a:spcBef>
              <a:spcPct val="0"/>
            </a:spcBef>
            <a:spcAft>
              <a:spcPct val="35000"/>
            </a:spcAft>
            <a:buNone/>
          </a:pPr>
          <a:r>
            <a:rPr lang="en-GB" sz="1900" kern="1200">
              <a:solidFill>
                <a:srgbClr val="6CBCA7"/>
              </a:solidFill>
            </a:rPr>
            <a:t>Any due diligence report (if any)</a:t>
          </a:r>
          <a:endParaRPr lang="en-US" sz="1900" kern="1200">
            <a:solidFill>
              <a:srgbClr val="6CBCA7"/>
            </a:solidFill>
          </a:endParaRPr>
        </a:p>
      </dsp:txBody>
      <dsp:txXfrm>
        <a:off x="914161" y="3961124"/>
        <a:ext cx="9598264" cy="791481"/>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D376F5-6BA6-4C86-A544-1EE361715A78}">
      <dsp:nvSpPr>
        <dsp:cNvPr id="0" name=""/>
        <dsp:cNvSpPr/>
      </dsp:nvSpPr>
      <dsp:spPr>
        <a:xfrm>
          <a:off x="768" y="0"/>
          <a:ext cx="3308574" cy="3345732"/>
        </a:xfrm>
        <a:prstGeom prst="roundRect">
          <a:avLst>
            <a:gd name="adj" fmla="val 5000"/>
          </a:avLst>
        </a:prstGeom>
        <a:solidFill>
          <a:srgbClr val="D1E5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Clr>
              <a:srgbClr val="99FFCC"/>
            </a:buClr>
            <a:buNone/>
          </a:pPr>
          <a:r>
            <a:rPr lang="en-US" sz="2800" b="1" kern="1200">
              <a:solidFill>
                <a:schemeClr val="accent2"/>
              </a:solidFill>
              <a:latin typeface="+mn-lt"/>
              <a:cs typeface="Arial"/>
            </a:rPr>
            <a:t>Readiness level</a:t>
          </a:r>
          <a:endParaRPr lang="en-IE" sz="2800" kern="1200">
            <a:solidFill>
              <a:schemeClr val="accent2"/>
            </a:solidFill>
          </a:endParaRPr>
        </a:p>
      </dsp:txBody>
      <dsp:txXfrm rot="16200000">
        <a:off x="-1040123" y="1040892"/>
        <a:ext cx="2743500" cy="661714"/>
      </dsp:txXfrm>
    </dsp:sp>
    <dsp:sp modelId="{DA6B34C3-694E-4927-82CA-BEE6585A05A4}">
      <dsp:nvSpPr>
        <dsp:cNvPr id="0" name=""/>
        <dsp:cNvSpPr/>
      </dsp:nvSpPr>
      <dsp:spPr>
        <a:xfrm>
          <a:off x="662483" y="0"/>
          <a:ext cx="2464887" cy="334573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5725" rIns="0" bIns="0" numCol="1" spcCol="1270" anchor="t" anchorCtr="0">
          <a:noAutofit/>
        </a:bodyPr>
        <a:lstStyle/>
        <a:p>
          <a:pPr marL="0" lvl="0" indent="0" algn="l" defTabSz="1111250">
            <a:lnSpc>
              <a:spcPct val="90000"/>
            </a:lnSpc>
            <a:spcBef>
              <a:spcPct val="0"/>
            </a:spcBef>
            <a:spcAft>
              <a:spcPct val="35000"/>
            </a:spcAft>
            <a:buNone/>
          </a:pPr>
          <a:r>
            <a:rPr lang="en-IE" sz="2500" kern="1200">
              <a:solidFill>
                <a:schemeClr val="accent2"/>
              </a:solidFill>
              <a:latin typeface="+mn-lt"/>
            </a:rPr>
            <a:t>Describe actual readiness level of your technology based on credible data:</a:t>
          </a:r>
          <a:endParaRPr lang="en-IE" sz="2500" kern="1200">
            <a:solidFill>
              <a:schemeClr val="accent2"/>
            </a:solidFill>
          </a:endParaRPr>
        </a:p>
        <a:p>
          <a:pPr marL="228600" lvl="1" indent="-228600" algn="l" defTabSz="889000">
            <a:lnSpc>
              <a:spcPct val="90000"/>
            </a:lnSpc>
            <a:spcBef>
              <a:spcPct val="0"/>
            </a:spcBef>
            <a:spcAft>
              <a:spcPct val="15000"/>
            </a:spcAft>
            <a:buChar char="•"/>
          </a:pPr>
          <a:r>
            <a:rPr lang="en-IE" sz="2000" kern="1200">
              <a:solidFill>
                <a:schemeClr val="accent2"/>
              </a:solidFill>
            </a:rPr>
            <a:t>Be concise</a:t>
          </a:r>
        </a:p>
        <a:p>
          <a:pPr marL="228600" lvl="1" indent="-228600" algn="l" defTabSz="889000">
            <a:lnSpc>
              <a:spcPct val="90000"/>
            </a:lnSpc>
            <a:spcBef>
              <a:spcPct val="0"/>
            </a:spcBef>
            <a:spcAft>
              <a:spcPct val="15000"/>
            </a:spcAft>
            <a:buChar char="•"/>
          </a:pPr>
          <a:r>
            <a:rPr lang="en-IE" sz="2000" kern="1200">
              <a:solidFill>
                <a:schemeClr val="accent2"/>
              </a:solidFill>
            </a:rPr>
            <a:t>Be realistic</a:t>
          </a:r>
        </a:p>
        <a:p>
          <a:pPr marL="228600" lvl="1" indent="-228600" algn="l" defTabSz="889000">
            <a:lnSpc>
              <a:spcPct val="90000"/>
            </a:lnSpc>
            <a:spcBef>
              <a:spcPct val="0"/>
            </a:spcBef>
            <a:spcAft>
              <a:spcPct val="15000"/>
            </a:spcAft>
            <a:buChar char="•"/>
          </a:pPr>
          <a:r>
            <a:rPr lang="en-IE" sz="2000" kern="1200">
              <a:solidFill>
                <a:schemeClr val="accent2"/>
              </a:solidFill>
            </a:rPr>
            <a:t>Provide</a:t>
          </a:r>
          <a:r>
            <a:rPr lang="en-IE" sz="2000" kern="1200">
              <a:solidFill>
                <a:schemeClr val="accent2"/>
              </a:solidFill>
              <a:latin typeface="+mn-lt"/>
            </a:rPr>
            <a:t> </a:t>
          </a:r>
          <a:r>
            <a:rPr lang="en-IE" sz="2000" b="1" kern="1200">
              <a:solidFill>
                <a:schemeClr val="accent2"/>
              </a:solidFill>
              <a:latin typeface="+mn-lt"/>
            </a:rPr>
            <a:t>key facts and figures </a:t>
          </a:r>
        </a:p>
      </dsp:txBody>
      <dsp:txXfrm>
        <a:off x="662483" y="0"/>
        <a:ext cx="2464887" cy="3345732"/>
      </dsp:txXfrm>
    </dsp:sp>
    <dsp:sp modelId="{C3BDC4A9-DB93-4FEE-B08C-73E5C67F2A3E}">
      <dsp:nvSpPr>
        <dsp:cNvPr id="0" name=""/>
        <dsp:cNvSpPr/>
      </dsp:nvSpPr>
      <dsp:spPr>
        <a:xfrm>
          <a:off x="3425143" y="0"/>
          <a:ext cx="3308574" cy="3345732"/>
        </a:xfrm>
        <a:prstGeom prst="roundRect">
          <a:avLst>
            <a:gd name="adj" fmla="val 5000"/>
          </a:avLst>
        </a:prstGeom>
        <a:solidFill>
          <a:schemeClr val="accent4">
            <a:shade val="50000"/>
            <a:hueOff val="-60325"/>
            <a:satOff val="48792"/>
            <a:lumOff val="197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r>
            <a:rPr lang="en-US" sz="2800" b="1" kern="1200">
              <a:solidFill>
                <a:schemeClr val="accent2"/>
              </a:solidFill>
            </a:rPr>
            <a:t>Identify</a:t>
          </a:r>
          <a:endParaRPr lang="en-IE" sz="2800" b="1" kern="1200">
            <a:solidFill>
              <a:schemeClr val="accent2"/>
            </a:solidFill>
          </a:endParaRPr>
        </a:p>
      </dsp:txBody>
      <dsp:txXfrm rot="16200000">
        <a:off x="2384250" y="1040892"/>
        <a:ext cx="2743500" cy="661714"/>
      </dsp:txXfrm>
    </dsp:sp>
    <dsp:sp modelId="{51A4713A-EDF4-4F45-B837-1A8A78576C98}">
      <dsp:nvSpPr>
        <dsp:cNvPr id="0" name=""/>
        <dsp:cNvSpPr/>
      </dsp:nvSpPr>
      <dsp:spPr>
        <a:xfrm rot="5400000">
          <a:off x="3195775" y="2620817"/>
          <a:ext cx="491821" cy="496286"/>
        </a:xfrm>
        <a:prstGeom prst="flowChartExtract">
          <a:avLst/>
        </a:prstGeom>
        <a:solidFill>
          <a:schemeClr val="lt1">
            <a:hueOff val="0"/>
            <a:satOff val="0"/>
            <a:lumOff val="0"/>
            <a:alphaOff val="0"/>
          </a:schemeClr>
        </a:solidFill>
        <a:ln w="12700" cap="flat" cmpd="sng" algn="ctr">
          <a:solidFill>
            <a:schemeClr val="accent4">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59534D-6A6E-4186-85A9-A0917E8C9DEB}">
      <dsp:nvSpPr>
        <dsp:cNvPr id="0" name=""/>
        <dsp:cNvSpPr/>
      </dsp:nvSpPr>
      <dsp:spPr>
        <a:xfrm>
          <a:off x="4086858" y="0"/>
          <a:ext cx="2464887" cy="334573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5725" rIns="0" bIns="0" numCol="1" spcCol="1270" anchor="t" anchorCtr="0">
          <a:noAutofit/>
        </a:bodyPr>
        <a:lstStyle/>
        <a:p>
          <a:pPr marL="0" lvl="0" indent="0" algn="l" defTabSz="1111250">
            <a:lnSpc>
              <a:spcPct val="90000"/>
            </a:lnSpc>
            <a:spcBef>
              <a:spcPct val="0"/>
            </a:spcBef>
            <a:spcAft>
              <a:spcPct val="35000"/>
            </a:spcAft>
            <a:buFont typeface="Arial" panose="020B0604020202020204" pitchFamily="34" charset="0"/>
            <a:buNone/>
          </a:pPr>
          <a:r>
            <a:rPr lang="en-IE" sz="2500" kern="1200">
              <a:solidFill>
                <a:schemeClr val="accent2"/>
              </a:solidFill>
              <a:latin typeface="+mn-lt"/>
            </a:rPr>
            <a:t>Relevant data – from your  previous stages: pilots / projects</a:t>
          </a:r>
          <a:endParaRPr lang="en-IE" sz="2500" kern="1200">
            <a:solidFill>
              <a:schemeClr val="accent2"/>
            </a:solidFill>
          </a:endParaRPr>
        </a:p>
        <a:p>
          <a:pPr marL="0" lvl="0" indent="0" algn="l" defTabSz="1111250">
            <a:lnSpc>
              <a:spcPct val="90000"/>
            </a:lnSpc>
            <a:spcBef>
              <a:spcPct val="0"/>
            </a:spcBef>
            <a:spcAft>
              <a:spcPct val="35000"/>
            </a:spcAft>
            <a:buFont typeface="Arial" panose="020B0604020202020204" pitchFamily="34" charset="0"/>
            <a:buNone/>
          </a:pPr>
          <a:r>
            <a:rPr lang="en-IE" sz="2500" kern="1200">
              <a:solidFill>
                <a:schemeClr val="accent2"/>
              </a:solidFill>
              <a:latin typeface="+mn-lt"/>
            </a:rPr>
            <a:t>Include all relevant critical </a:t>
          </a:r>
          <a:r>
            <a:rPr lang="en-IE" sz="2500" b="1" kern="1200">
              <a:solidFill>
                <a:schemeClr val="accent2"/>
              </a:solidFill>
              <a:latin typeface="+mn-lt"/>
            </a:rPr>
            <a:t>risks </a:t>
          </a:r>
          <a:r>
            <a:rPr lang="en-IE" sz="2500" kern="1200">
              <a:solidFill>
                <a:schemeClr val="accent2"/>
              </a:solidFill>
              <a:latin typeface="+mn-lt"/>
            </a:rPr>
            <a:t>and </a:t>
          </a:r>
          <a:r>
            <a:rPr lang="en-IE" sz="2500" b="1" kern="1200">
              <a:solidFill>
                <a:schemeClr val="accent2"/>
              </a:solidFill>
              <a:latin typeface="+mn-lt"/>
            </a:rPr>
            <a:t>mitigation</a:t>
          </a:r>
          <a:r>
            <a:rPr lang="en-IE" sz="2500" kern="1200">
              <a:solidFill>
                <a:schemeClr val="accent2"/>
              </a:solidFill>
              <a:latin typeface="+mn-lt"/>
            </a:rPr>
            <a:t> strategies</a:t>
          </a:r>
          <a:endParaRPr lang="en-IE" sz="2500" kern="1200">
            <a:solidFill>
              <a:schemeClr val="accent2"/>
            </a:solidFill>
          </a:endParaRPr>
        </a:p>
      </dsp:txBody>
      <dsp:txXfrm>
        <a:off x="4086858" y="0"/>
        <a:ext cx="2464887" cy="3345732"/>
      </dsp:txXfrm>
    </dsp:sp>
    <dsp:sp modelId="{8EC6A72C-EA66-4A11-9AAC-7332F84E275F}">
      <dsp:nvSpPr>
        <dsp:cNvPr id="0" name=""/>
        <dsp:cNvSpPr/>
      </dsp:nvSpPr>
      <dsp:spPr>
        <a:xfrm>
          <a:off x="6849517" y="0"/>
          <a:ext cx="3308574" cy="3345732"/>
        </a:xfrm>
        <a:prstGeom prst="roundRect">
          <a:avLst>
            <a:gd name="adj" fmla="val 5000"/>
          </a:avLst>
        </a:prstGeom>
        <a:solidFill>
          <a:srgbClr val="6CBCA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r>
            <a:rPr lang="en-US" sz="2800" b="1" kern="1200">
              <a:solidFill>
                <a:schemeClr val="accent2"/>
              </a:solidFill>
            </a:rPr>
            <a:t>Evidence</a:t>
          </a:r>
          <a:endParaRPr lang="en-IE" sz="2800" b="1" kern="1200">
            <a:solidFill>
              <a:schemeClr val="accent2"/>
            </a:solidFill>
          </a:endParaRPr>
        </a:p>
      </dsp:txBody>
      <dsp:txXfrm rot="16200000">
        <a:off x="5808625" y="1040892"/>
        <a:ext cx="2743500" cy="661714"/>
      </dsp:txXfrm>
    </dsp:sp>
    <dsp:sp modelId="{A952E11F-53ED-4D42-AFE1-0BEAE61A72FC}">
      <dsp:nvSpPr>
        <dsp:cNvPr id="0" name=""/>
        <dsp:cNvSpPr/>
      </dsp:nvSpPr>
      <dsp:spPr>
        <a:xfrm rot="5400000">
          <a:off x="6620149" y="2620817"/>
          <a:ext cx="491821" cy="496286"/>
        </a:xfrm>
        <a:prstGeom prst="flowChartExtract">
          <a:avLst/>
        </a:prstGeom>
        <a:solidFill>
          <a:schemeClr val="lt1">
            <a:hueOff val="0"/>
            <a:satOff val="0"/>
            <a:lumOff val="0"/>
            <a:alphaOff val="0"/>
          </a:schemeClr>
        </a:solidFill>
        <a:ln w="12700" cap="flat" cmpd="sng" algn="ctr">
          <a:solidFill>
            <a:schemeClr val="accent4">
              <a:shade val="50000"/>
              <a:hueOff val="-90487"/>
              <a:satOff val="73188"/>
              <a:lumOff val="29673"/>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D8A923-B720-4262-8EF2-26E0D5B58926}">
      <dsp:nvSpPr>
        <dsp:cNvPr id="0" name=""/>
        <dsp:cNvSpPr/>
      </dsp:nvSpPr>
      <dsp:spPr>
        <a:xfrm>
          <a:off x="7511232" y="0"/>
          <a:ext cx="2464887" cy="3345732"/>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85725" rIns="0" bIns="0" numCol="1" spcCol="1270" anchor="t" anchorCtr="0">
          <a:noAutofit/>
        </a:bodyPr>
        <a:lstStyle/>
        <a:p>
          <a:pPr marL="0" lvl="0" indent="0" algn="l" defTabSz="1111250">
            <a:lnSpc>
              <a:spcPct val="90000"/>
            </a:lnSpc>
            <a:spcBef>
              <a:spcPct val="0"/>
            </a:spcBef>
            <a:spcAft>
              <a:spcPct val="35000"/>
            </a:spcAft>
            <a:buFont typeface="Arial" panose="020B0604020202020204" pitchFamily="34" charset="0"/>
            <a:buNone/>
          </a:pPr>
          <a:r>
            <a:rPr lang="en-IE" sz="2500" kern="1200">
              <a:solidFill>
                <a:schemeClr val="accent2"/>
              </a:solidFill>
              <a:latin typeface="+mn-lt"/>
              <a:ea typeface="+mn-ea"/>
              <a:cs typeface="+mn-cs"/>
            </a:rPr>
            <a:t>Due diligence report</a:t>
          </a:r>
          <a:endParaRPr lang="en-IE" sz="2500" kern="1200">
            <a:solidFill>
              <a:schemeClr val="accent2"/>
            </a:solidFill>
          </a:endParaRPr>
        </a:p>
        <a:p>
          <a:pPr marL="0" lvl="0" indent="0" algn="l" defTabSz="1111250">
            <a:lnSpc>
              <a:spcPct val="90000"/>
            </a:lnSpc>
            <a:spcBef>
              <a:spcPct val="0"/>
            </a:spcBef>
            <a:spcAft>
              <a:spcPct val="35000"/>
            </a:spcAft>
            <a:buNone/>
          </a:pPr>
          <a:r>
            <a:rPr lang="en-IE" sz="2500" kern="1200">
              <a:solidFill>
                <a:schemeClr val="accent2"/>
              </a:solidFill>
              <a:latin typeface="+mn-lt"/>
              <a:ea typeface="+mn-ea"/>
              <a:cs typeface="+mn-cs"/>
            </a:rPr>
            <a:t>Procurement quotes</a:t>
          </a:r>
        </a:p>
        <a:p>
          <a:pPr marL="0" lvl="0" indent="0" algn="l" defTabSz="1111250">
            <a:lnSpc>
              <a:spcPct val="90000"/>
            </a:lnSpc>
            <a:spcBef>
              <a:spcPct val="0"/>
            </a:spcBef>
            <a:spcAft>
              <a:spcPct val="35000"/>
            </a:spcAft>
            <a:buNone/>
          </a:pPr>
          <a:r>
            <a:rPr lang="en-IE" sz="2500" kern="1200">
              <a:solidFill>
                <a:schemeClr val="accent2"/>
              </a:solidFill>
              <a:latin typeface="+mn-lt"/>
              <a:ea typeface="+mn-ea"/>
              <a:cs typeface="+mn-cs"/>
            </a:rPr>
            <a:t>MoU</a:t>
          </a:r>
        </a:p>
        <a:p>
          <a:pPr marL="0" lvl="0" indent="0" algn="l" defTabSz="1111250">
            <a:lnSpc>
              <a:spcPct val="90000"/>
            </a:lnSpc>
            <a:spcBef>
              <a:spcPct val="0"/>
            </a:spcBef>
            <a:spcAft>
              <a:spcPct val="35000"/>
            </a:spcAft>
            <a:buNone/>
          </a:pPr>
          <a:r>
            <a:rPr lang="en-IE" sz="2500" kern="1200">
              <a:solidFill>
                <a:schemeClr val="accent2"/>
              </a:solidFill>
              <a:latin typeface="+mn-lt"/>
              <a:ea typeface="+mn-ea"/>
              <a:cs typeface="+mn-cs"/>
            </a:rPr>
            <a:t>Signed letters </a:t>
          </a:r>
          <a:r>
            <a:rPr lang="en-IE" sz="2500" kern="1200">
              <a:solidFill>
                <a:schemeClr val="accent2"/>
              </a:solidFill>
              <a:latin typeface="+mn-lt"/>
            </a:rPr>
            <a:t>of intents/ support</a:t>
          </a:r>
        </a:p>
      </dsp:txBody>
      <dsp:txXfrm>
        <a:off x="7511232" y="0"/>
        <a:ext cx="2464887" cy="3345732"/>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6C8800-B3AD-4228-9758-FC17DC0E876A}">
      <dsp:nvSpPr>
        <dsp:cNvPr id="0" name=""/>
        <dsp:cNvSpPr/>
      </dsp:nvSpPr>
      <dsp:spPr>
        <a:xfrm>
          <a:off x="0" y="490"/>
          <a:ext cx="10512426" cy="1147374"/>
        </a:xfrm>
        <a:prstGeom prst="roundRect">
          <a:avLst>
            <a:gd name="adj" fmla="val 10000"/>
          </a:avLst>
        </a:prstGeom>
        <a:solidFill>
          <a:srgbClr val="D1E5E6"/>
        </a:solidFill>
        <a:ln>
          <a:noFill/>
        </a:ln>
        <a:effectLst/>
      </dsp:spPr>
      <dsp:style>
        <a:lnRef idx="0">
          <a:scrgbClr r="0" g="0" b="0"/>
        </a:lnRef>
        <a:fillRef idx="1">
          <a:scrgbClr r="0" g="0" b="0"/>
        </a:fillRef>
        <a:effectRef idx="0">
          <a:scrgbClr r="0" g="0" b="0"/>
        </a:effectRef>
        <a:fontRef idx="minor"/>
      </dsp:style>
    </dsp:sp>
    <dsp:sp modelId="{E03CCC90-FD25-46C8-9036-306FB03BD4A1}">
      <dsp:nvSpPr>
        <dsp:cNvPr id="0" name=""/>
        <dsp:cNvSpPr/>
      </dsp:nvSpPr>
      <dsp:spPr>
        <a:xfrm>
          <a:off x="347080" y="258649"/>
          <a:ext cx="631056" cy="6310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49303DE-BD5D-41F0-BCA6-9E93F5F57E60}">
      <dsp:nvSpPr>
        <dsp:cNvPr id="0" name=""/>
        <dsp:cNvSpPr/>
      </dsp:nvSpPr>
      <dsp:spPr>
        <a:xfrm>
          <a:off x="1325218" y="490"/>
          <a:ext cx="4730591" cy="1147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431" tIns="121431" rIns="121431" bIns="121431" numCol="1" spcCol="1270" rtlCol="0" anchor="ctr" anchorCtr="0">
          <a:noAutofit/>
        </a:bodyPr>
        <a:lstStyle/>
        <a:p>
          <a:pPr marL="0" lvl="0" indent="0" algn="l" defTabSz="1111250">
            <a:lnSpc>
              <a:spcPct val="100000"/>
            </a:lnSpc>
            <a:spcBef>
              <a:spcPct val="0"/>
            </a:spcBef>
            <a:spcAft>
              <a:spcPct val="35000"/>
            </a:spcAft>
            <a:buNone/>
          </a:pPr>
          <a:r>
            <a:rPr kumimoji="0" lang="en-IE" sz="2500" b="1" i="0" u="none" strike="noStrike" kern="1200" cap="none" spc="0" normalizeH="0" baseline="0" dirty="0">
              <a:solidFill>
                <a:schemeClr val="accent2"/>
              </a:solidFill>
              <a:effectLst/>
              <a:uLnTx/>
              <a:uFillTx/>
              <a:latin typeface="+mn-lt"/>
              <a:ea typeface="+mn-ea"/>
              <a:cs typeface="+mn-cs"/>
            </a:rPr>
            <a:t>Business plan</a:t>
          </a:r>
        </a:p>
      </dsp:txBody>
      <dsp:txXfrm>
        <a:off x="1325218" y="490"/>
        <a:ext cx="4730591" cy="1147374"/>
      </dsp:txXfrm>
    </dsp:sp>
    <dsp:sp modelId="{AC52817C-EF52-4E1D-AA5B-5DD5B29A8D90}">
      <dsp:nvSpPr>
        <dsp:cNvPr id="0" name=""/>
        <dsp:cNvSpPr/>
      </dsp:nvSpPr>
      <dsp:spPr>
        <a:xfrm>
          <a:off x="3607879" y="0"/>
          <a:ext cx="4456616" cy="1147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431" tIns="121431" rIns="121431" bIns="121431" numCol="1" spcCol="1270" anchor="ctr" anchorCtr="0">
          <a:noAutofit/>
        </a:bodyPr>
        <a:lstStyle/>
        <a:p>
          <a:pPr marL="0" lvl="0" indent="0" algn="l" defTabSz="755650">
            <a:lnSpc>
              <a:spcPct val="100000"/>
            </a:lnSpc>
            <a:spcBef>
              <a:spcPct val="0"/>
            </a:spcBef>
            <a:spcAft>
              <a:spcPct val="35000"/>
            </a:spcAft>
            <a:buNone/>
          </a:pPr>
          <a:r>
            <a:rPr lang="en-US" sz="1700" b="0" kern="1200" dirty="0">
              <a:solidFill>
                <a:srgbClr val="FF0000"/>
              </a:solidFill>
              <a:latin typeface="EC Square Sans Pro"/>
              <a:ea typeface="+mn-ea"/>
              <a:cs typeface="+mn-cs"/>
            </a:rPr>
            <a:t>Credibility</a:t>
          </a:r>
          <a:r>
            <a:rPr lang="en-US" sz="1700" b="0" kern="1200" dirty="0">
              <a:solidFill>
                <a:srgbClr val="007573"/>
              </a:solidFill>
              <a:latin typeface="EC Square Sans Pro"/>
              <a:ea typeface="+mn-ea"/>
              <a:cs typeface="+mn-cs"/>
            </a:rPr>
            <a:t> of the business model and plan</a:t>
          </a:r>
          <a:endParaRPr lang="en-IE" sz="1700" b="0" kern="1200" dirty="0">
            <a:solidFill>
              <a:srgbClr val="007573"/>
            </a:solidFill>
            <a:latin typeface="EC Square Sans Pro"/>
            <a:ea typeface="+mn-ea"/>
            <a:cs typeface="+mn-cs"/>
          </a:endParaRPr>
        </a:p>
        <a:p>
          <a:pPr marL="0" lvl="0" indent="0" algn="l" defTabSz="755650">
            <a:lnSpc>
              <a:spcPct val="100000"/>
            </a:lnSpc>
            <a:spcBef>
              <a:spcPct val="0"/>
            </a:spcBef>
            <a:spcAft>
              <a:spcPct val="35000"/>
            </a:spcAft>
            <a:buNone/>
          </a:pPr>
          <a:r>
            <a:rPr lang="en-US" sz="1700" b="0" kern="1200" dirty="0">
              <a:solidFill>
                <a:srgbClr val="007573"/>
              </a:solidFill>
              <a:latin typeface="EC Square Sans Pro"/>
              <a:ea typeface="+mn-ea"/>
              <a:cs typeface="+mn-cs"/>
            </a:rPr>
            <a:t>Robustness of cash flow projections and viability. </a:t>
          </a:r>
          <a:endParaRPr lang="en-IE" sz="1700" b="0" kern="1200" dirty="0">
            <a:solidFill>
              <a:srgbClr val="FF0000"/>
            </a:solidFill>
            <a:latin typeface="EC Square Sans Pro"/>
            <a:ea typeface="+mn-ea"/>
            <a:cs typeface="+mn-cs"/>
          </a:endParaRPr>
        </a:p>
      </dsp:txBody>
      <dsp:txXfrm>
        <a:off x="3607879" y="0"/>
        <a:ext cx="4456616" cy="1147374"/>
      </dsp:txXfrm>
    </dsp:sp>
    <dsp:sp modelId="{2E6A5E90-EDD6-43FC-A4FA-CD5FCAE8B079}">
      <dsp:nvSpPr>
        <dsp:cNvPr id="0" name=""/>
        <dsp:cNvSpPr/>
      </dsp:nvSpPr>
      <dsp:spPr>
        <a:xfrm>
          <a:off x="0" y="1434709"/>
          <a:ext cx="10512426" cy="1147374"/>
        </a:xfrm>
        <a:prstGeom prst="roundRect">
          <a:avLst>
            <a:gd name="adj" fmla="val 10000"/>
          </a:avLst>
        </a:prstGeom>
        <a:solidFill>
          <a:schemeClr val="accent4"/>
        </a:solidFill>
        <a:ln>
          <a:noFill/>
        </a:ln>
        <a:effectLst/>
      </dsp:spPr>
      <dsp:style>
        <a:lnRef idx="0">
          <a:scrgbClr r="0" g="0" b="0"/>
        </a:lnRef>
        <a:fillRef idx="1">
          <a:scrgbClr r="0" g="0" b="0"/>
        </a:fillRef>
        <a:effectRef idx="0">
          <a:scrgbClr r="0" g="0" b="0"/>
        </a:effectRef>
        <a:fontRef idx="minor"/>
      </dsp:style>
    </dsp:sp>
    <dsp:sp modelId="{ECA2AA3C-ED6D-4267-A8C7-00F182E2F76C}">
      <dsp:nvSpPr>
        <dsp:cNvPr id="0" name=""/>
        <dsp:cNvSpPr/>
      </dsp:nvSpPr>
      <dsp:spPr>
        <a:xfrm>
          <a:off x="347080" y="1692868"/>
          <a:ext cx="631056" cy="6310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C2564D-E6F5-4B39-97E8-5A33CD787751}">
      <dsp:nvSpPr>
        <dsp:cNvPr id="0" name=""/>
        <dsp:cNvSpPr/>
      </dsp:nvSpPr>
      <dsp:spPr>
        <a:xfrm>
          <a:off x="1325218" y="1434709"/>
          <a:ext cx="4730591" cy="1147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rtlCol="0" anchor="ctr" anchorCtr="0">
          <a:noAutofit/>
        </a:bodyPr>
        <a:lstStyle/>
        <a:p>
          <a:pPr marL="0" lvl="0" indent="0" algn="l" defTabSz="1111250">
            <a:lnSpc>
              <a:spcPct val="100000"/>
            </a:lnSpc>
            <a:spcBef>
              <a:spcPct val="0"/>
            </a:spcBef>
            <a:spcAft>
              <a:spcPct val="35000"/>
            </a:spcAft>
            <a:buNone/>
          </a:pPr>
          <a:r>
            <a:rPr kumimoji="0" lang="en-IE" sz="2500" b="1" i="0" u="none" strike="noStrike" kern="1200" cap="none" spc="0" normalizeH="0" baseline="0">
              <a:solidFill>
                <a:schemeClr val="accent2"/>
              </a:solidFill>
              <a:effectLst/>
              <a:uLnTx/>
              <a:uFillTx/>
              <a:latin typeface="EC Square Sans Pro"/>
              <a:ea typeface="+mn-ea"/>
              <a:cs typeface="+mn-cs"/>
            </a:rPr>
            <a:t>Financing plan</a:t>
          </a:r>
        </a:p>
      </dsp:txBody>
      <dsp:txXfrm>
        <a:off x="1325218" y="1434709"/>
        <a:ext cx="4730591" cy="1147374"/>
      </dsp:txXfrm>
    </dsp:sp>
    <dsp:sp modelId="{87345C69-618B-4218-9D60-F9BD5C516C60}">
      <dsp:nvSpPr>
        <dsp:cNvPr id="0" name=""/>
        <dsp:cNvSpPr/>
      </dsp:nvSpPr>
      <dsp:spPr>
        <a:xfrm>
          <a:off x="3617372" y="1454742"/>
          <a:ext cx="4456616" cy="1147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431" tIns="121431" rIns="121431" bIns="121431" numCol="1" spcCol="1270" anchor="ctr" anchorCtr="0">
          <a:noAutofit/>
        </a:bodyPr>
        <a:lstStyle/>
        <a:p>
          <a:pPr marL="0" lvl="0" indent="0" algn="l" defTabSz="800100">
            <a:lnSpc>
              <a:spcPct val="100000"/>
            </a:lnSpc>
            <a:spcBef>
              <a:spcPct val="0"/>
            </a:spcBef>
            <a:spcAft>
              <a:spcPct val="35000"/>
            </a:spcAft>
            <a:buNone/>
          </a:pPr>
          <a:r>
            <a:rPr lang="en-US" sz="1800" b="0" kern="1200" dirty="0">
              <a:solidFill>
                <a:srgbClr val="FF0000"/>
              </a:solidFill>
            </a:rPr>
            <a:t>Credibility</a:t>
          </a:r>
          <a:r>
            <a:rPr lang="en-US" sz="1800" b="0" kern="1200" dirty="0">
              <a:solidFill>
                <a:schemeClr val="accent2"/>
              </a:solidFill>
            </a:rPr>
            <a:t> and soundness of the financing plan. </a:t>
          </a:r>
          <a:endParaRPr lang="en-IE" sz="1800" b="0" kern="1200" dirty="0">
            <a:solidFill>
              <a:schemeClr val="accent2"/>
            </a:solidFill>
          </a:endParaRPr>
        </a:p>
        <a:p>
          <a:pPr marL="0" lvl="0" indent="0" algn="l" defTabSz="800100">
            <a:lnSpc>
              <a:spcPct val="100000"/>
            </a:lnSpc>
            <a:spcBef>
              <a:spcPct val="0"/>
            </a:spcBef>
            <a:spcAft>
              <a:spcPct val="35000"/>
            </a:spcAft>
            <a:buNone/>
          </a:pPr>
          <a:r>
            <a:rPr lang="en-US" sz="1800" b="0" kern="1200">
              <a:solidFill>
                <a:schemeClr val="accent2"/>
              </a:solidFill>
            </a:rPr>
            <a:t>Solidity and commitment of project funders</a:t>
          </a:r>
          <a:endParaRPr lang="en-IE" sz="1800" b="0" kern="1200">
            <a:solidFill>
              <a:schemeClr val="accent2"/>
            </a:solidFill>
          </a:endParaRPr>
        </a:p>
      </dsp:txBody>
      <dsp:txXfrm>
        <a:off x="3617372" y="1454742"/>
        <a:ext cx="4456616" cy="1147374"/>
      </dsp:txXfrm>
    </dsp:sp>
    <dsp:sp modelId="{48DBBD31-04B1-47BB-A81C-18598AB5B723}">
      <dsp:nvSpPr>
        <dsp:cNvPr id="0" name=""/>
        <dsp:cNvSpPr/>
      </dsp:nvSpPr>
      <dsp:spPr>
        <a:xfrm>
          <a:off x="0" y="2868927"/>
          <a:ext cx="10512426" cy="1147374"/>
        </a:xfrm>
        <a:prstGeom prst="roundRect">
          <a:avLst>
            <a:gd name="adj" fmla="val 10000"/>
          </a:avLst>
        </a:prstGeom>
        <a:solidFill>
          <a:srgbClr val="6CBCA7"/>
        </a:solidFill>
        <a:ln>
          <a:noFill/>
        </a:ln>
        <a:effectLst/>
      </dsp:spPr>
      <dsp:style>
        <a:lnRef idx="0">
          <a:scrgbClr r="0" g="0" b="0"/>
        </a:lnRef>
        <a:fillRef idx="1">
          <a:scrgbClr r="0" g="0" b="0"/>
        </a:fillRef>
        <a:effectRef idx="0">
          <a:scrgbClr r="0" g="0" b="0"/>
        </a:effectRef>
        <a:fontRef idx="minor"/>
      </dsp:style>
    </dsp:sp>
    <dsp:sp modelId="{59C12A9A-FEED-46EE-AE7C-E45B305DABC4}">
      <dsp:nvSpPr>
        <dsp:cNvPr id="0" name=""/>
        <dsp:cNvSpPr/>
      </dsp:nvSpPr>
      <dsp:spPr>
        <a:xfrm>
          <a:off x="347080" y="3127087"/>
          <a:ext cx="631056" cy="6310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095A20C-DBA8-4809-B531-D0EF2F1DA7F7}">
      <dsp:nvSpPr>
        <dsp:cNvPr id="0" name=""/>
        <dsp:cNvSpPr/>
      </dsp:nvSpPr>
      <dsp:spPr>
        <a:xfrm>
          <a:off x="1325218" y="2868927"/>
          <a:ext cx="4730591" cy="1147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rtlCol="0" anchor="ctr" anchorCtr="0">
          <a:noAutofit/>
        </a:bodyPr>
        <a:lstStyle/>
        <a:p>
          <a:pPr marL="0" lvl="0" indent="0" algn="l" defTabSz="1111250">
            <a:lnSpc>
              <a:spcPct val="100000"/>
            </a:lnSpc>
            <a:spcBef>
              <a:spcPct val="0"/>
            </a:spcBef>
            <a:spcAft>
              <a:spcPct val="35000"/>
            </a:spcAft>
            <a:buNone/>
          </a:pPr>
          <a:r>
            <a:rPr kumimoji="0" lang="en-IE" sz="2500" b="1" i="0" u="none" strike="noStrike" kern="1200" cap="none" spc="0" normalizeH="0" baseline="0">
              <a:solidFill>
                <a:schemeClr val="accent2"/>
              </a:solidFill>
              <a:effectLst/>
              <a:uLnTx/>
              <a:uFillTx/>
              <a:latin typeface="EC Square Sans Pro"/>
              <a:ea typeface="+mn-ea"/>
              <a:cs typeface="+mn-cs"/>
            </a:rPr>
            <a:t>Risks</a:t>
          </a:r>
        </a:p>
      </dsp:txBody>
      <dsp:txXfrm>
        <a:off x="1325218" y="2868927"/>
        <a:ext cx="4730591" cy="1147374"/>
      </dsp:txXfrm>
    </dsp:sp>
    <dsp:sp modelId="{43569E72-0EF3-44D1-8067-B8B871A5D36B}">
      <dsp:nvSpPr>
        <dsp:cNvPr id="0" name=""/>
        <dsp:cNvSpPr/>
      </dsp:nvSpPr>
      <dsp:spPr>
        <a:xfrm>
          <a:off x="3598431" y="2850363"/>
          <a:ext cx="4456616" cy="1147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431" tIns="121431" rIns="121431" bIns="121431" numCol="1" spcCol="1270" anchor="ctr" anchorCtr="0">
          <a:noAutofit/>
        </a:bodyPr>
        <a:lstStyle/>
        <a:p>
          <a:pPr marL="0" lvl="0" indent="0" algn="l" defTabSz="755650">
            <a:lnSpc>
              <a:spcPct val="100000"/>
            </a:lnSpc>
            <a:spcBef>
              <a:spcPct val="0"/>
            </a:spcBef>
            <a:spcAft>
              <a:spcPct val="35000"/>
            </a:spcAft>
            <a:buNone/>
          </a:pPr>
          <a:r>
            <a:rPr lang="en-US" sz="1700" b="0" kern="1200" dirty="0">
              <a:solidFill>
                <a:srgbClr val="007573"/>
              </a:solidFill>
              <a:latin typeface="EC Square Sans Pro"/>
              <a:ea typeface="+mn-ea"/>
              <a:cs typeface="+mn-cs"/>
            </a:rPr>
            <a:t>Understanding of business and financial risks </a:t>
          </a:r>
          <a:endParaRPr lang="en-IE" sz="1700" b="0" kern="1200" dirty="0">
            <a:solidFill>
              <a:srgbClr val="007573"/>
            </a:solidFill>
            <a:latin typeface="EC Square Sans Pro"/>
            <a:ea typeface="+mn-ea"/>
            <a:cs typeface="+mn-cs"/>
          </a:endParaRPr>
        </a:p>
        <a:p>
          <a:pPr marL="0" lvl="0" indent="0" algn="l" defTabSz="755650">
            <a:lnSpc>
              <a:spcPct val="100000"/>
            </a:lnSpc>
            <a:spcBef>
              <a:spcPct val="0"/>
            </a:spcBef>
            <a:spcAft>
              <a:spcPct val="35000"/>
            </a:spcAft>
            <a:buNone/>
          </a:pPr>
          <a:r>
            <a:rPr lang="en-US" sz="1700" b="0" kern="1200" dirty="0">
              <a:solidFill>
                <a:srgbClr val="007573"/>
              </a:solidFill>
              <a:latin typeface="EC Square Sans Pro"/>
              <a:ea typeface="+mn-ea"/>
              <a:cs typeface="+mn-cs"/>
            </a:rPr>
            <a:t>Mitigation measures</a:t>
          </a:r>
        </a:p>
      </dsp:txBody>
      <dsp:txXfrm>
        <a:off x="3598431" y="2850363"/>
        <a:ext cx="4456616" cy="114737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BE5EB5-BA69-4652-9BCC-5F7C0E4CF2C7}">
      <dsp:nvSpPr>
        <dsp:cNvPr id="0" name=""/>
        <dsp:cNvSpPr/>
      </dsp:nvSpPr>
      <dsp:spPr>
        <a:xfrm>
          <a:off x="4861691" y="1917880"/>
          <a:ext cx="1622347" cy="1622347"/>
        </a:xfrm>
        <a:prstGeom prst="roundRect">
          <a:avLst/>
        </a:prstGeom>
        <a:solidFill>
          <a:schemeClr val="accent2">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IE" sz="2400" b="1" kern="1200">
              <a:latin typeface="+mn-lt"/>
            </a:rPr>
            <a:t>Financial maturity</a:t>
          </a:r>
        </a:p>
      </dsp:txBody>
      <dsp:txXfrm>
        <a:off x="4940887" y="1997076"/>
        <a:ext cx="1463955" cy="1463955"/>
      </dsp:txXfrm>
    </dsp:sp>
    <dsp:sp modelId="{7570065E-8C06-49BB-BBD7-3F9829FA8E2E}">
      <dsp:nvSpPr>
        <dsp:cNvPr id="0" name=""/>
        <dsp:cNvSpPr/>
      </dsp:nvSpPr>
      <dsp:spPr>
        <a:xfrm rot="16221223">
          <a:off x="5276595" y="1514117"/>
          <a:ext cx="807541" cy="0"/>
        </a:xfrm>
        <a:custGeom>
          <a:avLst/>
          <a:gdLst/>
          <a:ahLst/>
          <a:cxnLst/>
          <a:rect l="0" t="0" r="0" b="0"/>
          <a:pathLst>
            <a:path>
              <a:moveTo>
                <a:pt x="0" y="0"/>
              </a:moveTo>
              <a:lnTo>
                <a:pt x="807541" y="0"/>
              </a:lnTo>
            </a:path>
          </a:pathLst>
        </a:custGeom>
        <a:noFill/>
        <a:ln w="12700" cap="flat" cmpd="sng" algn="ctr">
          <a:solidFill>
            <a:schemeClr val="accent2">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DC1732-9992-4A38-A0F3-C69C45B00371}">
      <dsp:nvSpPr>
        <dsp:cNvPr id="0" name=""/>
        <dsp:cNvSpPr/>
      </dsp:nvSpPr>
      <dsp:spPr>
        <a:xfrm>
          <a:off x="3744685" y="23381"/>
          <a:ext cx="3883057" cy="1086972"/>
        </a:xfrm>
        <a:prstGeom prst="roundRect">
          <a:avLst/>
        </a:prstGeom>
        <a:solidFill>
          <a:schemeClr val="accent2">
            <a:shade val="80000"/>
            <a:hueOff val="-9400"/>
            <a:satOff val="-14406"/>
            <a:lumOff val="711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rtl="0">
            <a:lnSpc>
              <a:spcPct val="90000"/>
            </a:lnSpc>
            <a:spcBef>
              <a:spcPct val="0"/>
            </a:spcBef>
            <a:spcAft>
              <a:spcPct val="35000"/>
            </a:spcAft>
            <a:buClrTx/>
            <a:buSzTx/>
            <a:buFontTx/>
            <a:buNone/>
          </a:pPr>
          <a:r>
            <a:rPr kumimoji="0" lang="en-IE" sz="1800" b="0" i="0" u="none" strike="noStrike" kern="1200" cap="none" spc="0" normalizeH="0" baseline="0" noProof="0">
              <a:effectLst/>
              <a:uLnTx/>
              <a:uFillTx/>
              <a:latin typeface="+mn-lt"/>
              <a:ea typeface="+mn-ea"/>
              <a:cs typeface="+mn-cs"/>
            </a:rPr>
            <a:t>1. Commitment of project sponsors is evidenced, in particular if your project is not profitable</a:t>
          </a:r>
          <a:endParaRPr lang="en-IE" sz="1800" b="0" kern="1200">
            <a:latin typeface="+mn-lt"/>
          </a:endParaRPr>
        </a:p>
      </dsp:txBody>
      <dsp:txXfrm>
        <a:off x="3797747" y="76443"/>
        <a:ext cx="3776933" cy="980848"/>
      </dsp:txXfrm>
    </dsp:sp>
    <dsp:sp modelId="{E311F003-3A9B-4CD9-930E-9A6AFCAB6CE8}">
      <dsp:nvSpPr>
        <dsp:cNvPr id="0" name=""/>
        <dsp:cNvSpPr/>
      </dsp:nvSpPr>
      <dsp:spPr>
        <a:xfrm rot="20762796">
          <a:off x="6474722" y="2451376"/>
          <a:ext cx="631432" cy="0"/>
        </a:xfrm>
        <a:custGeom>
          <a:avLst/>
          <a:gdLst/>
          <a:ahLst/>
          <a:cxnLst/>
          <a:rect l="0" t="0" r="0" b="0"/>
          <a:pathLst>
            <a:path>
              <a:moveTo>
                <a:pt x="0" y="0"/>
              </a:moveTo>
              <a:lnTo>
                <a:pt x="631432" y="0"/>
              </a:lnTo>
            </a:path>
          </a:pathLst>
        </a:custGeom>
        <a:noFill/>
        <a:ln w="12700" cap="flat" cmpd="sng" algn="ctr">
          <a:solidFill>
            <a:schemeClr val="accent2">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00AC957-BD7F-42E6-B331-04EC791AAF6A}">
      <dsp:nvSpPr>
        <dsp:cNvPr id="0" name=""/>
        <dsp:cNvSpPr/>
      </dsp:nvSpPr>
      <dsp:spPr>
        <a:xfrm>
          <a:off x="7096839" y="1397711"/>
          <a:ext cx="3493856" cy="1086972"/>
        </a:xfrm>
        <a:prstGeom prst="roundRect">
          <a:avLst/>
        </a:prstGeom>
        <a:solidFill>
          <a:schemeClr val="accent2">
            <a:shade val="80000"/>
            <a:hueOff val="-18799"/>
            <a:satOff val="-28811"/>
            <a:lumOff val="142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ClrTx/>
            <a:buSzTx/>
            <a:buFontTx/>
            <a:buNone/>
          </a:pPr>
          <a:r>
            <a:rPr kumimoji="0" lang="en-IE" sz="1800" b="0" i="0" u="none" strike="noStrike" kern="1200" cap="none" spc="0" normalizeH="0" baseline="0" noProof="0">
              <a:effectLst/>
              <a:uLnTx/>
              <a:uFillTx/>
              <a:latin typeface="+mn-lt"/>
              <a:ea typeface="+mn-ea"/>
              <a:cs typeface="+mn-cs"/>
            </a:rPr>
            <a:t>2. Business Plan assumptions are detailed, justified and fully substantiated</a:t>
          </a:r>
          <a:endParaRPr lang="en-IE" sz="1800" b="0" kern="1200">
            <a:latin typeface="+mn-lt"/>
          </a:endParaRPr>
        </a:p>
      </dsp:txBody>
      <dsp:txXfrm>
        <a:off x="7149901" y="1450773"/>
        <a:ext cx="3387732" cy="980848"/>
      </dsp:txXfrm>
    </dsp:sp>
    <dsp:sp modelId="{8B06503F-89B8-489A-BDD1-35DD4C7CA470}">
      <dsp:nvSpPr>
        <dsp:cNvPr id="0" name=""/>
        <dsp:cNvSpPr/>
      </dsp:nvSpPr>
      <dsp:spPr>
        <a:xfrm rot="753444">
          <a:off x="6470678" y="3031167"/>
          <a:ext cx="1117006" cy="0"/>
        </a:xfrm>
        <a:custGeom>
          <a:avLst/>
          <a:gdLst/>
          <a:ahLst/>
          <a:cxnLst/>
          <a:rect l="0" t="0" r="0" b="0"/>
          <a:pathLst>
            <a:path>
              <a:moveTo>
                <a:pt x="0" y="0"/>
              </a:moveTo>
              <a:lnTo>
                <a:pt x="1117006" y="0"/>
              </a:lnTo>
            </a:path>
          </a:pathLst>
        </a:custGeom>
        <a:noFill/>
        <a:ln w="12700" cap="flat" cmpd="sng" algn="ctr">
          <a:solidFill>
            <a:schemeClr val="accent2">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BDF260A-3112-42B8-9C1B-3AD6818D3D52}">
      <dsp:nvSpPr>
        <dsp:cNvPr id="0" name=""/>
        <dsp:cNvSpPr/>
      </dsp:nvSpPr>
      <dsp:spPr>
        <a:xfrm>
          <a:off x="7574325" y="2998230"/>
          <a:ext cx="3493856" cy="1086972"/>
        </a:xfrm>
        <a:prstGeom prst="roundRect">
          <a:avLst/>
        </a:prstGeom>
        <a:solidFill>
          <a:schemeClr val="accent2">
            <a:shade val="80000"/>
            <a:hueOff val="-28199"/>
            <a:satOff val="-43217"/>
            <a:lumOff val="2134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ClrTx/>
            <a:buSzTx/>
            <a:buFontTx/>
            <a:buNone/>
          </a:pPr>
          <a:r>
            <a:rPr kumimoji="0" lang="en-IE" sz="1800" b="0" i="0" u="none" strike="noStrike" kern="1200" cap="none" spc="0" normalizeH="0" baseline="0" noProof="0">
              <a:effectLst/>
              <a:uLnTx/>
              <a:uFillTx/>
              <a:latin typeface="+mn-lt"/>
              <a:ea typeface="+mn-ea"/>
              <a:cs typeface="+mn-cs"/>
            </a:rPr>
            <a:t>3. Financing plan is credible and complete</a:t>
          </a:r>
          <a:endParaRPr lang="en-IE" sz="1800" b="0" kern="1200">
            <a:latin typeface="+mn-lt"/>
          </a:endParaRPr>
        </a:p>
      </dsp:txBody>
      <dsp:txXfrm>
        <a:off x="7627387" y="3051292"/>
        <a:ext cx="3387732" cy="980848"/>
      </dsp:txXfrm>
    </dsp:sp>
    <dsp:sp modelId="{577ACDAD-3C15-4599-8028-C0130658AF5F}">
      <dsp:nvSpPr>
        <dsp:cNvPr id="0" name=""/>
        <dsp:cNvSpPr/>
      </dsp:nvSpPr>
      <dsp:spPr>
        <a:xfrm rot="5422863">
          <a:off x="5281682" y="3923458"/>
          <a:ext cx="766479" cy="0"/>
        </a:xfrm>
        <a:custGeom>
          <a:avLst/>
          <a:gdLst/>
          <a:ahLst/>
          <a:cxnLst/>
          <a:rect l="0" t="0" r="0" b="0"/>
          <a:pathLst>
            <a:path>
              <a:moveTo>
                <a:pt x="0" y="0"/>
              </a:moveTo>
              <a:lnTo>
                <a:pt x="766479" y="0"/>
              </a:lnTo>
            </a:path>
          </a:pathLst>
        </a:custGeom>
        <a:noFill/>
        <a:ln w="12700" cap="flat" cmpd="sng" algn="ctr">
          <a:solidFill>
            <a:schemeClr val="accent2">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2521EDF-CC7B-4BD9-8920-4BF4046D6B66}">
      <dsp:nvSpPr>
        <dsp:cNvPr id="0" name=""/>
        <dsp:cNvSpPr/>
      </dsp:nvSpPr>
      <dsp:spPr>
        <a:xfrm>
          <a:off x="3650391" y="4306689"/>
          <a:ext cx="4016733" cy="1086972"/>
        </a:xfrm>
        <a:prstGeom prst="roundRect">
          <a:avLst/>
        </a:prstGeom>
        <a:solidFill>
          <a:schemeClr val="accent2">
            <a:shade val="80000"/>
            <a:hueOff val="-37599"/>
            <a:satOff val="-57623"/>
            <a:lumOff val="284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rtl="0">
            <a:lnSpc>
              <a:spcPct val="90000"/>
            </a:lnSpc>
            <a:spcBef>
              <a:spcPct val="0"/>
            </a:spcBef>
            <a:spcAft>
              <a:spcPct val="35000"/>
            </a:spcAft>
            <a:buClrTx/>
            <a:buSzTx/>
            <a:buFontTx/>
            <a:buNone/>
          </a:pPr>
          <a:r>
            <a:rPr kumimoji="0" lang="en-IE" sz="1800" b="0" i="0" u="none" strike="noStrike" kern="1200" cap="none" spc="0" normalizeH="0" baseline="0" noProof="0" dirty="0">
              <a:effectLst/>
              <a:uLnTx/>
              <a:uFillTx/>
              <a:latin typeface="+mn-lt"/>
              <a:ea typeface="+mn-ea"/>
              <a:cs typeface="+mn-cs"/>
            </a:rPr>
            <a:t>4. Follow Relevant Costs Methodology, in particular on how to calculate your project WACC </a:t>
          </a:r>
          <a:endParaRPr lang="en-IE" sz="1800" b="0" kern="1200" dirty="0">
            <a:latin typeface="+mn-lt"/>
          </a:endParaRPr>
        </a:p>
      </dsp:txBody>
      <dsp:txXfrm>
        <a:off x="3703453" y="4359751"/>
        <a:ext cx="3910609" cy="980848"/>
      </dsp:txXfrm>
    </dsp:sp>
    <dsp:sp modelId="{CF41A397-197D-4046-AD62-F6EEEE340B0B}">
      <dsp:nvSpPr>
        <dsp:cNvPr id="0" name=""/>
        <dsp:cNvSpPr/>
      </dsp:nvSpPr>
      <dsp:spPr>
        <a:xfrm rot="9961924">
          <a:off x="4121269" y="3021522"/>
          <a:ext cx="751533" cy="0"/>
        </a:xfrm>
        <a:custGeom>
          <a:avLst/>
          <a:gdLst/>
          <a:ahLst/>
          <a:cxnLst/>
          <a:rect l="0" t="0" r="0" b="0"/>
          <a:pathLst>
            <a:path>
              <a:moveTo>
                <a:pt x="0" y="0"/>
              </a:moveTo>
              <a:lnTo>
                <a:pt x="751533" y="0"/>
              </a:lnTo>
            </a:path>
          </a:pathLst>
        </a:custGeom>
        <a:noFill/>
        <a:ln w="12700" cap="flat" cmpd="sng" algn="ctr">
          <a:solidFill>
            <a:schemeClr val="accent2">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27B7560-5FFD-4A26-8AAB-DB5F639455B3}">
      <dsp:nvSpPr>
        <dsp:cNvPr id="0" name=""/>
        <dsp:cNvSpPr/>
      </dsp:nvSpPr>
      <dsp:spPr>
        <a:xfrm>
          <a:off x="638524" y="3003257"/>
          <a:ext cx="3493856" cy="1086972"/>
        </a:xfrm>
        <a:prstGeom prst="roundRect">
          <a:avLst/>
        </a:prstGeom>
        <a:solidFill>
          <a:schemeClr val="accent2">
            <a:shade val="80000"/>
            <a:hueOff val="-46999"/>
            <a:satOff val="-72028"/>
            <a:lumOff val="3557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ClrTx/>
            <a:buSzTx/>
            <a:buFontTx/>
            <a:buNone/>
          </a:pPr>
          <a:r>
            <a:rPr lang="en-IE" sz="1800" b="0" kern="1200">
              <a:latin typeface="+mn-lt"/>
            </a:rPr>
            <a:t>5</a:t>
          </a:r>
          <a:r>
            <a:rPr kumimoji="0" lang="en-IE" sz="1800" b="0" i="0" u="none" strike="noStrike" kern="1200" cap="none" spc="0" normalizeH="0" baseline="0" noProof="0">
              <a:effectLst/>
              <a:uLnTx/>
              <a:uFillTx/>
              <a:latin typeface="+mn-lt"/>
              <a:ea typeface="+mn-ea"/>
              <a:cs typeface="+mn-cs"/>
            </a:rPr>
            <a:t>. Mandatory annexes meet minimum requirements and all documents are consistent</a:t>
          </a:r>
          <a:endParaRPr lang="en-IE" sz="1800" b="0" kern="1200">
            <a:latin typeface="+mn-lt"/>
          </a:endParaRPr>
        </a:p>
      </dsp:txBody>
      <dsp:txXfrm>
        <a:off x="691586" y="3056319"/>
        <a:ext cx="3387732" cy="980848"/>
      </dsp:txXfrm>
    </dsp:sp>
    <dsp:sp modelId="{6E8BE66B-E4F3-4E7C-A6CC-1C27B89DDC91}">
      <dsp:nvSpPr>
        <dsp:cNvPr id="0" name=""/>
        <dsp:cNvSpPr/>
      </dsp:nvSpPr>
      <dsp:spPr>
        <a:xfrm rot="11606636">
          <a:off x="4032382" y="2437403"/>
          <a:ext cx="840829" cy="0"/>
        </a:xfrm>
        <a:custGeom>
          <a:avLst/>
          <a:gdLst/>
          <a:ahLst/>
          <a:cxnLst/>
          <a:rect l="0" t="0" r="0" b="0"/>
          <a:pathLst>
            <a:path>
              <a:moveTo>
                <a:pt x="0" y="0"/>
              </a:moveTo>
              <a:lnTo>
                <a:pt x="840829" y="0"/>
              </a:lnTo>
            </a:path>
          </a:pathLst>
        </a:custGeom>
        <a:noFill/>
        <a:ln w="12700" cap="flat" cmpd="sng" algn="ctr">
          <a:solidFill>
            <a:schemeClr val="accent2">
              <a:tint val="99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B3E45E7-999C-450B-81DB-3A4C1B2B28B6}">
      <dsp:nvSpPr>
        <dsp:cNvPr id="0" name=""/>
        <dsp:cNvSpPr/>
      </dsp:nvSpPr>
      <dsp:spPr>
        <a:xfrm>
          <a:off x="550046" y="1378581"/>
          <a:ext cx="3493856" cy="1086972"/>
        </a:xfrm>
        <a:prstGeom prst="roundRect">
          <a:avLst/>
        </a:prstGeom>
        <a:solidFill>
          <a:schemeClr val="accent2">
            <a:shade val="80000"/>
            <a:hueOff val="-56398"/>
            <a:satOff val="-86434"/>
            <a:lumOff val="4269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ClrTx/>
            <a:buSzTx/>
            <a:buFontTx/>
            <a:buNone/>
          </a:pPr>
          <a:r>
            <a:rPr kumimoji="0" lang="en-IE" sz="1800" b="0" i="0" u="none" strike="noStrike" kern="1200" cap="none" spc="0" normalizeH="0" baseline="0" noProof="0">
              <a:effectLst/>
              <a:uLnTx/>
              <a:uFillTx/>
              <a:latin typeface="+mn-lt"/>
              <a:ea typeface="+mn-ea"/>
              <a:cs typeface="+mn-cs"/>
            </a:rPr>
            <a:t>6. Key business and financial risks are identified and properly mitigated</a:t>
          </a:r>
          <a:endParaRPr lang="en-IE" sz="1800" b="0" kern="1200">
            <a:latin typeface="+mn-lt"/>
          </a:endParaRPr>
        </a:p>
      </dsp:txBody>
      <dsp:txXfrm>
        <a:off x="603108" y="1431643"/>
        <a:ext cx="3387732" cy="98084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20DFC9-6605-4BDD-AA24-CAE6766F6E48}">
      <dsp:nvSpPr>
        <dsp:cNvPr id="0" name=""/>
        <dsp:cNvSpPr/>
      </dsp:nvSpPr>
      <dsp:spPr>
        <a:xfrm>
          <a:off x="0" y="4805"/>
          <a:ext cx="10512426" cy="905405"/>
        </a:xfrm>
        <a:prstGeom prst="roundRect">
          <a:avLst>
            <a:gd name="adj" fmla="val 10000"/>
          </a:avLst>
        </a:prstGeom>
        <a:solidFill>
          <a:srgbClr val="D1E5E6"/>
        </a:solidFill>
        <a:ln>
          <a:noFill/>
        </a:ln>
        <a:effectLst/>
      </dsp:spPr>
      <dsp:style>
        <a:lnRef idx="0">
          <a:scrgbClr r="0" g="0" b="0"/>
        </a:lnRef>
        <a:fillRef idx="1">
          <a:scrgbClr r="0" g="0" b="0"/>
        </a:fillRef>
        <a:effectRef idx="0">
          <a:scrgbClr r="0" g="0" b="0"/>
        </a:effectRef>
        <a:fontRef idx="minor"/>
      </dsp:style>
    </dsp:sp>
    <dsp:sp modelId="{677E6333-45DE-4E92-B8A5-9CDAEDC9A3B0}">
      <dsp:nvSpPr>
        <dsp:cNvPr id="0" name=""/>
        <dsp:cNvSpPr/>
      </dsp:nvSpPr>
      <dsp:spPr>
        <a:xfrm>
          <a:off x="185919" y="288490"/>
          <a:ext cx="338034" cy="3380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9BD11C8-7703-4640-9A1C-0B0A565C0F54}">
      <dsp:nvSpPr>
        <dsp:cNvPr id="0" name=""/>
        <dsp:cNvSpPr/>
      </dsp:nvSpPr>
      <dsp:spPr>
        <a:xfrm>
          <a:off x="709873" y="150203"/>
          <a:ext cx="4730591" cy="614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046" tIns="65046" rIns="65046" bIns="65046" numCol="1" spcCol="1270" anchor="ctr" anchorCtr="0">
          <a:noAutofit/>
        </a:bodyPr>
        <a:lstStyle/>
        <a:p>
          <a:pPr marL="0" lvl="0" indent="0" algn="l" defTabSz="844550">
            <a:lnSpc>
              <a:spcPct val="100000"/>
            </a:lnSpc>
            <a:spcBef>
              <a:spcPct val="0"/>
            </a:spcBef>
            <a:spcAft>
              <a:spcPct val="35000"/>
            </a:spcAft>
            <a:buNone/>
          </a:pPr>
          <a:r>
            <a:rPr lang="en-GB" sz="1900" b="1" kern="1200">
              <a:solidFill>
                <a:schemeClr val="accent2"/>
              </a:solidFill>
            </a:rPr>
            <a:t>Application form, Part B, sections:</a:t>
          </a:r>
          <a:endParaRPr lang="en-US" sz="1900" kern="1200">
            <a:solidFill>
              <a:schemeClr val="accent2"/>
            </a:solidFill>
          </a:endParaRPr>
        </a:p>
      </dsp:txBody>
      <dsp:txXfrm>
        <a:off x="709873" y="150203"/>
        <a:ext cx="4730591" cy="614609"/>
      </dsp:txXfrm>
    </dsp:sp>
    <dsp:sp modelId="{3E4CEB55-8341-4DB5-A570-E940657D45D3}">
      <dsp:nvSpPr>
        <dsp:cNvPr id="0" name=""/>
        <dsp:cNvSpPr/>
      </dsp:nvSpPr>
      <dsp:spPr>
        <a:xfrm>
          <a:off x="5440465" y="150203"/>
          <a:ext cx="5071266" cy="614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046" tIns="65046" rIns="65046" bIns="65046" numCol="1" spcCol="1270" anchor="ctr" anchorCtr="0">
          <a:noAutofit/>
        </a:bodyPr>
        <a:lstStyle/>
        <a:p>
          <a:pPr marL="0" lvl="0" indent="0" algn="l" defTabSz="622300">
            <a:lnSpc>
              <a:spcPct val="100000"/>
            </a:lnSpc>
            <a:spcBef>
              <a:spcPct val="0"/>
            </a:spcBef>
            <a:spcAft>
              <a:spcPct val="35000"/>
            </a:spcAft>
            <a:buNone/>
          </a:pPr>
          <a:r>
            <a:rPr lang="en-GB" sz="1400" kern="1200">
              <a:solidFill>
                <a:schemeClr val="accent2"/>
              </a:solidFill>
            </a:rPr>
            <a:t>3.3 - Operational maturity</a:t>
          </a:r>
          <a:endParaRPr lang="en-US" sz="1400" kern="1200">
            <a:solidFill>
              <a:schemeClr val="accent2"/>
            </a:solidFill>
          </a:endParaRPr>
        </a:p>
        <a:p>
          <a:pPr marL="0" lvl="0" indent="0" algn="l" defTabSz="622300">
            <a:lnSpc>
              <a:spcPct val="100000"/>
            </a:lnSpc>
            <a:spcBef>
              <a:spcPct val="0"/>
            </a:spcBef>
            <a:spcAft>
              <a:spcPct val="35000"/>
            </a:spcAft>
            <a:buNone/>
          </a:pPr>
          <a:r>
            <a:rPr lang="en-IE" sz="1400" kern="1200">
              <a:solidFill>
                <a:schemeClr val="accent2"/>
              </a:solidFill>
            </a:rPr>
            <a:t>7.1 - Work Plan</a:t>
          </a:r>
          <a:endParaRPr lang="en-US" sz="1400" kern="1200">
            <a:solidFill>
              <a:schemeClr val="accent2"/>
            </a:solidFill>
          </a:endParaRPr>
        </a:p>
        <a:p>
          <a:pPr marL="0" lvl="0" indent="0" algn="l" defTabSz="622300">
            <a:lnSpc>
              <a:spcPct val="100000"/>
            </a:lnSpc>
            <a:spcBef>
              <a:spcPct val="0"/>
            </a:spcBef>
            <a:spcAft>
              <a:spcPct val="35000"/>
            </a:spcAft>
            <a:buNone/>
          </a:pPr>
          <a:r>
            <a:rPr lang="en-GB" sz="1400" kern="1200">
              <a:solidFill>
                <a:schemeClr val="accent2"/>
              </a:solidFill>
            </a:rPr>
            <a:t>7.2 – Work Packages, activities, resources and timing</a:t>
          </a:r>
          <a:endParaRPr lang="en-US" sz="1400" kern="1200">
            <a:solidFill>
              <a:schemeClr val="accent2"/>
            </a:solidFill>
          </a:endParaRPr>
        </a:p>
      </dsp:txBody>
      <dsp:txXfrm>
        <a:off x="5440465" y="150203"/>
        <a:ext cx="5071266" cy="614609"/>
      </dsp:txXfrm>
    </dsp:sp>
    <dsp:sp modelId="{8B222EA7-616E-4375-A97C-9C232B3491FF}">
      <dsp:nvSpPr>
        <dsp:cNvPr id="0" name=""/>
        <dsp:cNvSpPr/>
      </dsp:nvSpPr>
      <dsp:spPr>
        <a:xfrm>
          <a:off x="0" y="1063862"/>
          <a:ext cx="10512426" cy="614609"/>
        </a:xfrm>
        <a:prstGeom prst="roundRect">
          <a:avLst>
            <a:gd name="adj" fmla="val 10000"/>
          </a:avLst>
        </a:prstGeom>
        <a:solidFill>
          <a:schemeClr val="accent4"/>
        </a:solidFill>
        <a:ln>
          <a:noFill/>
        </a:ln>
        <a:effectLst/>
      </dsp:spPr>
      <dsp:style>
        <a:lnRef idx="0">
          <a:scrgbClr r="0" g="0" b="0"/>
        </a:lnRef>
        <a:fillRef idx="1">
          <a:scrgbClr r="0" g="0" b="0"/>
        </a:fillRef>
        <a:effectRef idx="0">
          <a:scrgbClr r="0" g="0" b="0"/>
        </a:effectRef>
        <a:fontRef idx="minor"/>
      </dsp:style>
    </dsp:sp>
    <dsp:sp modelId="{7C8140D9-8606-4A7D-866F-400CF7A7329B}">
      <dsp:nvSpPr>
        <dsp:cNvPr id="0" name=""/>
        <dsp:cNvSpPr/>
      </dsp:nvSpPr>
      <dsp:spPr>
        <a:xfrm>
          <a:off x="185919" y="1202149"/>
          <a:ext cx="338034" cy="33803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D711C4-12C7-480E-A102-372C609FB319}">
      <dsp:nvSpPr>
        <dsp:cNvPr id="0" name=""/>
        <dsp:cNvSpPr/>
      </dsp:nvSpPr>
      <dsp:spPr>
        <a:xfrm>
          <a:off x="709873" y="1063862"/>
          <a:ext cx="9801858" cy="614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046" tIns="65046" rIns="65046" bIns="65046" numCol="1" spcCol="1270" anchor="ctr" anchorCtr="0">
          <a:noAutofit/>
        </a:bodyPr>
        <a:lstStyle/>
        <a:p>
          <a:pPr marL="0" lvl="0" indent="0" algn="l" defTabSz="844550">
            <a:lnSpc>
              <a:spcPct val="100000"/>
            </a:lnSpc>
            <a:spcBef>
              <a:spcPct val="0"/>
            </a:spcBef>
            <a:spcAft>
              <a:spcPct val="35000"/>
            </a:spcAft>
            <a:buNone/>
          </a:pPr>
          <a:r>
            <a:rPr lang="en-GB" sz="1900" b="1" kern="1200">
              <a:solidFill>
                <a:schemeClr val="accent2"/>
              </a:solidFill>
            </a:rPr>
            <a:t>Timetable-Gantt chart </a:t>
          </a:r>
          <a:r>
            <a:rPr lang="en-GB" sz="1900" kern="1200">
              <a:solidFill>
                <a:schemeClr val="accent2"/>
              </a:solidFill>
            </a:rPr>
            <a:t>(mandatory document)</a:t>
          </a:r>
          <a:endParaRPr lang="en-US" sz="1900" kern="1200">
            <a:solidFill>
              <a:schemeClr val="accent2"/>
            </a:solidFill>
          </a:endParaRPr>
        </a:p>
      </dsp:txBody>
      <dsp:txXfrm>
        <a:off x="709873" y="1063862"/>
        <a:ext cx="9801858" cy="614609"/>
      </dsp:txXfrm>
    </dsp:sp>
    <dsp:sp modelId="{AA5B04AF-5B76-4E45-9B94-6CD23A70186F}">
      <dsp:nvSpPr>
        <dsp:cNvPr id="0" name=""/>
        <dsp:cNvSpPr/>
      </dsp:nvSpPr>
      <dsp:spPr>
        <a:xfrm>
          <a:off x="0" y="1832123"/>
          <a:ext cx="10512426" cy="614609"/>
        </a:xfrm>
        <a:prstGeom prst="roundRect">
          <a:avLst>
            <a:gd name="adj" fmla="val 10000"/>
          </a:avLst>
        </a:prstGeom>
        <a:solidFill>
          <a:srgbClr val="ADFFC6"/>
        </a:solidFill>
        <a:ln>
          <a:noFill/>
        </a:ln>
        <a:effectLst/>
      </dsp:spPr>
      <dsp:style>
        <a:lnRef idx="0">
          <a:scrgbClr r="0" g="0" b="0"/>
        </a:lnRef>
        <a:fillRef idx="1">
          <a:scrgbClr r="0" g="0" b="0"/>
        </a:fillRef>
        <a:effectRef idx="0">
          <a:scrgbClr r="0" g="0" b="0"/>
        </a:effectRef>
        <a:fontRef idx="minor"/>
      </dsp:style>
    </dsp:sp>
    <dsp:sp modelId="{848927C6-C2E5-4961-A8B6-C34C77130110}">
      <dsp:nvSpPr>
        <dsp:cNvPr id="0" name=""/>
        <dsp:cNvSpPr/>
      </dsp:nvSpPr>
      <dsp:spPr>
        <a:xfrm>
          <a:off x="185919" y="1970410"/>
          <a:ext cx="338034" cy="33803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D206F6-FF08-4927-A8D8-BA9F0A9D32AD}">
      <dsp:nvSpPr>
        <dsp:cNvPr id="0" name=""/>
        <dsp:cNvSpPr/>
      </dsp:nvSpPr>
      <dsp:spPr>
        <a:xfrm>
          <a:off x="709873" y="1832123"/>
          <a:ext cx="9801858" cy="614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046" tIns="65046" rIns="65046" bIns="65046" numCol="1" spcCol="1270" anchor="ctr" anchorCtr="0">
          <a:noAutofit/>
        </a:bodyPr>
        <a:lstStyle/>
        <a:p>
          <a:pPr marL="0" lvl="0" indent="0" algn="l" defTabSz="844550">
            <a:lnSpc>
              <a:spcPct val="100000"/>
            </a:lnSpc>
            <a:spcBef>
              <a:spcPct val="0"/>
            </a:spcBef>
            <a:spcAft>
              <a:spcPct val="35000"/>
            </a:spcAft>
            <a:buNone/>
          </a:pPr>
          <a:r>
            <a:rPr lang="en-GB" sz="1900" b="1" kern="1200">
              <a:solidFill>
                <a:schemeClr val="accent2"/>
              </a:solidFill>
            </a:rPr>
            <a:t>Participant information</a:t>
          </a:r>
          <a:r>
            <a:rPr lang="en-GB" sz="1900" kern="1200">
              <a:solidFill>
                <a:schemeClr val="accent2"/>
              </a:solidFill>
            </a:rPr>
            <a:t>, including CVs and previous projects, if any (mandatory document)</a:t>
          </a:r>
          <a:endParaRPr lang="en-US" sz="1900" kern="1200">
            <a:solidFill>
              <a:schemeClr val="accent2"/>
            </a:solidFill>
          </a:endParaRPr>
        </a:p>
      </dsp:txBody>
      <dsp:txXfrm>
        <a:off x="709873" y="1832123"/>
        <a:ext cx="9801858" cy="614609"/>
      </dsp:txXfrm>
    </dsp:sp>
    <dsp:sp modelId="{4E5AE461-8E96-4FA8-A285-F4439A129EDA}">
      <dsp:nvSpPr>
        <dsp:cNvPr id="0" name=""/>
        <dsp:cNvSpPr/>
      </dsp:nvSpPr>
      <dsp:spPr>
        <a:xfrm>
          <a:off x="0" y="2600385"/>
          <a:ext cx="10512426" cy="614609"/>
        </a:xfrm>
        <a:prstGeom prst="roundRect">
          <a:avLst>
            <a:gd name="adj" fmla="val 10000"/>
          </a:avLst>
        </a:prstGeom>
        <a:solidFill>
          <a:srgbClr val="6CBCA7"/>
        </a:solidFill>
        <a:ln>
          <a:noFill/>
        </a:ln>
        <a:effectLst/>
      </dsp:spPr>
      <dsp:style>
        <a:lnRef idx="0">
          <a:scrgbClr r="0" g="0" b="0"/>
        </a:lnRef>
        <a:fillRef idx="1">
          <a:scrgbClr r="0" g="0" b="0"/>
        </a:fillRef>
        <a:effectRef idx="0">
          <a:scrgbClr r="0" g="0" b="0"/>
        </a:effectRef>
        <a:fontRef idx="minor"/>
      </dsp:style>
    </dsp:sp>
    <dsp:sp modelId="{84D1CFD2-5267-4135-995F-7E58551FA863}">
      <dsp:nvSpPr>
        <dsp:cNvPr id="0" name=""/>
        <dsp:cNvSpPr/>
      </dsp:nvSpPr>
      <dsp:spPr>
        <a:xfrm>
          <a:off x="185919" y="2738672"/>
          <a:ext cx="338034" cy="33803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8C7C5F8-B05E-4099-A41C-D1A42D7CA9CD}">
      <dsp:nvSpPr>
        <dsp:cNvPr id="0" name=""/>
        <dsp:cNvSpPr/>
      </dsp:nvSpPr>
      <dsp:spPr>
        <a:xfrm>
          <a:off x="709873" y="2600385"/>
          <a:ext cx="9801858" cy="614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046" tIns="65046" rIns="65046" bIns="65046" numCol="1" spcCol="1270" anchor="ctr" anchorCtr="0">
          <a:noAutofit/>
        </a:bodyPr>
        <a:lstStyle/>
        <a:p>
          <a:pPr marL="0" lvl="0" indent="0" algn="l" defTabSz="844550">
            <a:lnSpc>
              <a:spcPct val="100000"/>
            </a:lnSpc>
            <a:spcBef>
              <a:spcPct val="0"/>
            </a:spcBef>
            <a:spcAft>
              <a:spcPct val="35000"/>
            </a:spcAft>
            <a:buNone/>
          </a:pPr>
          <a:r>
            <a:rPr lang="en-GB" sz="1900" b="1" kern="1200">
              <a:solidFill>
                <a:schemeClr val="accent2"/>
              </a:solidFill>
            </a:rPr>
            <a:t>Feasibility Study </a:t>
          </a:r>
          <a:r>
            <a:rPr lang="en-GB" sz="1900" kern="1200">
              <a:solidFill>
                <a:schemeClr val="accent2"/>
              </a:solidFill>
            </a:rPr>
            <a:t>(</a:t>
          </a:r>
          <a:r>
            <a:rPr lang="en-GB" sz="1900" u="sng" kern="1200">
              <a:solidFill>
                <a:schemeClr val="accent2"/>
              </a:solidFill>
            </a:rPr>
            <a:t>mandatory document</a:t>
          </a:r>
          <a:r>
            <a:rPr lang="en-GB" sz="1900" kern="1200">
              <a:solidFill>
                <a:schemeClr val="accent2"/>
              </a:solidFill>
            </a:rPr>
            <a:t>)</a:t>
          </a:r>
          <a:endParaRPr lang="en-US" sz="1900" kern="1200">
            <a:solidFill>
              <a:schemeClr val="accent2"/>
            </a:solidFill>
          </a:endParaRPr>
        </a:p>
      </dsp:txBody>
      <dsp:txXfrm>
        <a:off x="709873" y="2600385"/>
        <a:ext cx="9801858" cy="614609"/>
      </dsp:txXfrm>
    </dsp:sp>
    <dsp:sp modelId="{B8678793-E7FA-445E-BDBD-18A7229A8FC8}">
      <dsp:nvSpPr>
        <dsp:cNvPr id="0" name=""/>
        <dsp:cNvSpPr/>
      </dsp:nvSpPr>
      <dsp:spPr>
        <a:xfrm>
          <a:off x="0" y="3368646"/>
          <a:ext cx="10512426" cy="614609"/>
        </a:xfrm>
        <a:prstGeom prst="roundRect">
          <a:avLst>
            <a:gd name="adj" fmla="val 1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dsp:style>
    </dsp:sp>
    <dsp:sp modelId="{50DB360E-0A5F-46F6-A9FC-91286B068D87}">
      <dsp:nvSpPr>
        <dsp:cNvPr id="0" name=""/>
        <dsp:cNvSpPr/>
      </dsp:nvSpPr>
      <dsp:spPr>
        <a:xfrm>
          <a:off x="185919" y="3506933"/>
          <a:ext cx="338034" cy="33803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7B7786-06D7-4F5B-85C8-4DA64B878F4B}">
      <dsp:nvSpPr>
        <dsp:cNvPr id="0" name=""/>
        <dsp:cNvSpPr/>
      </dsp:nvSpPr>
      <dsp:spPr>
        <a:xfrm>
          <a:off x="709873" y="3368646"/>
          <a:ext cx="9801858" cy="614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046" tIns="65046" rIns="65046" bIns="65046" numCol="1" spcCol="1270" anchor="ctr" anchorCtr="0">
          <a:noAutofit/>
        </a:bodyPr>
        <a:lstStyle/>
        <a:p>
          <a:pPr marL="0" lvl="0" indent="0" algn="l" defTabSz="844550">
            <a:lnSpc>
              <a:spcPct val="100000"/>
            </a:lnSpc>
            <a:spcBef>
              <a:spcPct val="0"/>
            </a:spcBef>
            <a:spcAft>
              <a:spcPct val="35000"/>
            </a:spcAft>
            <a:buNone/>
          </a:pPr>
          <a:r>
            <a:rPr lang="en-GB" sz="1900" kern="1200">
              <a:solidFill>
                <a:schemeClr val="bg1"/>
              </a:solidFill>
            </a:rPr>
            <a:t>Due diligence report (if any</a:t>
          </a:r>
          <a:r>
            <a:rPr lang="en-GB" sz="1900" kern="1200">
              <a:solidFill>
                <a:schemeClr val="accent2"/>
              </a:solidFill>
            </a:rPr>
            <a:t>)</a:t>
          </a:r>
          <a:endParaRPr lang="en-US" sz="1900" kern="1200">
            <a:solidFill>
              <a:schemeClr val="accent2"/>
            </a:solidFill>
          </a:endParaRPr>
        </a:p>
      </dsp:txBody>
      <dsp:txXfrm>
        <a:off x="709873" y="3368646"/>
        <a:ext cx="9801858" cy="614609"/>
      </dsp:txXfrm>
    </dsp:sp>
    <dsp:sp modelId="{87650B16-387D-4FAF-B8D1-625128FAC8EF}">
      <dsp:nvSpPr>
        <dsp:cNvPr id="0" name=""/>
        <dsp:cNvSpPr/>
      </dsp:nvSpPr>
      <dsp:spPr>
        <a:xfrm>
          <a:off x="0" y="4136907"/>
          <a:ext cx="10512426" cy="614609"/>
        </a:xfrm>
        <a:prstGeom prst="roundRect">
          <a:avLst>
            <a:gd name="adj" fmla="val 10000"/>
          </a:avLst>
        </a:prstGeom>
        <a:solidFill>
          <a:srgbClr val="234256"/>
        </a:solidFill>
        <a:ln>
          <a:noFill/>
        </a:ln>
        <a:effectLst/>
      </dsp:spPr>
      <dsp:style>
        <a:lnRef idx="0">
          <a:scrgbClr r="0" g="0" b="0"/>
        </a:lnRef>
        <a:fillRef idx="1">
          <a:scrgbClr r="0" g="0" b="0"/>
        </a:fillRef>
        <a:effectRef idx="0">
          <a:scrgbClr r="0" g="0" b="0"/>
        </a:effectRef>
        <a:fontRef idx="minor"/>
      </dsp:style>
    </dsp:sp>
    <dsp:sp modelId="{D7C0F383-6B17-4B35-8835-431493086F27}">
      <dsp:nvSpPr>
        <dsp:cNvPr id="0" name=""/>
        <dsp:cNvSpPr/>
      </dsp:nvSpPr>
      <dsp:spPr>
        <a:xfrm>
          <a:off x="185919" y="4275194"/>
          <a:ext cx="338034" cy="338034"/>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FF98FB-60EB-43D2-B950-EF7FC4CB5332}">
      <dsp:nvSpPr>
        <dsp:cNvPr id="0" name=""/>
        <dsp:cNvSpPr/>
      </dsp:nvSpPr>
      <dsp:spPr>
        <a:xfrm>
          <a:off x="709873" y="4136907"/>
          <a:ext cx="9801858" cy="614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5046" tIns="65046" rIns="65046" bIns="65046" numCol="1" spcCol="1270" anchor="ctr" anchorCtr="0">
          <a:noAutofit/>
        </a:bodyPr>
        <a:lstStyle/>
        <a:p>
          <a:pPr marL="0" lvl="0" indent="0" algn="l" defTabSz="844550">
            <a:lnSpc>
              <a:spcPct val="100000"/>
            </a:lnSpc>
            <a:spcBef>
              <a:spcPct val="0"/>
            </a:spcBef>
            <a:spcAft>
              <a:spcPct val="35000"/>
            </a:spcAft>
            <a:buNone/>
          </a:pPr>
          <a:r>
            <a:rPr lang="en-US" sz="1900" kern="1200">
              <a:solidFill>
                <a:schemeClr val="bg1"/>
              </a:solidFill>
            </a:rPr>
            <a:t>Permits, </a:t>
          </a:r>
          <a:r>
            <a:rPr lang="en-US" sz="1900" kern="1200" err="1">
              <a:solidFill>
                <a:schemeClr val="bg1"/>
              </a:solidFill>
            </a:rPr>
            <a:t>licences</a:t>
          </a:r>
          <a:r>
            <a:rPr lang="en-US" sz="1900" kern="1200">
              <a:solidFill>
                <a:schemeClr val="bg1"/>
              </a:solidFill>
            </a:rPr>
            <a:t>, </a:t>
          </a:r>
          <a:r>
            <a:rPr lang="en-US" sz="1900" kern="1200" err="1">
              <a:solidFill>
                <a:schemeClr val="bg1"/>
              </a:solidFill>
            </a:rPr>
            <a:t>authorisations</a:t>
          </a:r>
          <a:r>
            <a:rPr lang="en-US" sz="1900" kern="1200">
              <a:solidFill>
                <a:schemeClr val="bg1"/>
              </a:solidFill>
            </a:rPr>
            <a:t> (if any)</a:t>
          </a:r>
        </a:p>
      </dsp:txBody>
      <dsp:txXfrm>
        <a:off x="709873" y="4136907"/>
        <a:ext cx="9801858" cy="61460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1726DE-C475-4E43-8B16-4D41CA1B1918}">
      <dsp:nvSpPr>
        <dsp:cNvPr id="0" name=""/>
        <dsp:cNvSpPr/>
      </dsp:nvSpPr>
      <dsp:spPr>
        <a:xfrm>
          <a:off x="813" y="118462"/>
          <a:ext cx="3502053" cy="4202464"/>
        </a:xfrm>
        <a:prstGeom prst="roundRect">
          <a:avLst>
            <a:gd name="adj" fmla="val 5000"/>
          </a:avLst>
        </a:prstGeom>
        <a:solidFill>
          <a:srgbClr val="D1E5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40589" rIns="182245" bIns="0" numCol="1" spcCol="1270" anchor="t" anchorCtr="0">
          <a:noAutofit/>
        </a:bodyPr>
        <a:lstStyle/>
        <a:p>
          <a:pPr marL="0" lvl="0" indent="0" algn="r" defTabSz="1822450">
            <a:lnSpc>
              <a:spcPct val="90000"/>
            </a:lnSpc>
            <a:spcBef>
              <a:spcPct val="0"/>
            </a:spcBef>
            <a:spcAft>
              <a:spcPct val="35000"/>
            </a:spcAft>
            <a:buNone/>
          </a:pPr>
          <a:r>
            <a:rPr lang="en-IE" sz="4100" kern="1200">
              <a:solidFill>
                <a:schemeClr val="accent2"/>
              </a:solidFill>
            </a:rPr>
            <a:t>Operations</a:t>
          </a:r>
        </a:p>
      </dsp:txBody>
      <dsp:txXfrm rot="16200000">
        <a:off x="-1371991" y="1491267"/>
        <a:ext cx="3446021" cy="700410"/>
      </dsp:txXfrm>
    </dsp:sp>
    <dsp:sp modelId="{653D37B5-6D84-4E87-A3D2-CBE7C2860CA7}">
      <dsp:nvSpPr>
        <dsp:cNvPr id="0" name=""/>
        <dsp:cNvSpPr/>
      </dsp:nvSpPr>
      <dsp:spPr>
        <a:xfrm>
          <a:off x="701224" y="118462"/>
          <a:ext cx="2609030" cy="420246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IE" sz="2000" kern="1200">
              <a:solidFill>
                <a:schemeClr val="accent2"/>
              </a:solidFill>
              <a:latin typeface="+mn-lt"/>
            </a:rPr>
            <a:t>Define solid </a:t>
          </a:r>
          <a:r>
            <a:rPr lang="en-IE" sz="2000" b="1" kern="1200">
              <a:solidFill>
                <a:schemeClr val="accent2"/>
              </a:solidFill>
              <a:latin typeface="+mn-lt"/>
            </a:rPr>
            <a:t>Work Packages </a:t>
          </a:r>
          <a:r>
            <a:rPr lang="en-IE" sz="2000" kern="1200">
              <a:solidFill>
                <a:schemeClr val="accent2"/>
              </a:solidFill>
              <a:latin typeface="+mn-lt"/>
            </a:rPr>
            <a:t>and </a:t>
          </a:r>
          <a:r>
            <a:rPr lang="en-IE" sz="2000" b="1" kern="1200">
              <a:solidFill>
                <a:schemeClr val="accent2"/>
              </a:solidFill>
              <a:latin typeface="+mn-lt"/>
            </a:rPr>
            <a:t>tasks</a:t>
          </a:r>
          <a:endParaRPr lang="en-IE" sz="2000" kern="1200">
            <a:solidFill>
              <a:schemeClr val="accent2"/>
            </a:solidFill>
          </a:endParaRPr>
        </a:p>
        <a:p>
          <a:pPr marL="0" lvl="0" indent="0" algn="l" defTabSz="889000">
            <a:lnSpc>
              <a:spcPct val="90000"/>
            </a:lnSpc>
            <a:spcBef>
              <a:spcPct val="0"/>
            </a:spcBef>
            <a:spcAft>
              <a:spcPct val="35000"/>
            </a:spcAft>
            <a:buNone/>
          </a:pPr>
          <a:r>
            <a:rPr lang="en-IE" sz="2000" kern="1200">
              <a:solidFill>
                <a:schemeClr val="accent2"/>
              </a:solidFill>
              <a:latin typeface="+mn-lt"/>
            </a:rPr>
            <a:t>Set clear and realistic </a:t>
          </a:r>
          <a:r>
            <a:rPr lang="en-IE" sz="2000" b="1" kern="1200">
              <a:solidFill>
                <a:schemeClr val="accent2"/>
              </a:solidFill>
              <a:latin typeface="+mn-lt"/>
            </a:rPr>
            <a:t>deliverables</a:t>
          </a:r>
          <a:r>
            <a:rPr lang="en-IE" sz="2000" kern="1200">
              <a:solidFill>
                <a:schemeClr val="accent2"/>
              </a:solidFill>
              <a:latin typeface="+mn-lt"/>
            </a:rPr>
            <a:t>, </a:t>
          </a:r>
          <a:r>
            <a:rPr lang="en-IE" sz="2000" b="1" kern="1200">
              <a:solidFill>
                <a:schemeClr val="accent2"/>
              </a:solidFill>
              <a:latin typeface="+mn-lt"/>
            </a:rPr>
            <a:t>milestones </a:t>
          </a:r>
          <a:r>
            <a:rPr lang="en-IE" sz="2000" kern="1200">
              <a:solidFill>
                <a:schemeClr val="accent2"/>
              </a:solidFill>
              <a:latin typeface="+mn-lt"/>
            </a:rPr>
            <a:t>and </a:t>
          </a:r>
          <a:r>
            <a:rPr lang="en-IE" sz="2000" b="1" kern="1200">
              <a:solidFill>
                <a:schemeClr val="accent2"/>
              </a:solidFill>
              <a:latin typeface="+mn-lt"/>
            </a:rPr>
            <a:t>means of verification</a:t>
          </a:r>
        </a:p>
        <a:p>
          <a:pPr marL="0" lvl="0" indent="0" algn="l" defTabSz="889000">
            <a:lnSpc>
              <a:spcPct val="90000"/>
            </a:lnSpc>
            <a:spcBef>
              <a:spcPct val="0"/>
            </a:spcBef>
            <a:spcAft>
              <a:spcPct val="35000"/>
            </a:spcAft>
            <a:buNone/>
          </a:pPr>
          <a:r>
            <a:rPr lang="en-IE" sz="2000" kern="1200">
              <a:solidFill>
                <a:schemeClr val="accent2"/>
              </a:solidFill>
              <a:latin typeface="+mn-lt"/>
            </a:rPr>
            <a:t>Include relevant </a:t>
          </a:r>
          <a:r>
            <a:rPr lang="en-IE" sz="2000" b="1" kern="1200">
              <a:solidFill>
                <a:schemeClr val="accent2"/>
              </a:solidFill>
              <a:latin typeface="+mn-lt"/>
            </a:rPr>
            <a:t>operational risk </a:t>
          </a:r>
          <a:r>
            <a:rPr lang="en-IE" sz="2000" b="0" kern="1200">
              <a:solidFill>
                <a:schemeClr val="accent2"/>
              </a:solidFill>
              <a:latin typeface="+mn-lt"/>
            </a:rPr>
            <a:t>assessment in the Feasibility Study</a:t>
          </a:r>
        </a:p>
        <a:p>
          <a:pPr marL="0" lvl="0" indent="0" algn="l" defTabSz="889000">
            <a:lnSpc>
              <a:spcPct val="90000"/>
            </a:lnSpc>
            <a:spcBef>
              <a:spcPct val="0"/>
            </a:spcBef>
            <a:spcAft>
              <a:spcPct val="35000"/>
            </a:spcAft>
            <a:buNone/>
          </a:pPr>
          <a:r>
            <a:rPr lang="en-IE" sz="2000" kern="1200">
              <a:solidFill>
                <a:schemeClr val="accent2"/>
              </a:solidFill>
              <a:latin typeface="+mn-lt"/>
            </a:rPr>
            <a:t>Ensure availability of necessary know-how in the team</a:t>
          </a:r>
        </a:p>
      </dsp:txBody>
      <dsp:txXfrm>
        <a:off x="701224" y="118462"/>
        <a:ext cx="2609030" cy="4202464"/>
      </dsp:txXfrm>
    </dsp:sp>
    <dsp:sp modelId="{D9D7F5CE-94FE-451A-B489-6B36CD567CB6}">
      <dsp:nvSpPr>
        <dsp:cNvPr id="0" name=""/>
        <dsp:cNvSpPr/>
      </dsp:nvSpPr>
      <dsp:spPr>
        <a:xfrm>
          <a:off x="3625439" y="118462"/>
          <a:ext cx="3502053" cy="4202464"/>
        </a:xfrm>
        <a:prstGeom prst="roundRect">
          <a:avLst>
            <a:gd name="adj" fmla="val 5000"/>
          </a:avLst>
        </a:prstGeom>
        <a:solidFill>
          <a:schemeClr val="accent4">
            <a:shade val="50000"/>
            <a:hueOff val="-60325"/>
            <a:satOff val="48792"/>
            <a:lumOff val="197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40589" rIns="182245" bIns="0" numCol="1" spcCol="1270" anchor="t" anchorCtr="0">
          <a:noAutofit/>
        </a:bodyPr>
        <a:lstStyle/>
        <a:p>
          <a:pPr marL="0" lvl="0" indent="0" algn="r" defTabSz="1822450">
            <a:lnSpc>
              <a:spcPct val="90000"/>
            </a:lnSpc>
            <a:spcBef>
              <a:spcPct val="0"/>
            </a:spcBef>
            <a:spcAft>
              <a:spcPct val="35000"/>
            </a:spcAft>
            <a:buNone/>
          </a:pPr>
          <a:r>
            <a:rPr lang="en-IE" sz="4100" kern="1200">
              <a:solidFill>
                <a:schemeClr val="accent2"/>
              </a:solidFill>
            </a:rPr>
            <a:t>Timeline</a:t>
          </a:r>
        </a:p>
      </dsp:txBody>
      <dsp:txXfrm rot="16200000">
        <a:off x="2252634" y="1491267"/>
        <a:ext cx="3446021" cy="700410"/>
      </dsp:txXfrm>
    </dsp:sp>
    <dsp:sp modelId="{5E500516-B074-44E1-9C76-D457A8F98AD6}">
      <dsp:nvSpPr>
        <dsp:cNvPr id="0" name=""/>
        <dsp:cNvSpPr/>
      </dsp:nvSpPr>
      <dsp:spPr>
        <a:xfrm rot="5400000">
          <a:off x="3334090" y="3459164"/>
          <a:ext cx="617718" cy="525308"/>
        </a:xfrm>
        <a:prstGeom prst="flowChartExtract">
          <a:avLst/>
        </a:prstGeom>
        <a:solidFill>
          <a:schemeClr val="lt1">
            <a:hueOff val="0"/>
            <a:satOff val="0"/>
            <a:lumOff val="0"/>
            <a:alphaOff val="0"/>
          </a:schemeClr>
        </a:solidFill>
        <a:ln w="12700" cap="flat" cmpd="sng" algn="ctr">
          <a:solidFill>
            <a:schemeClr val="accent4">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D53924A-D525-4ABE-BD03-1C73E4496971}">
      <dsp:nvSpPr>
        <dsp:cNvPr id="0" name=""/>
        <dsp:cNvSpPr/>
      </dsp:nvSpPr>
      <dsp:spPr>
        <a:xfrm>
          <a:off x="4325850" y="118462"/>
          <a:ext cx="2609030" cy="420246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IE" sz="2000" kern="1200">
              <a:solidFill>
                <a:schemeClr val="accent2"/>
              </a:solidFill>
              <a:latin typeface="+mn-lt"/>
            </a:rPr>
            <a:t>Ensure consistency between </a:t>
          </a:r>
          <a:r>
            <a:rPr lang="en-IE" sz="2000" b="1" kern="1200">
              <a:solidFill>
                <a:schemeClr val="accent2"/>
              </a:solidFill>
              <a:latin typeface="+mn-lt"/>
            </a:rPr>
            <a:t>Gantt</a:t>
          </a:r>
          <a:r>
            <a:rPr lang="en-IE" sz="2000" kern="1200">
              <a:solidFill>
                <a:schemeClr val="accent2"/>
              </a:solidFill>
              <a:latin typeface="+mn-lt"/>
            </a:rPr>
            <a:t> &amp; tasks/ WPs (interdependencies)/ FiF</a:t>
          </a:r>
          <a:endParaRPr lang="en-IE" sz="2000" kern="1200">
            <a:solidFill>
              <a:schemeClr val="accent2"/>
            </a:solidFill>
          </a:endParaRPr>
        </a:p>
        <a:p>
          <a:pPr marL="0" lvl="0" indent="0" algn="l" defTabSz="889000">
            <a:lnSpc>
              <a:spcPct val="90000"/>
            </a:lnSpc>
            <a:spcBef>
              <a:spcPct val="0"/>
            </a:spcBef>
            <a:spcAft>
              <a:spcPct val="35000"/>
            </a:spcAft>
            <a:buNone/>
          </a:pPr>
          <a:r>
            <a:rPr lang="en-IE" sz="2000" kern="1200">
              <a:solidFill>
                <a:schemeClr val="accent2"/>
              </a:solidFill>
              <a:latin typeface="+mn-lt"/>
            </a:rPr>
            <a:t>Consider realistic timing for:</a:t>
          </a:r>
        </a:p>
        <a:p>
          <a:pPr marL="171450" lvl="1" indent="-171450" algn="l" defTabSz="711200">
            <a:lnSpc>
              <a:spcPct val="90000"/>
            </a:lnSpc>
            <a:spcBef>
              <a:spcPct val="0"/>
            </a:spcBef>
            <a:spcAft>
              <a:spcPct val="15000"/>
            </a:spcAft>
            <a:buChar char="•"/>
          </a:pPr>
          <a:r>
            <a:rPr lang="en-IE" sz="1600" kern="1200">
              <a:solidFill>
                <a:schemeClr val="accent2"/>
              </a:solidFill>
              <a:latin typeface="+mn-lt"/>
            </a:rPr>
            <a:t>Construction and supply</a:t>
          </a:r>
        </a:p>
        <a:p>
          <a:pPr marL="171450" lvl="1" indent="-171450" algn="l" defTabSz="711200">
            <a:lnSpc>
              <a:spcPct val="90000"/>
            </a:lnSpc>
            <a:spcBef>
              <a:spcPct val="0"/>
            </a:spcBef>
            <a:spcAft>
              <a:spcPct val="15000"/>
            </a:spcAft>
            <a:buChar char="•"/>
          </a:pPr>
          <a:r>
            <a:rPr lang="en-IE" sz="1600" kern="1200">
              <a:solidFill>
                <a:schemeClr val="accent2"/>
              </a:solidFill>
              <a:latin typeface="+mn-lt"/>
            </a:rPr>
            <a:t>Obtaining permits, rights and licences</a:t>
          </a:r>
        </a:p>
        <a:p>
          <a:pPr marL="171450" lvl="1" indent="-171450" algn="l" defTabSz="711200">
            <a:lnSpc>
              <a:spcPct val="90000"/>
            </a:lnSpc>
            <a:spcBef>
              <a:spcPct val="0"/>
            </a:spcBef>
            <a:spcAft>
              <a:spcPct val="15000"/>
            </a:spcAft>
            <a:buChar char="•"/>
          </a:pPr>
          <a:r>
            <a:rPr lang="en-IE" sz="1600" kern="1200">
              <a:solidFill>
                <a:schemeClr val="accent2"/>
              </a:solidFill>
              <a:latin typeface="+mn-lt"/>
            </a:rPr>
            <a:t>Ensuring public acceptance</a:t>
          </a:r>
        </a:p>
        <a:p>
          <a:pPr marL="171450" lvl="1" indent="-171450" algn="l" defTabSz="711200">
            <a:lnSpc>
              <a:spcPct val="90000"/>
            </a:lnSpc>
            <a:spcBef>
              <a:spcPct val="0"/>
            </a:spcBef>
            <a:spcAft>
              <a:spcPct val="15000"/>
            </a:spcAft>
            <a:buChar char="•"/>
          </a:pPr>
          <a:r>
            <a:rPr lang="en-IE" sz="1600" kern="1200">
              <a:solidFill>
                <a:schemeClr val="accent2"/>
              </a:solidFill>
              <a:latin typeface="+mn-lt"/>
            </a:rPr>
            <a:t>Potential delays</a:t>
          </a:r>
        </a:p>
      </dsp:txBody>
      <dsp:txXfrm>
        <a:off x="4325850" y="118462"/>
        <a:ext cx="2609030" cy="4202464"/>
      </dsp:txXfrm>
    </dsp:sp>
    <dsp:sp modelId="{A448CC53-ED4A-4F19-B370-FE5AB163E86F}">
      <dsp:nvSpPr>
        <dsp:cNvPr id="0" name=""/>
        <dsp:cNvSpPr/>
      </dsp:nvSpPr>
      <dsp:spPr>
        <a:xfrm>
          <a:off x="7250065" y="118462"/>
          <a:ext cx="3502053" cy="4202464"/>
        </a:xfrm>
        <a:prstGeom prst="roundRect">
          <a:avLst>
            <a:gd name="adj" fmla="val 5000"/>
          </a:avLst>
        </a:prstGeom>
        <a:solidFill>
          <a:srgbClr val="6CBCA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40589" rIns="182245" bIns="0" numCol="1" spcCol="1270" anchor="t" anchorCtr="0">
          <a:noAutofit/>
        </a:bodyPr>
        <a:lstStyle/>
        <a:p>
          <a:pPr marL="0" lvl="0" indent="0" algn="r" defTabSz="1822450">
            <a:lnSpc>
              <a:spcPct val="90000"/>
            </a:lnSpc>
            <a:spcBef>
              <a:spcPct val="0"/>
            </a:spcBef>
            <a:spcAft>
              <a:spcPct val="35000"/>
            </a:spcAft>
            <a:buNone/>
          </a:pPr>
          <a:r>
            <a:rPr lang="en-IE" sz="4100" kern="1200">
              <a:solidFill>
                <a:schemeClr val="accent2"/>
              </a:solidFill>
            </a:rPr>
            <a:t>Clear Strategy</a:t>
          </a:r>
        </a:p>
      </dsp:txBody>
      <dsp:txXfrm rot="16200000">
        <a:off x="5877260" y="1491267"/>
        <a:ext cx="3446021" cy="700410"/>
      </dsp:txXfrm>
    </dsp:sp>
    <dsp:sp modelId="{367ADD1F-7967-4401-B6CC-82B6C8FDFD71}">
      <dsp:nvSpPr>
        <dsp:cNvPr id="0" name=""/>
        <dsp:cNvSpPr/>
      </dsp:nvSpPr>
      <dsp:spPr>
        <a:xfrm rot="5400000">
          <a:off x="6958716" y="3459164"/>
          <a:ext cx="617718" cy="525308"/>
        </a:xfrm>
        <a:prstGeom prst="flowChartExtract">
          <a:avLst/>
        </a:prstGeom>
        <a:solidFill>
          <a:schemeClr val="lt1">
            <a:hueOff val="0"/>
            <a:satOff val="0"/>
            <a:lumOff val="0"/>
            <a:alphaOff val="0"/>
          </a:schemeClr>
        </a:solidFill>
        <a:ln w="12700" cap="flat" cmpd="sng" algn="ctr">
          <a:solidFill>
            <a:schemeClr val="accent4">
              <a:shade val="50000"/>
              <a:hueOff val="-90487"/>
              <a:satOff val="73188"/>
              <a:lumOff val="29673"/>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AC784A-9421-4B09-9969-5A230AAE3480}">
      <dsp:nvSpPr>
        <dsp:cNvPr id="0" name=""/>
        <dsp:cNvSpPr/>
      </dsp:nvSpPr>
      <dsp:spPr>
        <a:xfrm>
          <a:off x="7950476" y="118462"/>
          <a:ext cx="2609030" cy="4202464"/>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Font typeface="Arial" panose="020B0604020202020204" pitchFamily="34" charset="0"/>
            <a:buNone/>
          </a:pPr>
          <a:r>
            <a:rPr lang="en-IE" sz="2000" kern="1200">
              <a:solidFill>
                <a:schemeClr val="accent2"/>
              </a:solidFill>
            </a:rPr>
            <a:t>Clearly</a:t>
          </a:r>
          <a:r>
            <a:rPr lang="en-IE" sz="2000" kern="1200">
              <a:solidFill>
                <a:schemeClr val="accent2"/>
              </a:solidFill>
              <a:latin typeface="+mn-lt"/>
            </a:rPr>
            <a:t> identify project parties and responsibilities</a:t>
          </a:r>
          <a:endParaRPr lang="en-IE" sz="2000" kern="1200">
            <a:solidFill>
              <a:schemeClr val="accent2"/>
            </a:solidFill>
          </a:endParaRPr>
        </a:p>
        <a:p>
          <a:pPr marL="0" lvl="0" indent="0" algn="l" defTabSz="889000">
            <a:lnSpc>
              <a:spcPct val="90000"/>
            </a:lnSpc>
            <a:spcBef>
              <a:spcPct val="0"/>
            </a:spcBef>
            <a:spcAft>
              <a:spcPct val="35000"/>
            </a:spcAft>
            <a:buNone/>
          </a:pPr>
          <a:r>
            <a:rPr lang="en-IE" sz="2000" b="0" kern="1200">
              <a:solidFill>
                <a:schemeClr val="accent2"/>
              </a:solidFill>
              <a:latin typeface="+mn-lt"/>
            </a:rPr>
            <a:t>Clear </a:t>
          </a:r>
          <a:r>
            <a:rPr lang="en-IE" sz="2000" b="1" kern="1200">
              <a:solidFill>
                <a:schemeClr val="accent2"/>
              </a:solidFill>
              <a:latin typeface="+mn-lt"/>
            </a:rPr>
            <a:t>Role distribution</a:t>
          </a:r>
        </a:p>
        <a:p>
          <a:pPr marL="0" lvl="0" indent="0" algn="l" defTabSz="889000">
            <a:lnSpc>
              <a:spcPct val="90000"/>
            </a:lnSpc>
            <a:spcBef>
              <a:spcPct val="0"/>
            </a:spcBef>
            <a:spcAft>
              <a:spcPct val="35000"/>
            </a:spcAft>
            <a:buNone/>
          </a:pPr>
          <a:r>
            <a:rPr lang="en-IE" sz="2000" b="1" kern="1200">
              <a:solidFill>
                <a:schemeClr val="accent2"/>
              </a:solidFill>
              <a:latin typeface="+mn-lt"/>
            </a:rPr>
            <a:t>Link Work Packages </a:t>
          </a:r>
          <a:r>
            <a:rPr lang="en-IE" sz="2000" b="0" kern="1200">
              <a:solidFill>
                <a:schemeClr val="accent2"/>
              </a:solidFill>
              <a:latin typeface="+mn-lt"/>
            </a:rPr>
            <a:t>and</a:t>
          </a:r>
          <a:r>
            <a:rPr lang="en-IE" sz="2000" b="1" kern="1200">
              <a:solidFill>
                <a:schemeClr val="accent2"/>
              </a:solidFill>
              <a:latin typeface="+mn-lt"/>
            </a:rPr>
            <a:t> </a:t>
          </a:r>
          <a:r>
            <a:rPr lang="en-IE" sz="2000" kern="1200">
              <a:solidFill>
                <a:schemeClr val="accent2"/>
              </a:solidFill>
              <a:latin typeface="+mn-lt"/>
            </a:rPr>
            <a:t>corresponding </a:t>
          </a:r>
          <a:r>
            <a:rPr lang="en-IE" sz="2000" b="1" kern="1200">
              <a:solidFill>
                <a:schemeClr val="accent2"/>
              </a:solidFill>
              <a:latin typeface="+mn-lt"/>
            </a:rPr>
            <a:t>financial costs</a:t>
          </a:r>
        </a:p>
        <a:p>
          <a:pPr marL="0" lvl="0" indent="0" algn="l" defTabSz="889000">
            <a:lnSpc>
              <a:spcPct val="90000"/>
            </a:lnSpc>
            <a:spcBef>
              <a:spcPct val="0"/>
            </a:spcBef>
            <a:spcAft>
              <a:spcPct val="35000"/>
            </a:spcAft>
            <a:buNone/>
          </a:pPr>
          <a:r>
            <a:rPr lang="en-IE" sz="2000" kern="1200">
              <a:solidFill>
                <a:schemeClr val="accent2"/>
              </a:solidFill>
              <a:latin typeface="+mn-lt"/>
            </a:rPr>
            <a:t>Set a clear strategy for:</a:t>
          </a:r>
        </a:p>
        <a:p>
          <a:pPr marL="171450" lvl="1" indent="-171450" algn="l" defTabSz="711200">
            <a:lnSpc>
              <a:spcPct val="90000"/>
            </a:lnSpc>
            <a:spcBef>
              <a:spcPct val="0"/>
            </a:spcBef>
            <a:spcAft>
              <a:spcPct val="15000"/>
            </a:spcAft>
            <a:buChar char="•"/>
          </a:pPr>
          <a:r>
            <a:rPr lang="en-IE" sz="1600" kern="1200">
              <a:solidFill>
                <a:schemeClr val="accent2"/>
              </a:solidFill>
              <a:latin typeface="+mn-lt"/>
            </a:rPr>
            <a:t>Construction, considering targets/ deadlines &amp; needs</a:t>
          </a:r>
        </a:p>
        <a:p>
          <a:pPr marL="171450" lvl="1" indent="-171450" algn="l" defTabSz="711200">
            <a:lnSpc>
              <a:spcPct val="90000"/>
            </a:lnSpc>
            <a:spcBef>
              <a:spcPct val="0"/>
            </a:spcBef>
            <a:spcAft>
              <a:spcPct val="15000"/>
            </a:spcAft>
            <a:buChar char="•"/>
          </a:pPr>
          <a:r>
            <a:rPr lang="en-IE" sz="1600" kern="1200">
              <a:solidFill>
                <a:schemeClr val="accent2"/>
              </a:solidFill>
              <a:latin typeface="+mn-lt"/>
            </a:rPr>
            <a:t>Obtaining permits, rights and licenses for a defined location</a:t>
          </a:r>
        </a:p>
        <a:p>
          <a:pPr marL="171450" lvl="1" indent="-171450" algn="l" defTabSz="711200">
            <a:lnSpc>
              <a:spcPct val="90000"/>
            </a:lnSpc>
            <a:spcBef>
              <a:spcPct val="0"/>
            </a:spcBef>
            <a:spcAft>
              <a:spcPct val="15000"/>
            </a:spcAft>
            <a:buChar char="•"/>
          </a:pPr>
          <a:r>
            <a:rPr lang="en-IE" sz="1600" kern="1200">
              <a:solidFill>
                <a:schemeClr val="accent2"/>
              </a:solidFill>
              <a:latin typeface="+mn-lt"/>
            </a:rPr>
            <a:t>Ensuring public acceptance</a:t>
          </a:r>
        </a:p>
      </dsp:txBody>
      <dsp:txXfrm>
        <a:off x="7950476" y="118462"/>
        <a:ext cx="2609030" cy="420246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F90D42-FB84-4DBA-A5AB-D30ACAB07A9E}">
      <dsp:nvSpPr>
        <dsp:cNvPr id="0" name=""/>
        <dsp:cNvSpPr/>
      </dsp:nvSpPr>
      <dsp:spPr>
        <a:xfrm>
          <a:off x="0" y="0"/>
          <a:ext cx="10512426" cy="791481"/>
        </a:xfrm>
        <a:prstGeom prst="roundRect">
          <a:avLst>
            <a:gd name="adj" fmla="val 10000"/>
          </a:avLst>
        </a:prstGeom>
        <a:solidFill>
          <a:srgbClr val="D1E5E6"/>
        </a:solidFill>
        <a:ln>
          <a:noFill/>
        </a:ln>
        <a:effectLst/>
      </dsp:spPr>
      <dsp:style>
        <a:lnRef idx="0">
          <a:scrgbClr r="0" g="0" b="0"/>
        </a:lnRef>
        <a:fillRef idx="1">
          <a:scrgbClr r="0" g="0" b="0"/>
        </a:fillRef>
        <a:effectRef idx="0">
          <a:scrgbClr r="0" g="0" b="0"/>
        </a:effectRef>
        <a:fontRef idx="minor"/>
      </dsp:style>
    </dsp:sp>
    <dsp:sp modelId="{CC782A2C-B938-4EE8-91A0-E41C7A4D450F}">
      <dsp:nvSpPr>
        <dsp:cNvPr id="0" name=""/>
        <dsp:cNvSpPr/>
      </dsp:nvSpPr>
      <dsp:spPr>
        <a:xfrm>
          <a:off x="239423" y="181799"/>
          <a:ext cx="435314" cy="4353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F7771CE-68CF-48F0-8583-D7554634ED99}">
      <dsp:nvSpPr>
        <dsp:cNvPr id="0" name=""/>
        <dsp:cNvSpPr/>
      </dsp:nvSpPr>
      <dsp:spPr>
        <a:xfrm>
          <a:off x="914161" y="3715"/>
          <a:ext cx="9598264" cy="791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765" tIns="83765" rIns="83765" bIns="83765" numCol="1" spcCol="1270" anchor="ctr" anchorCtr="0">
          <a:noAutofit/>
        </a:bodyPr>
        <a:lstStyle/>
        <a:p>
          <a:pPr marL="0" lvl="0" indent="0" algn="l" defTabSz="1066800">
            <a:lnSpc>
              <a:spcPct val="100000"/>
            </a:lnSpc>
            <a:spcBef>
              <a:spcPct val="0"/>
            </a:spcBef>
            <a:spcAft>
              <a:spcPct val="35000"/>
            </a:spcAft>
            <a:buNone/>
          </a:pPr>
          <a:r>
            <a:rPr lang="en-IE" sz="2400" b="1" kern="1200">
              <a:solidFill>
                <a:schemeClr val="accent5"/>
              </a:solidFill>
            </a:rPr>
            <a:t>Knowledge sharing goals</a:t>
          </a:r>
          <a:r>
            <a:rPr lang="en-IE" sz="1900" kern="1200"/>
            <a:t>:</a:t>
          </a:r>
          <a:endParaRPr lang="en-US" sz="1900" kern="1200"/>
        </a:p>
      </dsp:txBody>
      <dsp:txXfrm>
        <a:off x="914161" y="3715"/>
        <a:ext cx="9598264" cy="791481"/>
      </dsp:txXfrm>
    </dsp:sp>
    <dsp:sp modelId="{862D811A-D020-4A19-AFBA-E57217CD9B13}">
      <dsp:nvSpPr>
        <dsp:cNvPr id="0" name=""/>
        <dsp:cNvSpPr/>
      </dsp:nvSpPr>
      <dsp:spPr>
        <a:xfrm>
          <a:off x="0" y="993068"/>
          <a:ext cx="10512426" cy="791481"/>
        </a:xfrm>
        <a:prstGeom prst="roundRect">
          <a:avLst>
            <a:gd name="adj" fmla="val 10000"/>
          </a:avLst>
        </a:prstGeom>
        <a:solidFill>
          <a:schemeClr val="accent4"/>
        </a:solidFill>
        <a:ln>
          <a:noFill/>
        </a:ln>
        <a:effectLst/>
      </dsp:spPr>
      <dsp:style>
        <a:lnRef idx="0">
          <a:scrgbClr r="0" g="0" b="0"/>
        </a:lnRef>
        <a:fillRef idx="1">
          <a:scrgbClr r="0" g="0" b="0"/>
        </a:fillRef>
        <a:effectRef idx="0">
          <a:scrgbClr r="0" g="0" b="0"/>
        </a:effectRef>
        <a:fontRef idx="minor"/>
      </dsp:style>
    </dsp:sp>
    <dsp:sp modelId="{73C99532-AB91-44FC-98B2-027982210631}">
      <dsp:nvSpPr>
        <dsp:cNvPr id="0" name=""/>
        <dsp:cNvSpPr/>
      </dsp:nvSpPr>
      <dsp:spPr>
        <a:xfrm>
          <a:off x="239423" y="1171151"/>
          <a:ext cx="435314" cy="4353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3D0F64-5C9F-47FF-8857-D134306131B9}">
      <dsp:nvSpPr>
        <dsp:cNvPr id="0" name=""/>
        <dsp:cNvSpPr/>
      </dsp:nvSpPr>
      <dsp:spPr>
        <a:xfrm>
          <a:off x="914161" y="993068"/>
          <a:ext cx="9598264" cy="791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765" tIns="83765" rIns="83765" bIns="83765" numCol="1" spcCol="1270" anchor="ctr" anchorCtr="0">
          <a:noAutofit/>
        </a:bodyPr>
        <a:lstStyle/>
        <a:p>
          <a:pPr marL="0" lvl="0" indent="0" algn="l" defTabSz="844550">
            <a:lnSpc>
              <a:spcPct val="100000"/>
            </a:lnSpc>
            <a:spcBef>
              <a:spcPct val="0"/>
            </a:spcBef>
            <a:spcAft>
              <a:spcPct val="35000"/>
            </a:spcAft>
            <a:buNone/>
          </a:pPr>
          <a:r>
            <a:rPr lang="en-US" sz="1900" kern="1200">
              <a:solidFill>
                <a:schemeClr val="accent2"/>
              </a:solidFill>
            </a:rPr>
            <a:t>De-risking innovative low-carbon technologies with regard to wide-scale commercialisation</a:t>
          </a:r>
        </a:p>
      </dsp:txBody>
      <dsp:txXfrm>
        <a:off x="914161" y="993068"/>
        <a:ext cx="9598264" cy="791481"/>
      </dsp:txXfrm>
    </dsp:sp>
    <dsp:sp modelId="{2D0910C8-B024-4F67-83A8-67F1E2C5A44D}">
      <dsp:nvSpPr>
        <dsp:cNvPr id="0" name=""/>
        <dsp:cNvSpPr/>
      </dsp:nvSpPr>
      <dsp:spPr>
        <a:xfrm>
          <a:off x="0" y="1982420"/>
          <a:ext cx="10512426" cy="791481"/>
        </a:xfrm>
        <a:prstGeom prst="roundRect">
          <a:avLst>
            <a:gd name="adj" fmla="val 10000"/>
          </a:avLst>
        </a:prstGeom>
        <a:solidFill>
          <a:srgbClr val="ADFFC6"/>
        </a:solidFill>
        <a:ln>
          <a:noFill/>
        </a:ln>
        <a:effectLst/>
      </dsp:spPr>
      <dsp:style>
        <a:lnRef idx="0">
          <a:scrgbClr r="0" g="0" b="0"/>
        </a:lnRef>
        <a:fillRef idx="1">
          <a:scrgbClr r="0" g="0" b="0"/>
        </a:fillRef>
        <a:effectRef idx="0">
          <a:scrgbClr r="0" g="0" b="0"/>
        </a:effectRef>
        <a:fontRef idx="minor"/>
      </dsp:style>
    </dsp:sp>
    <dsp:sp modelId="{2AF5EE0C-FF69-46CC-879B-DF6615B7E757}">
      <dsp:nvSpPr>
        <dsp:cNvPr id="0" name=""/>
        <dsp:cNvSpPr/>
      </dsp:nvSpPr>
      <dsp:spPr>
        <a:xfrm>
          <a:off x="239423" y="2160503"/>
          <a:ext cx="435314" cy="4353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629BC44-7022-4B53-811C-A23E40BEBC03}">
      <dsp:nvSpPr>
        <dsp:cNvPr id="0" name=""/>
        <dsp:cNvSpPr/>
      </dsp:nvSpPr>
      <dsp:spPr>
        <a:xfrm>
          <a:off x="914161" y="1982420"/>
          <a:ext cx="9598264" cy="791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765" tIns="83765" rIns="83765" bIns="83765" numCol="1" spcCol="1270" anchor="ctr" anchorCtr="0">
          <a:noAutofit/>
        </a:bodyPr>
        <a:lstStyle/>
        <a:p>
          <a:pPr marL="0" lvl="0" indent="0" algn="l" defTabSz="844550">
            <a:lnSpc>
              <a:spcPct val="100000"/>
            </a:lnSpc>
            <a:spcBef>
              <a:spcPct val="0"/>
            </a:spcBef>
            <a:spcAft>
              <a:spcPct val="35000"/>
            </a:spcAft>
            <a:buNone/>
          </a:pPr>
          <a:r>
            <a:rPr lang="en-US" sz="1900" kern="1200">
              <a:solidFill>
                <a:schemeClr val="accent2"/>
              </a:solidFill>
            </a:rPr>
            <a:t>Acceleration of deployment</a:t>
          </a:r>
        </a:p>
      </dsp:txBody>
      <dsp:txXfrm>
        <a:off x="914161" y="1982420"/>
        <a:ext cx="9598264" cy="791481"/>
      </dsp:txXfrm>
    </dsp:sp>
    <dsp:sp modelId="{B374DAD5-6EDF-457C-88B6-EB9CC543723C}">
      <dsp:nvSpPr>
        <dsp:cNvPr id="0" name=""/>
        <dsp:cNvSpPr/>
      </dsp:nvSpPr>
      <dsp:spPr>
        <a:xfrm>
          <a:off x="0" y="2971772"/>
          <a:ext cx="10512426" cy="791481"/>
        </a:xfrm>
        <a:prstGeom prst="roundRect">
          <a:avLst>
            <a:gd name="adj" fmla="val 10000"/>
          </a:avLst>
        </a:prstGeom>
        <a:solidFill>
          <a:srgbClr val="6CBCA7"/>
        </a:solidFill>
        <a:ln>
          <a:solidFill>
            <a:srgbClr val="6CBCA7"/>
          </a:solidFill>
        </a:ln>
        <a:effectLst/>
      </dsp:spPr>
      <dsp:style>
        <a:lnRef idx="0">
          <a:scrgbClr r="0" g="0" b="0"/>
        </a:lnRef>
        <a:fillRef idx="1">
          <a:scrgbClr r="0" g="0" b="0"/>
        </a:fillRef>
        <a:effectRef idx="0">
          <a:scrgbClr r="0" g="0" b="0"/>
        </a:effectRef>
        <a:fontRef idx="minor"/>
      </dsp:style>
    </dsp:sp>
    <dsp:sp modelId="{FF06414F-5773-4C3A-8A71-B300874D9DFC}">
      <dsp:nvSpPr>
        <dsp:cNvPr id="0" name=""/>
        <dsp:cNvSpPr/>
      </dsp:nvSpPr>
      <dsp:spPr>
        <a:xfrm>
          <a:off x="239423" y="3149855"/>
          <a:ext cx="435314" cy="43531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49EF0B8-9167-4DFA-BB15-77381E08A68E}">
      <dsp:nvSpPr>
        <dsp:cNvPr id="0" name=""/>
        <dsp:cNvSpPr/>
      </dsp:nvSpPr>
      <dsp:spPr>
        <a:xfrm>
          <a:off x="914161" y="2971772"/>
          <a:ext cx="9598264" cy="791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765" tIns="83765" rIns="83765" bIns="83765" numCol="1" spcCol="1270" anchor="ctr" anchorCtr="0">
          <a:noAutofit/>
        </a:bodyPr>
        <a:lstStyle/>
        <a:p>
          <a:pPr marL="0" lvl="0" indent="0" algn="l" defTabSz="844550">
            <a:lnSpc>
              <a:spcPct val="100000"/>
            </a:lnSpc>
            <a:spcBef>
              <a:spcPct val="0"/>
            </a:spcBef>
            <a:spcAft>
              <a:spcPct val="35000"/>
            </a:spcAft>
            <a:buNone/>
          </a:pPr>
          <a:r>
            <a:rPr lang="en-US" sz="1900" kern="1200">
              <a:solidFill>
                <a:schemeClr val="accent2"/>
              </a:solidFill>
            </a:rPr>
            <a:t>Increasing the undertaking of, and confidence in these technologies by the wider public</a:t>
          </a:r>
        </a:p>
      </dsp:txBody>
      <dsp:txXfrm>
        <a:off x="914161" y="2971772"/>
        <a:ext cx="9598264" cy="791481"/>
      </dsp:txXfrm>
    </dsp:sp>
    <dsp:sp modelId="{8C62B328-9F2C-43F8-AEBB-3F45CCD11DDC}">
      <dsp:nvSpPr>
        <dsp:cNvPr id="0" name=""/>
        <dsp:cNvSpPr/>
      </dsp:nvSpPr>
      <dsp:spPr>
        <a:xfrm>
          <a:off x="0" y="3961124"/>
          <a:ext cx="10512426" cy="791481"/>
        </a:xfrm>
        <a:prstGeom prst="roundRect">
          <a:avLst>
            <a:gd name="adj" fmla="val 1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dsp:style>
    </dsp:sp>
    <dsp:sp modelId="{98421C50-F84D-4408-94CA-3E91A3CE1587}">
      <dsp:nvSpPr>
        <dsp:cNvPr id="0" name=""/>
        <dsp:cNvSpPr/>
      </dsp:nvSpPr>
      <dsp:spPr>
        <a:xfrm>
          <a:off x="239423" y="4139207"/>
          <a:ext cx="435314" cy="43531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755DE3-EEEF-41A3-B6E0-76E72AB7222A}">
      <dsp:nvSpPr>
        <dsp:cNvPr id="0" name=""/>
        <dsp:cNvSpPr/>
      </dsp:nvSpPr>
      <dsp:spPr>
        <a:xfrm>
          <a:off x="914161" y="3961124"/>
          <a:ext cx="9598264" cy="7914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765" tIns="83765" rIns="83765" bIns="83765" numCol="1" spcCol="1270" anchor="ctr" anchorCtr="0">
          <a:noAutofit/>
        </a:bodyPr>
        <a:lstStyle/>
        <a:p>
          <a:pPr marL="0" lvl="0" indent="0" algn="l" defTabSz="844550">
            <a:lnSpc>
              <a:spcPct val="100000"/>
            </a:lnSpc>
            <a:spcBef>
              <a:spcPct val="0"/>
            </a:spcBef>
            <a:spcAft>
              <a:spcPct val="35000"/>
            </a:spcAft>
            <a:buNone/>
          </a:pPr>
          <a:r>
            <a:rPr lang="en-US" sz="1900" kern="1200">
              <a:solidFill>
                <a:srgbClr val="6CBCA7"/>
              </a:solidFill>
            </a:rPr>
            <a:t>Maintenance of a competitive market for the post-demonstration deployment of the technologies</a:t>
          </a:r>
        </a:p>
      </dsp:txBody>
      <dsp:txXfrm>
        <a:off x="914161" y="3961124"/>
        <a:ext cx="9598264" cy="791481"/>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C6D04C-8215-4B1F-919B-CCD7CB8CB3A7}">
      <dsp:nvSpPr>
        <dsp:cNvPr id="0" name=""/>
        <dsp:cNvSpPr/>
      </dsp:nvSpPr>
      <dsp:spPr>
        <a:xfrm>
          <a:off x="438" y="259011"/>
          <a:ext cx="1709546" cy="102572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Climate Change Mitigation</a:t>
          </a:r>
          <a:endParaRPr lang="en-IE" sz="2100" kern="1200"/>
        </a:p>
      </dsp:txBody>
      <dsp:txXfrm>
        <a:off x="438" y="259011"/>
        <a:ext cx="1709546" cy="1025727"/>
      </dsp:txXfrm>
    </dsp:sp>
    <dsp:sp modelId="{FC921877-FDAF-48A7-8F8D-97FCFC6EDAC9}">
      <dsp:nvSpPr>
        <dsp:cNvPr id="0" name=""/>
        <dsp:cNvSpPr/>
      </dsp:nvSpPr>
      <dsp:spPr>
        <a:xfrm>
          <a:off x="1880939" y="259011"/>
          <a:ext cx="1709546" cy="102572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Climate Change Adaptation</a:t>
          </a:r>
          <a:endParaRPr lang="en-IE" sz="2100" kern="1200"/>
        </a:p>
      </dsp:txBody>
      <dsp:txXfrm>
        <a:off x="1880939" y="259011"/>
        <a:ext cx="1709546" cy="1025727"/>
      </dsp:txXfrm>
    </dsp:sp>
    <dsp:sp modelId="{CC2EB221-0308-4F92-8280-17432D8085D2}">
      <dsp:nvSpPr>
        <dsp:cNvPr id="0" name=""/>
        <dsp:cNvSpPr/>
      </dsp:nvSpPr>
      <dsp:spPr>
        <a:xfrm>
          <a:off x="438" y="1455693"/>
          <a:ext cx="1709546" cy="102572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Water and Marine Resources</a:t>
          </a:r>
          <a:endParaRPr lang="en-IE" sz="2100" kern="1200"/>
        </a:p>
      </dsp:txBody>
      <dsp:txXfrm>
        <a:off x="438" y="1455693"/>
        <a:ext cx="1709546" cy="1025727"/>
      </dsp:txXfrm>
    </dsp:sp>
    <dsp:sp modelId="{27817444-4F42-493A-9724-C000BE6B3537}">
      <dsp:nvSpPr>
        <dsp:cNvPr id="0" name=""/>
        <dsp:cNvSpPr/>
      </dsp:nvSpPr>
      <dsp:spPr>
        <a:xfrm>
          <a:off x="1880939" y="1455693"/>
          <a:ext cx="1709546" cy="102572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Circular Economy</a:t>
          </a:r>
          <a:endParaRPr lang="en-IE" sz="2100" kern="1200"/>
        </a:p>
      </dsp:txBody>
      <dsp:txXfrm>
        <a:off x="1880939" y="1455693"/>
        <a:ext cx="1709546" cy="1025727"/>
      </dsp:txXfrm>
    </dsp:sp>
    <dsp:sp modelId="{B2EBC805-E97A-4B90-A1F0-4582F7CAF22A}">
      <dsp:nvSpPr>
        <dsp:cNvPr id="0" name=""/>
        <dsp:cNvSpPr/>
      </dsp:nvSpPr>
      <dsp:spPr>
        <a:xfrm>
          <a:off x="438" y="2652376"/>
          <a:ext cx="1709546" cy="102572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Pollution Prevention and Control</a:t>
          </a:r>
          <a:endParaRPr lang="en-IE" sz="2100" kern="1200"/>
        </a:p>
      </dsp:txBody>
      <dsp:txXfrm>
        <a:off x="438" y="2652376"/>
        <a:ext cx="1709546" cy="1025727"/>
      </dsp:txXfrm>
    </dsp:sp>
    <dsp:sp modelId="{3FC6F0F5-CD7D-4904-9BA3-8CDBA9E34C2A}">
      <dsp:nvSpPr>
        <dsp:cNvPr id="0" name=""/>
        <dsp:cNvSpPr/>
      </dsp:nvSpPr>
      <dsp:spPr>
        <a:xfrm>
          <a:off x="1880939" y="2652376"/>
          <a:ext cx="1709546" cy="1025727"/>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Biodiversity and Ecosystems</a:t>
          </a:r>
          <a:endParaRPr lang="en-IE" sz="2100" kern="1200"/>
        </a:p>
      </dsp:txBody>
      <dsp:txXfrm>
        <a:off x="1880939" y="2652376"/>
        <a:ext cx="1709546" cy="102572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F42072-BAA3-42ED-8E27-ACB497B53EB5}">
      <dsp:nvSpPr>
        <dsp:cNvPr id="0" name=""/>
        <dsp:cNvSpPr/>
      </dsp:nvSpPr>
      <dsp:spPr>
        <a:xfrm>
          <a:off x="1915" y="0"/>
          <a:ext cx="4085618" cy="147564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IE" sz="2800" u="sng" kern="1200"/>
            <a:t>Application</a:t>
          </a:r>
        </a:p>
        <a:p>
          <a:pPr marL="0" lvl="0" indent="0" algn="ctr" defTabSz="1244600">
            <a:lnSpc>
              <a:spcPct val="90000"/>
            </a:lnSpc>
            <a:spcBef>
              <a:spcPct val="0"/>
            </a:spcBef>
            <a:spcAft>
              <a:spcPct val="35000"/>
            </a:spcAft>
            <a:buNone/>
          </a:pPr>
          <a:r>
            <a:rPr lang="en-IE" sz="2800" kern="1200"/>
            <a:t>DNSH Compliance Plan</a:t>
          </a:r>
        </a:p>
      </dsp:txBody>
      <dsp:txXfrm>
        <a:off x="45135" y="43220"/>
        <a:ext cx="3999178" cy="1389202"/>
      </dsp:txXfrm>
    </dsp:sp>
    <dsp:sp modelId="{531B57D0-2A2E-46B8-9562-BB97FF8A7726}">
      <dsp:nvSpPr>
        <dsp:cNvPr id="0" name=""/>
        <dsp:cNvSpPr/>
      </dsp:nvSpPr>
      <dsp:spPr>
        <a:xfrm>
          <a:off x="4496096" y="231204"/>
          <a:ext cx="866151" cy="1013233"/>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IE" sz="2200" kern="1200"/>
        </a:p>
      </dsp:txBody>
      <dsp:txXfrm>
        <a:off x="4496096" y="433851"/>
        <a:ext cx="606306" cy="607939"/>
      </dsp:txXfrm>
    </dsp:sp>
    <dsp:sp modelId="{86EB9E22-91E8-4399-B9C9-5AB2609428EF}">
      <dsp:nvSpPr>
        <dsp:cNvPr id="0" name=""/>
        <dsp:cNvSpPr/>
      </dsp:nvSpPr>
      <dsp:spPr>
        <a:xfrm>
          <a:off x="5721781" y="0"/>
          <a:ext cx="4085618" cy="1475642"/>
        </a:xfrm>
        <a:prstGeom prst="roundRect">
          <a:avLst>
            <a:gd name="adj" fmla="val 10000"/>
          </a:avLst>
        </a:prstGeom>
        <a:solidFill>
          <a:srgbClr val="6CBCA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IE" sz="2800" u="sng" kern="1200"/>
            <a:t>End of Operation</a:t>
          </a:r>
        </a:p>
        <a:p>
          <a:pPr marL="0" lvl="0" indent="0" algn="ctr" defTabSz="1244600">
            <a:lnSpc>
              <a:spcPct val="90000"/>
            </a:lnSpc>
            <a:spcBef>
              <a:spcPct val="0"/>
            </a:spcBef>
            <a:spcAft>
              <a:spcPct val="35000"/>
            </a:spcAft>
            <a:buNone/>
          </a:pPr>
          <a:r>
            <a:rPr lang="en-IE" sz="2800" kern="1200"/>
            <a:t>DNSH Compliance Report </a:t>
          </a:r>
        </a:p>
      </dsp:txBody>
      <dsp:txXfrm>
        <a:off x="5765001" y="43220"/>
        <a:ext cx="3999178" cy="138920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AA33D-143B-41B8-801F-6D1D424DEE65}">
      <dsp:nvSpPr>
        <dsp:cNvPr id="0" name=""/>
        <dsp:cNvSpPr/>
      </dsp:nvSpPr>
      <dsp:spPr>
        <a:xfrm rot="5400000">
          <a:off x="6645976" y="-2733980"/>
          <a:ext cx="1004948" cy="6727953"/>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kumimoji="0" lang="en-US" sz="2400" b="0" i="0" u="none" strike="noStrike" kern="1200" cap="none" spc="0" normalizeH="0" baseline="0" noProof="0">
              <a:ln>
                <a:noFill/>
              </a:ln>
              <a:solidFill>
                <a:srgbClr val="000000"/>
              </a:solidFill>
              <a:effectLst/>
              <a:uLnTx/>
              <a:uFillTx/>
              <a:latin typeface="EC Square Sans Cond Pro"/>
            </a:rPr>
            <a:t>Select relevant economic activity(ies)</a:t>
          </a:r>
          <a:endParaRPr lang="en-IE" sz="2400" b="0" kern="1200">
            <a:latin typeface="EC Square Sans Cond Pro"/>
          </a:endParaRPr>
        </a:p>
      </dsp:txBody>
      <dsp:txXfrm rot="-5400000">
        <a:off x="3784474" y="176580"/>
        <a:ext cx="6678895" cy="906832"/>
      </dsp:txXfrm>
    </dsp:sp>
    <dsp:sp modelId="{C913630A-B9A8-4762-8827-C900A357EB40}">
      <dsp:nvSpPr>
        <dsp:cNvPr id="0" name=""/>
        <dsp:cNvSpPr/>
      </dsp:nvSpPr>
      <dsp:spPr>
        <a:xfrm>
          <a:off x="0" y="1903"/>
          <a:ext cx="3784473" cy="125618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IE" sz="4400" kern="1200">
              <a:latin typeface="EC Square Sans Cond Pro"/>
            </a:rPr>
            <a:t>Step 1</a:t>
          </a:r>
        </a:p>
      </dsp:txBody>
      <dsp:txXfrm>
        <a:off x="61322" y="63225"/>
        <a:ext cx="3661829" cy="1133541"/>
      </dsp:txXfrm>
    </dsp:sp>
    <dsp:sp modelId="{0B8C1B2C-AB24-4361-9BD4-4CB4F6D1D1F4}">
      <dsp:nvSpPr>
        <dsp:cNvPr id="0" name=""/>
        <dsp:cNvSpPr/>
      </dsp:nvSpPr>
      <dsp:spPr>
        <a:xfrm rot="5400000">
          <a:off x="6645976" y="-1414986"/>
          <a:ext cx="1004948" cy="6727953"/>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IE" sz="2400" kern="1200">
              <a:latin typeface="EC Square Sans Cond Pro"/>
            </a:rPr>
            <a:t>Find Technical Screening Criteria (TSC) for those activities</a:t>
          </a:r>
        </a:p>
        <a:p>
          <a:pPr marL="228600" lvl="1" indent="-228600" algn="l" defTabSz="1066800">
            <a:lnSpc>
              <a:spcPct val="90000"/>
            </a:lnSpc>
            <a:spcBef>
              <a:spcPct val="0"/>
            </a:spcBef>
            <a:spcAft>
              <a:spcPct val="15000"/>
            </a:spcAft>
            <a:buChar char="•"/>
          </a:pPr>
          <a:r>
            <a:rPr lang="en-IE" sz="2400" kern="1200">
              <a:latin typeface="EC Square Sans Cond Pro"/>
            </a:rPr>
            <a:t>Assess compliance and identify necessary actions</a:t>
          </a:r>
        </a:p>
      </dsp:txBody>
      <dsp:txXfrm rot="-5400000">
        <a:off x="3784474" y="1495574"/>
        <a:ext cx="6678895" cy="906832"/>
      </dsp:txXfrm>
    </dsp:sp>
    <dsp:sp modelId="{E5658D86-E9ED-4CEA-B142-06C4D25009C6}">
      <dsp:nvSpPr>
        <dsp:cNvPr id="0" name=""/>
        <dsp:cNvSpPr/>
      </dsp:nvSpPr>
      <dsp:spPr>
        <a:xfrm>
          <a:off x="0" y="1320897"/>
          <a:ext cx="3784473" cy="125618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IE" sz="4400" kern="1200">
              <a:latin typeface="EC Square Sans Cond Pro"/>
            </a:rPr>
            <a:t>Step 2</a:t>
          </a:r>
        </a:p>
      </dsp:txBody>
      <dsp:txXfrm>
        <a:off x="61322" y="1382219"/>
        <a:ext cx="3661829" cy="1133541"/>
      </dsp:txXfrm>
    </dsp:sp>
    <dsp:sp modelId="{3BAA8284-082E-4C08-A588-960B4D2CEC6D}">
      <dsp:nvSpPr>
        <dsp:cNvPr id="0" name=""/>
        <dsp:cNvSpPr/>
      </dsp:nvSpPr>
      <dsp:spPr>
        <a:xfrm rot="5400000">
          <a:off x="6645976" y="-95991"/>
          <a:ext cx="1004948" cy="6727953"/>
        </a:xfrm>
        <a:prstGeom prst="round2Same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45720" rIns="91440" bIns="45720" numCol="1" spcCol="1270" anchor="ctr" anchorCtr="0">
          <a:noAutofit/>
        </a:bodyPr>
        <a:lstStyle/>
        <a:p>
          <a:pPr marL="228600" lvl="1" indent="-228600" algn="l" defTabSz="1066800">
            <a:lnSpc>
              <a:spcPct val="90000"/>
            </a:lnSpc>
            <a:spcBef>
              <a:spcPct val="0"/>
            </a:spcBef>
            <a:spcAft>
              <a:spcPct val="15000"/>
            </a:spcAft>
            <a:buChar char="•"/>
          </a:pPr>
          <a:r>
            <a:rPr lang="en-IE" sz="2400" kern="1200">
              <a:latin typeface="EC Square Sans Cond Pro"/>
            </a:rPr>
            <a:t>Prepare the DNSH Compliance Plan for Application Form Part B</a:t>
          </a:r>
        </a:p>
      </dsp:txBody>
      <dsp:txXfrm rot="-5400000">
        <a:off x="3784474" y="2814569"/>
        <a:ext cx="6678895" cy="906832"/>
      </dsp:txXfrm>
    </dsp:sp>
    <dsp:sp modelId="{A881EDAD-6993-4787-9E0A-00D46A702460}">
      <dsp:nvSpPr>
        <dsp:cNvPr id="0" name=""/>
        <dsp:cNvSpPr/>
      </dsp:nvSpPr>
      <dsp:spPr>
        <a:xfrm>
          <a:off x="0" y="2639892"/>
          <a:ext cx="3784473" cy="125618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83820" rIns="167640" bIns="83820" numCol="1" spcCol="1270" anchor="ctr" anchorCtr="0">
          <a:noAutofit/>
        </a:bodyPr>
        <a:lstStyle/>
        <a:p>
          <a:pPr marL="0" lvl="0" indent="0" algn="ctr" defTabSz="1955800">
            <a:lnSpc>
              <a:spcPct val="90000"/>
            </a:lnSpc>
            <a:spcBef>
              <a:spcPct val="0"/>
            </a:spcBef>
            <a:spcAft>
              <a:spcPct val="35000"/>
            </a:spcAft>
            <a:buNone/>
          </a:pPr>
          <a:r>
            <a:rPr lang="en-IE" sz="4400" kern="1200">
              <a:latin typeface="EC Square Sans Cond Pro"/>
            </a:rPr>
            <a:t>Step 3</a:t>
          </a:r>
        </a:p>
      </dsp:txBody>
      <dsp:txXfrm>
        <a:off x="61322" y="2701214"/>
        <a:ext cx="3661829" cy="11335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6037E3-CA95-48D5-A900-D27868058CBF}">
      <dsp:nvSpPr>
        <dsp:cNvPr id="0" name=""/>
        <dsp:cNvSpPr/>
      </dsp:nvSpPr>
      <dsp:spPr>
        <a:xfrm>
          <a:off x="443124" y="267552"/>
          <a:ext cx="2780227" cy="2780228"/>
        </a:xfrm>
        <a:prstGeom prst="roundRect">
          <a:avLst/>
        </a:prstGeom>
        <a:blipFill dpi="0" rotWithShape="1">
          <a:blip xmlns:r="http://schemas.openxmlformats.org/officeDocument/2006/relationships" r:embed="rId1">
            <a:extLst>
              <a:ext uri="{BEBA8EAE-BF5A-486C-A8C5-ECC9F3942E4B}">
                <a14:imgProps xmlns:a14="http://schemas.microsoft.com/office/drawing/2010/main">
                  <a14:imgLayer r:embed="rId2"/>
                </a14:imgProps>
              </a:ext>
              <a:ext uri="{28A0092B-C50C-407E-A947-70E740481C1C}">
                <a14:useLocalDpi xmlns:a14="http://schemas.microsoft.com/office/drawing/2010/main" val="0"/>
              </a:ext>
            </a:extLst>
          </a:blip>
          <a:srcRect/>
          <a:stretch>
            <a:fillRect l="-1278" t="-275" r="-702" b="-715"/>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D378D5-7878-4E07-85A4-19CA92F92A2B}">
      <dsp:nvSpPr>
        <dsp:cNvPr id="0" name=""/>
        <dsp:cNvSpPr/>
      </dsp:nvSpPr>
      <dsp:spPr>
        <a:xfrm>
          <a:off x="128754" y="3151182"/>
          <a:ext cx="3622472" cy="1210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l" defTabSz="800100">
            <a:lnSpc>
              <a:spcPct val="90000"/>
            </a:lnSpc>
            <a:spcBef>
              <a:spcPct val="0"/>
            </a:spcBef>
            <a:spcAft>
              <a:spcPct val="35000"/>
            </a:spcAft>
            <a:buClr>
              <a:srgbClr val="99FFCC"/>
            </a:buClr>
            <a:buNone/>
          </a:pPr>
          <a:r>
            <a:rPr lang="en-US" sz="1800" b="1" kern="1200">
              <a:latin typeface="+mn-lt"/>
              <a:cs typeface="Arial"/>
            </a:rPr>
            <a:t>IF25 Hydrogen Auction</a:t>
          </a:r>
          <a:endParaRPr lang="en-IE" sz="1800" b="1" kern="1200">
            <a:latin typeface="+mn-lt"/>
          </a:endParaRPr>
        </a:p>
        <a:p>
          <a:pPr marL="114300" lvl="1" indent="-114300" algn="l" defTabSz="622300">
            <a:lnSpc>
              <a:spcPct val="90000"/>
            </a:lnSpc>
            <a:spcBef>
              <a:spcPct val="0"/>
            </a:spcBef>
            <a:spcAft>
              <a:spcPct val="15000"/>
            </a:spcAft>
            <a:buFont typeface="Arial" panose="020B0604020202020204" pitchFamily="34" charset="0"/>
            <a:buChar char="•"/>
          </a:pPr>
          <a:r>
            <a:rPr lang="en-US" sz="1400" b="0" kern="1200">
              <a:latin typeface="+mn-lt"/>
              <a:cs typeface="Arial"/>
            </a:rPr>
            <a:t>RFNBO hydrogen production </a:t>
          </a:r>
          <a:endParaRPr lang="en-IE" sz="1400" kern="1200">
            <a:latin typeface="+mn-lt"/>
          </a:endParaRPr>
        </a:p>
        <a:p>
          <a:pPr marL="114300" lvl="1" indent="-114300" algn="l" defTabSz="622300" rtl="0">
            <a:lnSpc>
              <a:spcPct val="90000"/>
            </a:lnSpc>
            <a:spcBef>
              <a:spcPct val="0"/>
            </a:spcBef>
            <a:spcAft>
              <a:spcPct val="15000"/>
            </a:spcAft>
            <a:buFont typeface="Arial" panose="020B0604020202020204" pitchFamily="34" charset="0"/>
            <a:buChar char="•"/>
          </a:pPr>
          <a:r>
            <a:rPr lang="en-US" sz="1400" b="0" kern="1200">
              <a:latin typeface="+mn-lt"/>
              <a:cs typeface="Arial"/>
            </a:rPr>
            <a:t>RFNBO and/or low-carbon </a:t>
          </a:r>
          <a:r>
            <a:rPr lang="en-US" sz="1400" b="1" kern="1200">
              <a:latin typeface="+mn-lt"/>
              <a:cs typeface="Arial"/>
            </a:rPr>
            <a:t>electrolytic </a:t>
          </a:r>
          <a:r>
            <a:rPr lang="en-US" sz="1400" b="0" kern="1200">
              <a:latin typeface="+mn-lt"/>
              <a:cs typeface="Arial"/>
            </a:rPr>
            <a:t>hydrogen production </a:t>
          </a:r>
          <a:endParaRPr lang="en-IE" sz="1400" b="0" kern="1200">
            <a:latin typeface="+mn-lt"/>
            <a:cs typeface="+mn-lt"/>
          </a:endParaRPr>
        </a:p>
        <a:p>
          <a:pPr marL="114300" lvl="1" indent="-114300" algn="l" defTabSz="622300" rtl="0">
            <a:lnSpc>
              <a:spcPct val="90000"/>
            </a:lnSpc>
            <a:spcBef>
              <a:spcPct val="0"/>
            </a:spcBef>
            <a:spcAft>
              <a:spcPct val="15000"/>
            </a:spcAft>
            <a:buChar char="•"/>
          </a:pPr>
          <a:r>
            <a:rPr lang="en-US" sz="1400" b="0" kern="1200">
              <a:latin typeface="+mn-lt"/>
              <a:ea typeface="Calibri"/>
              <a:cs typeface="Calibri"/>
            </a:rPr>
            <a:t>RFNBO and/or low-carbon </a:t>
          </a:r>
          <a:r>
            <a:rPr lang="en-US" sz="1400" b="1" kern="1200">
              <a:latin typeface="+mn-lt"/>
              <a:ea typeface="Calibri"/>
              <a:cs typeface="Calibri"/>
            </a:rPr>
            <a:t>electrolytic</a:t>
          </a:r>
          <a:r>
            <a:rPr lang="en-US" sz="1400" b="0" kern="1200">
              <a:latin typeface="+mn-lt"/>
              <a:ea typeface="Calibri"/>
              <a:cs typeface="Calibri"/>
            </a:rPr>
            <a:t> hydrogen production </a:t>
          </a:r>
          <a:r>
            <a:rPr lang="en-US" sz="1400" b="0" kern="1200">
              <a:latin typeface="+mn-lt"/>
              <a:cs typeface="Arial"/>
            </a:rPr>
            <a:t>for </a:t>
          </a:r>
          <a:r>
            <a:rPr lang="en-US" sz="1400" b="1" kern="1200">
              <a:latin typeface="+mn-lt"/>
              <a:cs typeface="Arial"/>
            </a:rPr>
            <a:t>maritime</a:t>
          </a:r>
          <a:r>
            <a:rPr lang="en-US" sz="1400" b="0" kern="1200">
              <a:latin typeface="+mn-lt"/>
              <a:cs typeface="Arial"/>
            </a:rPr>
            <a:t> and </a:t>
          </a:r>
          <a:r>
            <a:rPr lang="en-US" sz="1400" b="1" kern="1200">
              <a:latin typeface="+mn-lt"/>
              <a:cs typeface="Arial"/>
            </a:rPr>
            <a:t>aviation</a:t>
          </a:r>
          <a:r>
            <a:rPr lang="en-US" sz="1400" b="0" kern="1200">
              <a:latin typeface="+mn-lt"/>
              <a:cs typeface="Arial"/>
            </a:rPr>
            <a:t> sectors</a:t>
          </a:r>
          <a:endParaRPr lang="en-US" sz="1400" kern="1200">
            <a:latin typeface="+mn-lt"/>
          </a:endParaRPr>
        </a:p>
      </dsp:txBody>
      <dsp:txXfrm>
        <a:off x="128754" y="3151182"/>
        <a:ext cx="3622472" cy="1210056"/>
      </dsp:txXfrm>
    </dsp:sp>
    <dsp:sp modelId="{05717162-BE27-49E5-87C0-FF862A7AAE82}">
      <dsp:nvSpPr>
        <dsp:cNvPr id="0" name=""/>
        <dsp:cNvSpPr/>
      </dsp:nvSpPr>
      <dsp:spPr>
        <a:xfrm>
          <a:off x="4321232" y="289800"/>
          <a:ext cx="2780227" cy="2780228"/>
        </a:xfrm>
        <a:prstGeom prst="roundRect">
          <a:avLst/>
        </a:prstGeom>
        <a:blipFill dpi="0" rotWithShape="1">
          <a:blip xmlns:r="http://schemas.openxmlformats.org/officeDocument/2006/relationships" r:embed="rId3">
            <a:extLst>
              <a:ext uri="{28A0092B-C50C-407E-A947-70E740481C1C}">
                <a14:useLocalDpi xmlns:a14="http://schemas.microsoft.com/office/drawing/2010/main" val="0"/>
              </a:ext>
            </a:extLst>
          </a:blip>
          <a:srcRect/>
          <a:stretch>
            <a:fillRect t="-603" b="-59"/>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34CFDED-719F-4B67-A79B-D38BB9B9DAEE}">
      <dsp:nvSpPr>
        <dsp:cNvPr id="0" name=""/>
        <dsp:cNvSpPr/>
      </dsp:nvSpPr>
      <dsp:spPr>
        <a:xfrm>
          <a:off x="4000225" y="3211286"/>
          <a:ext cx="3565362" cy="1210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l" defTabSz="800100">
            <a:lnSpc>
              <a:spcPct val="90000"/>
            </a:lnSpc>
            <a:spcBef>
              <a:spcPct val="0"/>
            </a:spcBef>
            <a:spcAft>
              <a:spcPct val="35000"/>
            </a:spcAft>
            <a:buNone/>
          </a:pPr>
          <a:r>
            <a:rPr lang="en-IE" sz="1800" b="1" kern="1200">
              <a:latin typeface="+mn-lt"/>
            </a:rPr>
            <a:t>IF25 Industrial Heat Auction</a:t>
          </a:r>
        </a:p>
        <a:p>
          <a:pPr marL="114300" lvl="1" indent="-114300" algn="l" defTabSz="622300" rtl="0">
            <a:lnSpc>
              <a:spcPct val="90000"/>
            </a:lnSpc>
            <a:spcBef>
              <a:spcPct val="0"/>
            </a:spcBef>
            <a:spcAft>
              <a:spcPct val="15000"/>
            </a:spcAft>
            <a:buChar char="•"/>
          </a:pPr>
          <a:r>
            <a:rPr lang="en-IE" sz="1400" kern="1200">
              <a:latin typeface="+mn-lt"/>
            </a:rPr>
            <a:t>100-400</a:t>
          </a:r>
          <a:r>
            <a:rPr lang="en-GB" sz="1400" kern="1200">
              <a:latin typeface="+mn-lt"/>
              <a:ea typeface="Calibri"/>
              <a:cs typeface="Calibri"/>
            </a:rPr>
            <a:t>°C - </a:t>
          </a:r>
          <a:r>
            <a:rPr lang="en-IE" sz="1400" kern="1200">
              <a:latin typeface="+mn-lt"/>
            </a:rPr>
            <a:t>thermal capacity 3-5MW</a:t>
          </a:r>
        </a:p>
        <a:p>
          <a:pPr marL="114300" lvl="1" indent="-114300" algn="l" defTabSz="622300" rtl="0">
            <a:lnSpc>
              <a:spcPct val="90000"/>
            </a:lnSpc>
            <a:spcBef>
              <a:spcPct val="0"/>
            </a:spcBef>
            <a:spcAft>
              <a:spcPct val="15000"/>
            </a:spcAft>
            <a:buChar char="•"/>
          </a:pPr>
          <a:r>
            <a:rPr lang="en-IE" sz="1400" kern="1200">
              <a:latin typeface="+mn-lt"/>
              <a:ea typeface="Calibri"/>
              <a:cs typeface="Calibri"/>
            </a:rPr>
            <a:t>100-400</a:t>
          </a:r>
          <a:r>
            <a:rPr lang="en-GB" sz="1400" kern="1200">
              <a:latin typeface="+mn-lt"/>
              <a:ea typeface="Calibri"/>
              <a:cs typeface="Calibri"/>
            </a:rPr>
            <a:t>°C - </a:t>
          </a:r>
          <a:r>
            <a:rPr lang="en-IE" sz="1400" kern="1200">
              <a:latin typeface="+mn-lt"/>
              <a:ea typeface="Calibri"/>
              <a:cs typeface="Calibri"/>
            </a:rPr>
            <a:t>thermal capacity &gt; 5MW</a:t>
          </a:r>
        </a:p>
        <a:p>
          <a:pPr marL="114300" lvl="1" indent="-114300" algn="l" defTabSz="622300" rtl="0">
            <a:lnSpc>
              <a:spcPct val="90000"/>
            </a:lnSpc>
            <a:spcBef>
              <a:spcPct val="0"/>
            </a:spcBef>
            <a:spcAft>
              <a:spcPct val="15000"/>
            </a:spcAft>
            <a:buChar char="•"/>
          </a:pPr>
          <a:r>
            <a:rPr lang="en-IE" sz="1400" kern="1200">
              <a:latin typeface="+mn-lt"/>
              <a:ea typeface="Calibri"/>
              <a:cs typeface="Calibri"/>
            </a:rPr>
            <a:t>&gt; 400</a:t>
          </a:r>
          <a:r>
            <a:rPr lang="en-GB" sz="1400" kern="1200">
              <a:latin typeface="+mn-lt"/>
              <a:ea typeface="Calibri"/>
              <a:cs typeface="Calibri"/>
            </a:rPr>
            <a:t>°C -</a:t>
          </a:r>
          <a:r>
            <a:rPr lang="en-IE" sz="1400" kern="1200">
              <a:latin typeface="+mn-lt"/>
              <a:ea typeface="Calibri"/>
              <a:cs typeface="Calibri"/>
            </a:rPr>
            <a:t> thermal capacity &gt; 3 MW</a:t>
          </a:r>
          <a:endParaRPr lang="en-US" sz="1400" kern="1200">
            <a:latin typeface="+mn-lt"/>
            <a:ea typeface="Calibri"/>
            <a:cs typeface="Calibri"/>
          </a:endParaRPr>
        </a:p>
      </dsp:txBody>
      <dsp:txXfrm>
        <a:off x="4000225" y="3211286"/>
        <a:ext cx="3565362" cy="1210056"/>
      </dsp:txXfrm>
    </dsp:sp>
    <dsp:sp modelId="{53999B85-F3ED-4C01-9F30-D67BD484C7AB}">
      <dsp:nvSpPr>
        <dsp:cNvPr id="0" name=""/>
        <dsp:cNvSpPr/>
      </dsp:nvSpPr>
      <dsp:spPr>
        <a:xfrm>
          <a:off x="8098231" y="264047"/>
          <a:ext cx="2780227" cy="2780228"/>
        </a:xfrm>
        <a:prstGeom prst="roundRect">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t="53" b="597"/>
          </a:stretch>
        </a:blip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DE297E-07F4-4593-81F0-301CD8007A3A}">
      <dsp:nvSpPr>
        <dsp:cNvPr id="0" name=""/>
        <dsp:cNvSpPr/>
      </dsp:nvSpPr>
      <dsp:spPr>
        <a:xfrm>
          <a:off x="7848962" y="3254219"/>
          <a:ext cx="3261608" cy="12100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l" defTabSz="800100">
            <a:lnSpc>
              <a:spcPct val="90000"/>
            </a:lnSpc>
            <a:spcBef>
              <a:spcPct val="0"/>
            </a:spcBef>
            <a:spcAft>
              <a:spcPct val="35000"/>
            </a:spcAft>
            <a:buNone/>
          </a:pPr>
          <a:r>
            <a:rPr lang="en-IE" sz="1800" b="1" kern="1200">
              <a:latin typeface="+mn-lt"/>
            </a:rPr>
            <a:t>IF25 NZT Call</a:t>
          </a:r>
        </a:p>
        <a:p>
          <a:pPr marL="57150" lvl="1" indent="-57150" algn="l" defTabSz="488950">
            <a:lnSpc>
              <a:spcPct val="90000"/>
            </a:lnSpc>
            <a:spcBef>
              <a:spcPct val="0"/>
            </a:spcBef>
            <a:spcAft>
              <a:spcPct val="15000"/>
            </a:spcAft>
            <a:buFont typeface="Arial" panose="020B0604020202020204" pitchFamily="34" charset="0"/>
            <a:buNone/>
          </a:pPr>
          <a:r>
            <a:rPr lang="en-IE" sz="1100" b="0" kern="1200">
              <a:latin typeface="+mn-lt"/>
              <a:ea typeface="+mn-ea"/>
              <a:cs typeface="Arial"/>
            </a:rPr>
            <a:t>  </a:t>
          </a:r>
          <a:r>
            <a:rPr lang="en-IE" sz="1400" b="0" kern="1200">
              <a:latin typeface="+mn-lt"/>
              <a:ea typeface="+mn-ea"/>
              <a:cs typeface="Arial"/>
            </a:rPr>
            <a:t>Innovative commercialisation, demonstration, pilot plant or scale up of technologies, business models and processes that reduce GHG emissions</a:t>
          </a:r>
          <a:endParaRPr lang="en-IE" sz="1400" kern="1200">
            <a:latin typeface="+mn-lt"/>
          </a:endParaRPr>
        </a:p>
        <a:p>
          <a:pPr marL="114300" lvl="1" indent="-114300" algn="l" defTabSz="622300">
            <a:lnSpc>
              <a:spcPct val="90000"/>
            </a:lnSpc>
            <a:spcBef>
              <a:spcPct val="0"/>
            </a:spcBef>
            <a:spcAft>
              <a:spcPct val="15000"/>
            </a:spcAft>
            <a:buChar char="•"/>
          </a:pPr>
          <a:endParaRPr lang="en-IE" sz="1400" kern="1200">
            <a:latin typeface="+mn-lt"/>
          </a:endParaRPr>
        </a:p>
        <a:p>
          <a:pPr marL="114300" lvl="1" indent="-114300" algn="l" defTabSz="622300">
            <a:lnSpc>
              <a:spcPct val="90000"/>
            </a:lnSpc>
            <a:spcBef>
              <a:spcPct val="0"/>
            </a:spcBef>
            <a:spcAft>
              <a:spcPct val="15000"/>
            </a:spcAft>
            <a:buFont typeface="Arial" panose="020B0604020202020204" pitchFamily="34" charset="0"/>
            <a:buNone/>
          </a:pPr>
          <a:r>
            <a:rPr lang="en-IE" sz="1400" kern="1200">
              <a:solidFill>
                <a:srgbClr val="0070C0"/>
              </a:solidFill>
              <a:hlinkClick xmlns:r="http://schemas.openxmlformats.org/officeDocument/2006/relationships" r:id="rId5">
                <a:extLst>
                  <a:ext uri="{A12FA001-AC4F-418D-AE19-62706E023703}">
                    <ahyp:hlinkClr xmlns:ahyp="http://schemas.microsoft.com/office/drawing/2018/hyperlinkcolor" val="tx"/>
                  </a:ext>
                </a:extLst>
              </a:hlinkClick>
            </a:rPr>
            <a:t>Q&amp;A</a:t>
          </a:r>
          <a:endParaRPr lang="en-IE" sz="1400" kern="1200">
            <a:solidFill>
              <a:srgbClr val="0070C0"/>
            </a:solidFill>
          </a:endParaRPr>
        </a:p>
        <a:p>
          <a:pPr marL="114300" lvl="1" indent="-114300" algn="l" defTabSz="622300">
            <a:lnSpc>
              <a:spcPct val="90000"/>
            </a:lnSpc>
            <a:spcBef>
              <a:spcPct val="0"/>
            </a:spcBef>
            <a:spcAft>
              <a:spcPct val="15000"/>
            </a:spcAft>
            <a:buFont typeface="Arial" panose="020B0604020202020204" pitchFamily="34" charset="0"/>
            <a:buNone/>
          </a:pPr>
          <a:r>
            <a:rPr lang="en-IE" sz="1400" kern="1200">
              <a:solidFill>
                <a:srgbClr val="0070C0"/>
              </a:solidFill>
              <a:hlinkClick xmlns:r="http://schemas.openxmlformats.org/officeDocument/2006/relationships" r:id="rId6">
                <a:extLst>
                  <a:ext uri="{A12FA001-AC4F-418D-AE19-62706E023703}">
                    <ahyp:hlinkClr xmlns:ahyp="http://schemas.microsoft.com/office/drawing/2018/hyperlinkcolor" val="tx"/>
                  </a:ext>
                </a:extLst>
              </a:hlinkClick>
            </a:rPr>
            <a:t>Funding and tender portal</a:t>
          </a:r>
          <a:endParaRPr lang="en-IE" sz="1400" kern="1200">
            <a:solidFill>
              <a:srgbClr val="0070C0"/>
            </a:solidFill>
          </a:endParaRPr>
        </a:p>
        <a:p>
          <a:pPr marL="114300" lvl="1" indent="-114300" algn="l" defTabSz="622300">
            <a:lnSpc>
              <a:spcPct val="90000"/>
            </a:lnSpc>
            <a:spcBef>
              <a:spcPct val="0"/>
            </a:spcBef>
            <a:spcAft>
              <a:spcPct val="15000"/>
            </a:spcAft>
            <a:buFont typeface="Arial" panose="020B0604020202020204" pitchFamily="34" charset="0"/>
            <a:buNone/>
          </a:pPr>
          <a:endParaRPr lang="en-IE" sz="1400" kern="1200">
            <a:latin typeface="+mn-lt"/>
          </a:endParaRPr>
        </a:p>
      </dsp:txBody>
      <dsp:txXfrm>
        <a:off x="7848962" y="3254219"/>
        <a:ext cx="3261608" cy="1210056"/>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A98162-7587-482C-B2EC-E79A5D296D7B}">
      <dsp:nvSpPr>
        <dsp:cNvPr id="0" name=""/>
        <dsp:cNvSpPr/>
      </dsp:nvSpPr>
      <dsp:spPr>
        <a:xfrm>
          <a:off x="319060" y="0"/>
          <a:ext cx="2880030" cy="219048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IE" sz="2800" b="1" kern="1200">
              <a:latin typeface="EC Square Sans Pro" panose="020B0506040000020004" pitchFamily="34" charset="0"/>
            </a:rPr>
            <a:t>Project Input:</a:t>
          </a:r>
        </a:p>
        <a:p>
          <a:pPr marL="0" lvl="0" indent="0" algn="ctr" defTabSz="1244600">
            <a:lnSpc>
              <a:spcPct val="90000"/>
            </a:lnSpc>
            <a:spcBef>
              <a:spcPct val="0"/>
            </a:spcBef>
            <a:spcAft>
              <a:spcPct val="35000"/>
            </a:spcAft>
            <a:buNone/>
          </a:pPr>
          <a:r>
            <a:rPr lang="en-IE" sz="2800" b="1" kern="1200">
              <a:latin typeface="EC Square Sans Pro" panose="020B0506040000020004" pitchFamily="34" charset="0"/>
            </a:rPr>
            <a:t>€/MWh</a:t>
          </a:r>
        </a:p>
      </dsp:txBody>
      <dsp:txXfrm>
        <a:off x="383217" y="64157"/>
        <a:ext cx="2751716" cy="2062167"/>
      </dsp:txXfrm>
    </dsp:sp>
    <dsp:sp modelId="{F406D69E-FD79-4A85-81AF-F6EF74C53E4D}">
      <dsp:nvSpPr>
        <dsp:cNvPr id="0" name=""/>
        <dsp:cNvSpPr/>
      </dsp:nvSpPr>
      <dsp:spPr>
        <a:xfrm>
          <a:off x="4865241" y="695521"/>
          <a:ext cx="1077301" cy="864319"/>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89100">
            <a:lnSpc>
              <a:spcPct val="90000"/>
            </a:lnSpc>
            <a:spcBef>
              <a:spcPct val="0"/>
            </a:spcBef>
            <a:spcAft>
              <a:spcPct val="35000"/>
            </a:spcAft>
            <a:buNone/>
          </a:pPr>
          <a:endParaRPr lang="en-IE" sz="3800" kern="1200">
            <a:latin typeface="EC Square Sans Pro" panose="020B0506040000020004" pitchFamily="34" charset="0"/>
          </a:endParaRPr>
        </a:p>
      </dsp:txBody>
      <dsp:txXfrm>
        <a:off x="4865241" y="868385"/>
        <a:ext cx="818005" cy="518591"/>
      </dsp:txXfrm>
    </dsp:sp>
    <dsp:sp modelId="{9723A071-FC01-4B6B-97E7-EC6D6C3A5741}">
      <dsp:nvSpPr>
        <dsp:cNvPr id="0" name=""/>
        <dsp:cNvSpPr/>
      </dsp:nvSpPr>
      <dsp:spPr>
        <a:xfrm>
          <a:off x="7437123" y="0"/>
          <a:ext cx="2880030" cy="219048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IE" sz="2800" b="1" kern="1200">
              <a:latin typeface="EC Square Sans Pro" panose="020B0506040000020004" pitchFamily="34" charset="0"/>
            </a:rPr>
            <a:t>Bid: </a:t>
          </a:r>
          <a:br>
            <a:rPr lang="en-IE" sz="2800" b="1" kern="1200">
              <a:latin typeface="EC Square Sans Pro" panose="020B0506040000020004" pitchFamily="34" charset="0"/>
            </a:rPr>
          </a:br>
          <a:r>
            <a:rPr lang="en-IE" sz="2800" b="1" kern="1200">
              <a:latin typeface="EC Square Sans Pro" panose="020B0506040000020004" pitchFamily="34" charset="0"/>
            </a:rPr>
            <a:t>€/tCO</a:t>
          </a:r>
          <a:r>
            <a:rPr lang="en-IE" sz="2800" b="1" kern="1200" baseline="-25000">
              <a:latin typeface="EC Square Sans Pro" panose="020B0506040000020004" pitchFamily="34" charset="0"/>
            </a:rPr>
            <a:t>2</a:t>
          </a:r>
          <a:r>
            <a:rPr lang="en-IE" sz="2800" b="1" kern="1200">
              <a:latin typeface="EC Square Sans Pro" panose="020B0506040000020004" pitchFamily="34" charset="0"/>
            </a:rPr>
            <a:t> </a:t>
          </a:r>
        </a:p>
      </dsp:txBody>
      <dsp:txXfrm>
        <a:off x="7501280" y="64157"/>
        <a:ext cx="2751716" cy="2062167"/>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7C249D-E992-4834-9097-16F149921747}">
      <dsp:nvSpPr>
        <dsp:cNvPr id="0" name=""/>
        <dsp:cNvSpPr/>
      </dsp:nvSpPr>
      <dsp:spPr>
        <a:xfrm>
          <a:off x="2011828" y="1532783"/>
          <a:ext cx="1093045" cy="1093045"/>
        </a:xfrm>
        <a:prstGeom prst="ellipse">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2133600">
            <a:lnSpc>
              <a:spcPct val="90000"/>
            </a:lnSpc>
            <a:spcBef>
              <a:spcPct val="0"/>
            </a:spcBef>
            <a:spcAft>
              <a:spcPct val="35000"/>
            </a:spcAft>
            <a:buNone/>
          </a:pPr>
          <a:r>
            <a:rPr lang="en-GB" sz="4800" kern="1200">
              <a:solidFill>
                <a:schemeClr val="bg1"/>
              </a:solidFill>
              <a:latin typeface="EC Square Sans Pro" panose="020B0506040000020004" pitchFamily="34" charset="0"/>
            </a:rPr>
            <a:t> </a:t>
          </a:r>
        </a:p>
      </dsp:txBody>
      <dsp:txXfrm>
        <a:off x="2171901" y="1692856"/>
        <a:ext cx="772899" cy="772899"/>
      </dsp:txXfrm>
    </dsp:sp>
    <dsp:sp modelId="{834FDEE3-3A53-4892-BE48-33DA1F30CE12}">
      <dsp:nvSpPr>
        <dsp:cNvPr id="0" name=""/>
        <dsp:cNvSpPr/>
      </dsp:nvSpPr>
      <dsp:spPr>
        <a:xfrm rot="17217896">
          <a:off x="2407641" y="1573929"/>
          <a:ext cx="433070" cy="45729"/>
        </a:xfrm>
        <a:prstGeom prst="rightArrow">
          <a:avLst>
            <a:gd name="adj1" fmla="val 60000"/>
            <a:gd name="adj2" fmla="val 50000"/>
          </a:avLst>
        </a:prstGeom>
        <a:solidFill>
          <a:schemeClr val="accent5"/>
        </a:solidFill>
        <a:ln>
          <a:solidFill>
            <a:schemeClr val="accent5"/>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GB" sz="500" kern="1200">
            <a:solidFill>
              <a:schemeClr val="bg1"/>
            </a:solidFill>
            <a:latin typeface="EC Square Sans Pro" panose="020B0506040000020004" pitchFamily="34" charset="0"/>
          </a:endParaRPr>
        </a:p>
      </dsp:txBody>
      <dsp:txXfrm>
        <a:off x="2412499" y="1589636"/>
        <a:ext cx="419351" cy="27437"/>
      </dsp:txXfrm>
    </dsp:sp>
    <dsp:sp modelId="{573FB2FD-F01C-4480-AF91-535D4EE40FE7}">
      <dsp:nvSpPr>
        <dsp:cNvPr id="0" name=""/>
        <dsp:cNvSpPr/>
      </dsp:nvSpPr>
      <dsp:spPr>
        <a:xfrm>
          <a:off x="2224130" y="-250874"/>
          <a:ext cx="1601563" cy="1601563"/>
        </a:xfrm>
        <a:prstGeom prst="ellipse">
          <a:avLst/>
        </a:prstGeom>
        <a:solidFill>
          <a:srgbClr val="007573"/>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accent4"/>
              </a:solidFill>
              <a:latin typeface="EC Square Sans Pro" panose="020B0506040000020004" pitchFamily="34" charset="0"/>
            </a:rPr>
            <a:t>Application Form B</a:t>
          </a:r>
        </a:p>
      </dsp:txBody>
      <dsp:txXfrm>
        <a:off x="2458673" y="-16331"/>
        <a:ext cx="1132477" cy="1132477"/>
      </dsp:txXfrm>
    </dsp:sp>
    <dsp:sp modelId="{31D80EE6-A303-47A2-8295-558CE0C58CEB}">
      <dsp:nvSpPr>
        <dsp:cNvPr id="0" name=""/>
        <dsp:cNvSpPr/>
      </dsp:nvSpPr>
      <dsp:spPr>
        <a:xfrm rot="2188431">
          <a:off x="2542641" y="2487821"/>
          <a:ext cx="568008" cy="45729"/>
        </a:xfrm>
        <a:prstGeom prst="rightArrow">
          <a:avLst>
            <a:gd name="adj1" fmla="val 60000"/>
            <a:gd name="adj2" fmla="val 50000"/>
          </a:avLst>
        </a:prstGeom>
        <a:solidFill>
          <a:schemeClr val="accent5"/>
        </a:solidFill>
        <a:ln>
          <a:solidFill>
            <a:schemeClr val="accent5"/>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GB" sz="500" kern="1200">
            <a:solidFill>
              <a:schemeClr val="bg1"/>
            </a:solidFill>
            <a:latin typeface="EC Square Sans Pro" panose="020B0506040000020004" pitchFamily="34" charset="0"/>
          </a:endParaRPr>
        </a:p>
      </dsp:txBody>
      <dsp:txXfrm>
        <a:off x="2543985" y="2492889"/>
        <a:ext cx="554289" cy="27437"/>
      </dsp:txXfrm>
    </dsp:sp>
    <dsp:sp modelId="{335C8E79-3E5B-4F41-917F-2B513F8B95BB}">
      <dsp:nvSpPr>
        <dsp:cNvPr id="0" name=""/>
        <dsp:cNvSpPr/>
      </dsp:nvSpPr>
      <dsp:spPr>
        <a:xfrm>
          <a:off x="3058450" y="2240207"/>
          <a:ext cx="1601563" cy="1601563"/>
        </a:xfrm>
        <a:prstGeom prst="ellipse">
          <a:avLst/>
        </a:prstGeom>
        <a:solidFill>
          <a:srgbClr val="007573"/>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accent4"/>
              </a:solidFill>
              <a:latin typeface="EC Square Sans Pro" panose="020B0506040000020004" pitchFamily="34" charset="0"/>
            </a:rPr>
            <a:t>Mandatory annexes &amp; supporting documents</a:t>
          </a:r>
        </a:p>
      </dsp:txBody>
      <dsp:txXfrm>
        <a:off x="3292993" y="2474750"/>
        <a:ext cx="1132477" cy="1132477"/>
      </dsp:txXfrm>
    </dsp:sp>
    <dsp:sp modelId="{623260D1-498B-45F2-A23D-E7D62796BB26}">
      <dsp:nvSpPr>
        <dsp:cNvPr id="0" name=""/>
        <dsp:cNvSpPr/>
      </dsp:nvSpPr>
      <dsp:spPr>
        <a:xfrm rot="8082526">
          <a:off x="1522302" y="2705541"/>
          <a:ext cx="516532" cy="45729"/>
        </a:xfrm>
        <a:prstGeom prst="rightArrow">
          <a:avLst>
            <a:gd name="adj1" fmla="val 60000"/>
            <a:gd name="adj2" fmla="val 50000"/>
          </a:avLst>
        </a:prstGeom>
        <a:solidFill>
          <a:schemeClr val="accent5"/>
        </a:solidFill>
        <a:ln>
          <a:solidFill>
            <a:schemeClr val="accent5"/>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GB" sz="500" kern="1200">
            <a:solidFill>
              <a:schemeClr val="bg1"/>
            </a:solidFill>
            <a:latin typeface="EC Square Sans Pro" panose="020B0506040000020004" pitchFamily="34" charset="0"/>
          </a:endParaRPr>
        </a:p>
      </dsp:txBody>
      <dsp:txXfrm rot="10800000">
        <a:off x="1533987" y="2709812"/>
        <a:ext cx="502813" cy="27437"/>
      </dsp:txXfrm>
    </dsp:sp>
    <dsp:sp modelId="{F4394A3D-958F-42B7-ACDE-C6CC7A5D31B4}">
      <dsp:nvSpPr>
        <dsp:cNvPr id="0" name=""/>
        <dsp:cNvSpPr/>
      </dsp:nvSpPr>
      <dsp:spPr>
        <a:xfrm>
          <a:off x="243640" y="2807923"/>
          <a:ext cx="1601563" cy="1601563"/>
        </a:xfrm>
        <a:prstGeom prst="ellipse">
          <a:avLst/>
        </a:prstGeom>
        <a:solidFill>
          <a:srgbClr val="007573"/>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accent4"/>
              </a:solidFill>
              <a:latin typeface="EC Square Sans Pro" panose="020B0506040000020004" pitchFamily="34" charset="0"/>
            </a:rPr>
            <a:t>Part C</a:t>
          </a:r>
        </a:p>
      </dsp:txBody>
      <dsp:txXfrm>
        <a:off x="478183" y="3042466"/>
        <a:ext cx="1132477" cy="1132477"/>
      </dsp:txXfrm>
    </dsp:sp>
    <dsp:sp modelId="{30286F89-1017-41AE-88C0-C4E79B82B227}">
      <dsp:nvSpPr>
        <dsp:cNvPr id="0" name=""/>
        <dsp:cNvSpPr/>
      </dsp:nvSpPr>
      <dsp:spPr>
        <a:xfrm rot="12429528">
          <a:off x="1452193" y="1831083"/>
          <a:ext cx="486854" cy="45729"/>
        </a:xfrm>
        <a:prstGeom prst="rightArrow">
          <a:avLst>
            <a:gd name="adj1" fmla="val 60000"/>
            <a:gd name="adj2" fmla="val 50000"/>
          </a:avLst>
        </a:prstGeom>
        <a:solidFill>
          <a:schemeClr val="accent5"/>
        </a:solidFill>
        <a:ln>
          <a:solidFill>
            <a:schemeClr val="accent5"/>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GB" sz="500" kern="1200">
            <a:solidFill>
              <a:schemeClr val="bg1"/>
            </a:solidFill>
            <a:latin typeface="EC Square Sans Pro" panose="020B0506040000020004" pitchFamily="34" charset="0"/>
          </a:endParaRPr>
        </a:p>
      </dsp:txBody>
      <dsp:txXfrm rot="10800000">
        <a:off x="1465156" y="1843360"/>
        <a:ext cx="473135" cy="27437"/>
      </dsp:txXfrm>
    </dsp:sp>
    <dsp:sp modelId="{C4F46AB2-FEB4-44FC-8759-C007400BA6B2}">
      <dsp:nvSpPr>
        <dsp:cNvPr id="0" name=""/>
        <dsp:cNvSpPr/>
      </dsp:nvSpPr>
      <dsp:spPr>
        <a:xfrm>
          <a:off x="0" y="376853"/>
          <a:ext cx="1601563" cy="1601563"/>
        </a:xfrm>
        <a:prstGeom prst="ellipse">
          <a:avLst/>
        </a:prstGeom>
        <a:solidFill>
          <a:srgbClr val="007573"/>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GB" sz="1800" kern="1200">
              <a:solidFill>
                <a:schemeClr val="accent4"/>
              </a:solidFill>
              <a:latin typeface="EC Square Sans Pro" panose="020B0506040000020004" pitchFamily="34" charset="0"/>
            </a:rPr>
            <a:t>Application Form A</a:t>
          </a:r>
        </a:p>
      </dsp:txBody>
      <dsp:txXfrm>
        <a:off x="234543" y="611396"/>
        <a:ext cx="1132477" cy="11324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A73587-E0EF-4F87-BE82-038B47131709}">
      <dsp:nvSpPr>
        <dsp:cNvPr id="0" name=""/>
        <dsp:cNvSpPr/>
      </dsp:nvSpPr>
      <dsp:spPr>
        <a:xfrm>
          <a:off x="-5936372" y="-908433"/>
          <a:ext cx="7067059" cy="7067059"/>
        </a:xfrm>
        <a:prstGeom prst="blockArc">
          <a:avLst>
            <a:gd name="adj1" fmla="val 18900000"/>
            <a:gd name="adj2" fmla="val 2700000"/>
            <a:gd name="adj3" fmla="val 306"/>
          </a:avLst>
        </a:pr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FE51351-7F63-4D97-BEC6-4574668D041E}">
      <dsp:nvSpPr>
        <dsp:cNvPr id="0" name=""/>
        <dsp:cNvSpPr/>
      </dsp:nvSpPr>
      <dsp:spPr>
        <a:xfrm>
          <a:off x="494149" y="278273"/>
          <a:ext cx="10828636" cy="75600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1084" tIns="35560" rIns="35560" bIns="35560" numCol="1" spcCol="1270" anchor="ctr" anchorCtr="0">
          <a:noAutofit/>
        </a:bodyPr>
        <a:lstStyle/>
        <a:p>
          <a:pPr marL="0" lvl="0" indent="0" algn="l" defTabSz="622300">
            <a:lnSpc>
              <a:spcPct val="90000"/>
            </a:lnSpc>
            <a:spcBef>
              <a:spcPct val="0"/>
            </a:spcBef>
            <a:spcAft>
              <a:spcPct val="35000"/>
            </a:spcAft>
            <a:buFont typeface="+mj-lt"/>
            <a:buNone/>
          </a:pPr>
          <a:r>
            <a:rPr lang="en-GB" sz="1400" b="1" kern="1200">
              <a:effectLst/>
              <a:latin typeface="EC Square Sans Pro" panose="020B0506040000020004" pitchFamily="34" charset="0"/>
              <a:ea typeface="Times New Roman" panose="02020603050405020304" pitchFamily="18" charset="0"/>
              <a:cs typeface="Calibri" panose="020F0502020204030204" pitchFamily="34" charset="0"/>
            </a:rPr>
            <a:t>DNSH compliance</a:t>
          </a:r>
        </a:p>
        <a:p>
          <a:pPr marL="0" lvl="0" indent="0" algn="l" defTabSz="622300">
            <a:lnSpc>
              <a:spcPct val="90000"/>
            </a:lnSpc>
            <a:spcBef>
              <a:spcPct val="0"/>
            </a:spcBef>
            <a:spcAft>
              <a:spcPct val="35000"/>
            </a:spcAft>
            <a:buFont typeface="+mj-lt"/>
            <a:buNone/>
          </a:pPr>
          <a:r>
            <a:rPr lang="en-GB" sz="1400" kern="1200">
              <a:effectLst/>
              <a:latin typeface="EC Square Sans Pro" panose="020B0506040000020004" pitchFamily="34" charset="0"/>
              <a:ea typeface="Times New Roman" panose="02020603050405020304" pitchFamily="18" charset="0"/>
              <a:cs typeface="Calibri" panose="020F0502020204030204" pitchFamily="34" charset="0"/>
            </a:rPr>
            <a:t>Project activities need to comply with the “do not significant harm” principle. </a:t>
          </a:r>
          <a:r>
            <a:rPr lang="en-US" sz="1400" kern="1200">
              <a:effectLst/>
              <a:latin typeface="EC Square Sans Pro" panose="020B0506040000020004" pitchFamily="34" charset="0"/>
              <a:cs typeface="Calibri" panose="020F0502020204030204" pitchFamily="34" charset="0"/>
            </a:rPr>
            <a:t>DNSH alignment is assessed during proposal evaluation. </a:t>
          </a:r>
          <a:endParaRPr lang="en-IE" sz="1400" u="none" kern="1200">
            <a:latin typeface="EC Square Sans Pro" panose="020B0506040000020004" pitchFamily="34" charset="0"/>
          </a:endParaRPr>
        </a:p>
      </dsp:txBody>
      <dsp:txXfrm>
        <a:off x="494149" y="278273"/>
        <a:ext cx="10828636" cy="756000"/>
      </dsp:txXfrm>
    </dsp:sp>
    <dsp:sp modelId="{9C9C8836-906A-41B8-9B04-CCC21594D02D}">
      <dsp:nvSpPr>
        <dsp:cNvPr id="0" name=""/>
        <dsp:cNvSpPr/>
      </dsp:nvSpPr>
      <dsp:spPr>
        <a:xfrm>
          <a:off x="82534" y="245659"/>
          <a:ext cx="820605" cy="820605"/>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AABBAD7-F5ED-44B0-9021-68293686CDE1}">
      <dsp:nvSpPr>
        <dsp:cNvPr id="0" name=""/>
        <dsp:cNvSpPr/>
      </dsp:nvSpPr>
      <dsp:spPr>
        <a:xfrm>
          <a:off x="964566" y="1262685"/>
          <a:ext cx="10358218" cy="75600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1084" tIns="35560" rIns="35560" bIns="35560" numCol="1" spcCol="1270" anchor="ctr" anchorCtr="0">
          <a:noAutofit/>
        </a:bodyPr>
        <a:lstStyle/>
        <a:p>
          <a:pPr marL="0" lvl="0" indent="0" algn="l" defTabSz="622300">
            <a:lnSpc>
              <a:spcPct val="90000"/>
            </a:lnSpc>
            <a:spcBef>
              <a:spcPct val="0"/>
            </a:spcBef>
            <a:spcAft>
              <a:spcPct val="35000"/>
            </a:spcAft>
            <a:buNone/>
          </a:pPr>
          <a:r>
            <a:rPr lang="en-GB" sz="1400" b="1" kern="1200">
              <a:effectLst/>
              <a:latin typeface="EC Square Sans Pro" panose="020B0506040000020004" pitchFamily="34" charset="0"/>
              <a:ea typeface="Times New Roman" panose="02020603050405020304" pitchFamily="18" charset="0"/>
              <a:cs typeface="Calibri" panose="020F0502020204030204" pitchFamily="34" charset="0"/>
            </a:rPr>
            <a:t>Changes in eligibility criteria</a:t>
          </a:r>
        </a:p>
        <a:p>
          <a:pPr marL="0" lvl="0" indent="0" algn="l" defTabSz="622300">
            <a:lnSpc>
              <a:spcPct val="90000"/>
            </a:lnSpc>
            <a:spcBef>
              <a:spcPct val="0"/>
            </a:spcBef>
            <a:spcAft>
              <a:spcPct val="35000"/>
            </a:spcAft>
            <a:buNone/>
          </a:pPr>
          <a:r>
            <a:rPr lang="en-GB" sz="1400" kern="1200">
              <a:effectLst/>
              <a:latin typeface="EC Square Sans Pro" panose="020B0506040000020004" pitchFamily="34" charset="0"/>
              <a:ea typeface="Times New Roman" panose="02020603050405020304" pitchFamily="18" charset="0"/>
              <a:cs typeface="Calibri" panose="020F0502020204030204" pitchFamily="34" charset="0"/>
            </a:rPr>
            <a:t>Manufacturing of EV battery cells now eligible. Activities </a:t>
          </a:r>
          <a:r>
            <a:rPr lang="en-US" sz="1400" kern="1200">
              <a:effectLst/>
              <a:latin typeface="EC Square Sans Pro" panose="020B0506040000020004" pitchFamily="34" charset="0"/>
              <a:cs typeface="Calibri" panose="020F0502020204030204" pitchFamily="34" charset="0"/>
            </a:rPr>
            <a:t>primarily aimed at electricity generation from non-recycled fossil fuels, as well as activities for fossil fuel production based on non-recycled fossil feedstocks</a:t>
          </a:r>
          <a:r>
            <a:rPr lang="en-GB" sz="1400" kern="1200">
              <a:effectLst/>
              <a:latin typeface="EC Square Sans Pro" panose="020B0506040000020004" pitchFamily="34" charset="0"/>
              <a:ea typeface="Times New Roman" panose="02020603050405020304" pitchFamily="18" charset="0"/>
              <a:cs typeface="Calibri" panose="020F0502020204030204" pitchFamily="34" charset="0"/>
            </a:rPr>
            <a:t> are not eligible.   </a:t>
          </a:r>
          <a:endParaRPr lang="en-IE" sz="1400" kern="1200">
            <a:effectLst/>
            <a:latin typeface="EC Square Sans Pro" panose="020B0506040000020004" pitchFamily="34" charset="0"/>
            <a:ea typeface="Calibri" panose="020F0502020204030204" pitchFamily="34" charset="0"/>
            <a:cs typeface="Calibri" panose="020F0502020204030204" pitchFamily="34" charset="0"/>
          </a:endParaRPr>
        </a:p>
      </dsp:txBody>
      <dsp:txXfrm>
        <a:off x="964566" y="1262685"/>
        <a:ext cx="10358218" cy="756000"/>
      </dsp:txXfrm>
    </dsp:sp>
    <dsp:sp modelId="{8A723036-30E4-48C5-8077-A70109BDA642}">
      <dsp:nvSpPr>
        <dsp:cNvPr id="0" name=""/>
        <dsp:cNvSpPr/>
      </dsp:nvSpPr>
      <dsp:spPr>
        <a:xfrm>
          <a:off x="554264" y="1230382"/>
          <a:ext cx="820605" cy="820605"/>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00E34DF-9F49-47D8-8501-0485FF245F9A}">
      <dsp:nvSpPr>
        <dsp:cNvPr id="0" name=""/>
        <dsp:cNvSpPr/>
      </dsp:nvSpPr>
      <dsp:spPr>
        <a:xfrm>
          <a:off x="1108947" y="2247096"/>
          <a:ext cx="10213838" cy="75600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1084" tIns="35560" rIns="35560" bIns="35560" numCol="1" spcCol="1270" anchor="ctr" anchorCtr="0">
          <a:noAutofit/>
        </a:bodyPr>
        <a:lstStyle/>
        <a:p>
          <a:pPr marL="0" lvl="0" indent="0" algn="l" defTabSz="622300">
            <a:lnSpc>
              <a:spcPct val="90000"/>
            </a:lnSpc>
            <a:spcBef>
              <a:spcPct val="0"/>
            </a:spcBef>
            <a:spcAft>
              <a:spcPct val="35000"/>
            </a:spcAft>
            <a:buNone/>
          </a:pPr>
          <a:r>
            <a:rPr lang="en-GB" sz="1400" b="1" kern="1200">
              <a:effectLst/>
              <a:latin typeface="EC Square Sans Pro" panose="020B0506040000020004" pitchFamily="34" charset="0"/>
              <a:ea typeface="Times New Roman" panose="02020603050405020304" pitchFamily="18" charset="0"/>
              <a:cs typeface="Calibri" panose="020F0502020204030204" pitchFamily="34" charset="0"/>
            </a:rPr>
            <a:t>Rationalising access of hydrogen production projects to IF funding</a:t>
          </a:r>
        </a:p>
        <a:p>
          <a:pPr marL="0" lvl="0" indent="0" algn="l" defTabSz="622300">
            <a:lnSpc>
              <a:spcPct val="90000"/>
            </a:lnSpc>
            <a:spcBef>
              <a:spcPct val="0"/>
            </a:spcBef>
            <a:spcAft>
              <a:spcPct val="35000"/>
            </a:spcAft>
            <a:buNone/>
          </a:pPr>
          <a:r>
            <a:rPr lang="en-US" sz="1400" kern="1200">
              <a:effectLst/>
              <a:latin typeface="EC Square Sans Pro" panose="020B0506040000020004" pitchFamily="34" charset="0"/>
              <a:cs typeface="Calibri" panose="020F0502020204030204" pitchFamily="34" charset="0"/>
            </a:rPr>
            <a:t>Hydrogen production projects eligible for the IF25 H2 Auction are excluded from the Large and Medium-scale Projects Topics, but are still eligible under the </a:t>
          </a:r>
          <a:r>
            <a:rPr lang="en-US" sz="1400" strike="noStrike" kern="1200" baseline="0">
              <a:solidFill>
                <a:schemeClr val="bg1"/>
              </a:solidFill>
              <a:effectLst/>
              <a:latin typeface="EC Square Sans Pro" panose="020B0506040000020004" pitchFamily="34" charset="0"/>
              <a:cs typeface="Calibri" panose="020F0502020204030204" pitchFamily="34" charset="0"/>
            </a:rPr>
            <a:t>Pilot and </a:t>
          </a:r>
          <a:r>
            <a:rPr lang="en-US" sz="1400" kern="1200">
              <a:effectLst/>
              <a:latin typeface="EC Square Sans Pro" panose="020B0506040000020004" pitchFamily="34" charset="0"/>
              <a:cs typeface="Calibri" panose="020F0502020204030204" pitchFamily="34" charset="0"/>
            </a:rPr>
            <a:t>Small-scale Projects Topic.</a:t>
          </a:r>
          <a:endParaRPr lang="en-IE" sz="1400" kern="1200">
            <a:effectLst/>
            <a:latin typeface="EC Square Sans Pro" panose="020B0506040000020004" pitchFamily="34" charset="0"/>
            <a:cs typeface="Calibri" panose="020F0502020204030204" pitchFamily="34" charset="0"/>
          </a:endParaRPr>
        </a:p>
      </dsp:txBody>
      <dsp:txXfrm>
        <a:off x="1108947" y="2247096"/>
        <a:ext cx="10213838" cy="756000"/>
      </dsp:txXfrm>
    </dsp:sp>
    <dsp:sp modelId="{FE233349-0189-49AF-811B-F7FEDF59FE2A}">
      <dsp:nvSpPr>
        <dsp:cNvPr id="0" name=""/>
        <dsp:cNvSpPr/>
      </dsp:nvSpPr>
      <dsp:spPr>
        <a:xfrm>
          <a:off x="698644" y="2214793"/>
          <a:ext cx="820605" cy="820605"/>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EA9C97-70DE-4924-80C9-5C845D712027}">
      <dsp:nvSpPr>
        <dsp:cNvPr id="0" name=""/>
        <dsp:cNvSpPr/>
      </dsp:nvSpPr>
      <dsp:spPr>
        <a:xfrm>
          <a:off x="964566" y="3231507"/>
          <a:ext cx="10358218" cy="75600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1084" tIns="35560" rIns="35560" bIns="35560" numCol="1" spcCol="1270" anchor="ctr" anchorCtr="0">
          <a:noAutofit/>
        </a:bodyPr>
        <a:lstStyle/>
        <a:p>
          <a:pPr marL="0" lvl="0" indent="0" algn="l" defTabSz="622300">
            <a:lnSpc>
              <a:spcPct val="90000"/>
            </a:lnSpc>
            <a:spcBef>
              <a:spcPct val="0"/>
            </a:spcBef>
            <a:spcAft>
              <a:spcPct val="35000"/>
            </a:spcAft>
            <a:buNone/>
          </a:pPr>
          <a:r>
            <a:rPr lang="en-US" sz="1400" b="1" kern="1200">
              <a:effectLst/>
              <a:latin typeface="EC Square Sans Pro" panose="020B0506040000020004" pitchFamily="34" charset="0"/>
              <a:cs typeface="Calibri" panose="020F0502020204030204" pitchFamily="34" charset="0"/>
            </a:rPr>
            <a:t>Changes in the Bonus Points – New Bonus Point for SMEs</a:t>
          </a:r>
        </a:p>
        <a:p>
          <a:pPr marL="0" lvl="0" indent="0" algn="l" defTabSz="622300">
            <a:lnSpc>
              <a:spcPct val="90000"/>
            </a:lnSpc>
            <a:spcBef>
              <a:spcPct val="0"/>
            </a:spcBef>
            <a:spcAft>
              <a:spcPct val="35000"/>
            </a:spcAft>
            <a:buNone/>
          </a:pPr>
          <a:r>
            <a:rPr lang="en-US" sz="1400" b="0" i="0" kern="1200"/>
            <a:t>New bonus point for projects coordinated and implemented only by SMEs. Replacing previous bonus points for (a) other GHG savings, and (b) electricity from additional RES or to use RFNBOs.</a:t>
          </a:r>
          <a:endParaRPr lang="en-IE" sz="1400" kern="1200">
            <a:effectLst/>
            <a:latin typeface="EC Square Sans Pro" panose="020B0506040000020004" pitchFamily="34" charset="0"/>
            <a:cs typeface="Calibri" panose="020F0502020204030204" pitchFamily="34" charset="0"/>
          </a:endParaRPr>
        </a:p>
      </dsp:txBody>
      <dsp:txXfrm>
        <a:off x="964566" y="3231507"/>
        <a:ext cx="10358218" cy="756000"/>
      </dsp:txXfrm>
    </dsp:sp>
    <dsp:sp modelId="{7C8D4A0A-046E-467B-A6DD-8461FF14FCEF}">
      <dsp:nvSpPr>
        <dsp:cNvPr id="0" name=""/>
        <dsp:cNvSpPr/>
      </dsp:nvSpPr>
      <dsp:spPr>
        <a:xfrm>
          <a:off x="554264" y="3199205"/>
          <a:ext cx="820605" cy="820605"/>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EFAFDE-FFFB-460C-9040-9332EDC9B005}">
      <dsp:nvSpPr>
        <dsp:cNvPr id="0" name=""/>
        <dsp:cNvSpPr/>
      </dsp:nvSpPr>
      <dsp:spPr>
        <a:xfrm>
          <a:off x="494149" y="4215918"/>
          <a:ext cx="10828636" cy="756000"/>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1084" tIns="35560" rIns="35560" bIns="35560" numCol="1" spcCol="1270" anchor="ctr" anchorCtr="0">
          <a:noAutofit/>
        </a:bodyPr>
        <a:lstStyle/>
        <a:p>
          <a:pPr marL="0" lvl="0" indent="0" algn="l" defTabSz="622300">
            <a:lnSpc>
              <a:spcPct val="90000"/>
            </a:lnSpc>
            <a:spcBef>
              <a:spcPct val="0"/>
            </a:spcBef>
            <a:spcAft>
              <a:spcPct val="35000"/>
            </a:spcAft>
            <a:buNone/>
          </a:pPr>
          <a:r>
            <a:rPr lang="en-GB" sz="1400" b="1" kern="1200">
              <a:effectLst/>
              <a:latin typeface="EC Square Sans Pro" panose="020B0506040000020004" pitchFamily="34" charset="0"/>
              <a:ea typeface="Calibri" panose="020F0502020204030204" pitchFamily="34" charset="0"/>
              <a:cs typeface="Calibri" panose="020F0502020204030204" pitchFamily="34" charset="0"/>
            </a:rPr>
            <a:t>Refinements and clarifications</a:t>
          </a:r>
        </a:p>
        <a:p>
          <a:pPr marL="0" lvl="0" indent="0" algn="l" defTabSz="622300">
            <a:lnSpc>
              <a:spcPct val="90000"/>
            </a:lnSpc>
            <a:spcBef>
              <a:spcPct val="0"/>
            </a:spcBef>
            <a:spcAft>
              <a:spcPct val="35000"/>
            </a:spcAft>
            <a:buNone/>
          </a:pPr>
          <a:r>
            <a:rPr lang="en-GB" sz="1400" b="0" kern="1200">
              <a:effectLst/>
              <a:latin typeface="EC Square Sans Pro" panose="020B0506040000020004" pitchFamily="34" charset="0"/>
              <a:ea typeface="Calibri" panose="020F0502020204030204" pitchFamily="34" charset="0"/>
              <a:cs typeface="Calibri" panose="020F0502020204030204" pitchFamily="34" charset="0"/>
            </a:rPr>
            <a:t>Improved call text clarity, most notably on: (a) scope of Pilot topic and its evaluation under </a:t>
          </a:r>
          <a:r>
            <a:rPr lang="en-GB" sz="1400" b="0" kern="1200" err="1">
              <a:effectLst/>
              <a:latin typeface="EC Square Sans Pro" panose="020B0506040000020004" pitchFamily="34" charset="0"/>
              <a:ea typeface="Calibri" panose="020F0502020204030204" pitchFamily="34" charset="0"/>
              <a:cs typeface="Calibri" panose="020F0502020204030204" pitchFamily="34" charset="0"/>
            </a:rPr>
            <a:t>DoI</a:t>
          </a:r>
          <a:r>
            <a:rPr lang="en-GB" sz="1400" b="0" kern="1200">
              <a:effectLst/>
              <a:latin typeface="EC Square Sans Pro" panose="020B0506040000020004" pitchFamily="34" charset="0"/>
              <a:ea typeface="Calibri" panose="020F0502020204030204" pitchFamily="34" charset="0"/>
              <a:cs typeface="Calibri" panose="020F0502020204030204" pitchFamily="34" charset="0"/>
            </a:rPr>
            <a:t>, (b) refinement of Replicability award criterion, (c) clarifications on required supporting documents.</a:t>
          </a:r>
          <a:endParaRPr lang="en-IE" sz="1400" b="0" kern="1200">
            <a:effectLst/>
            <a:latin typeface="EC Square Sans Pro" panose="020B0506040000020004" pitchFamily="34" charset="0"/>
            <a:ea typeface="Calibri" panose="020F0502020204030204" pitchFamily="34" charset="0"/>
            <a:cs typeface="Calibri" panose="020F0502020204030204" pitchFamily="34" charset="0"/>
          </a:endParaRPr>
        </a:p>
      </dsp:txBody>
      <dsp:txXfrm>
        <a:off x="494149" y="4215918"/>
        <a:ext cx="10828636" cy="756000"/>
      </dsp:txXfrm>
    </dsp:sp>
    <dsp:sp modelId="{B803E759-C866-4852-9449-673634CA4138}">
      <dsp:nvSpPr>
        <dsp:cNvPr id="0" name=""/>
        <dsp:cNvSpPr/>
      </dsp:nvSpPr>
      <dsp:spPr>
        <a:xfrm>
          <a:off x="83847" y="4183616"/>
          <a:ext cx="820605" cy="820605"/>
        </a:xfrm>
        <a:prstGeom prst="ellipse">
          <a:avLst/>
        </a:prstGeom>
        <a:solidFill>
          <a:schemeClr val="lt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300844-0B60-4092-A53C-41F004254E81}">
      <dsp:nvSpPr>
        <dsp:cNvPr id="0" name=""/>
        <dsp:cNvSpPr/>
      </dsp:nvSpPr>
      <dsp:spPr>
        <a:xfrm>
          <a:off x="4077" y="208283"/>
          <a:ext cx="2451864" cy="937400"/>
        </a:xfrm>
        <a:prstGeom prst="rect">
          <a:avLst/>
        </a:prstGeom>
        <a:solidFill>
          <a:schemeClr val="accent2">
            <a:shade val="80000"/>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US" sz="1800" b="1" kern="1200">
              <a:cs typeface="Arial"/>
            </a:rPr>
            <a:t>Application form A</a:t>
          </a:r>
          <a:endParaRPr lang="en-IE" sz="1800" kern="1200">
            <a:cs typeface="Arial"/>
          </a:endParaRPr>
        </a:p>
      </dsp:txBody>
      <dsp:txXfrm>
        <a:off x="4077" y="208283"/>
        <a:ext cx="2451864" cy="937400"/>
      </dsp:txXfrm>
    </dsp:sp>
    <dsp:sp modelId="{240758AC-798C-4625-9D39-6590ED812826}">
      <dsp:nvSpPr>
        <dsp:cNvPr id="0" name=""/>
        <dsp:cNvSpPr/>
      </dsp:nvSpPr>
      <dsp:spPr>
        <a:xfrm>
          <a:off x="4077" y="1145684"/>
          <a:ext cx="2451864" cy="337223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rtl="0">
            <a:lnSpc>
              <a:spcPct val="90000"/>
            </a:lnSpc>
            <a:spcBef>
              <a:spcPct val="0"/>
            </a:spcBef>
            <a:spcAft>
              <a:spcPct val="15000"/>
            </a:spcAft>
            <a:buFont typeface="Arial" panose="020B0604020202020204" pitchFamily="34" charset="0"/>
            <a:buChar char="•"/>
          </a:pPr>
          <a:r>
            <a:rPr lang="en-US" sz="1800" kern="1200"/>
            <a:t>Administrative </a:t>
          </a:r>
          <a:r>
            <a:rPr lang="en-US" sz="1800" kern="1200">
              <a:latin typeface="EC Square Sans Cond Pro Medium"/>
            </a:rPr>
            <a:t>information</a:t>
          </a:r>
          <a:endParaRPr lang="en-IE" sz="1800" kern="1200">
            <a:latin typeface="EC Square Sans Cond Pro Medium"/>
          </a:endParaRPr>
        </a:p>
        <a:p>
          <a:pPr marL="171450" lvl="1" indent="-171450" algn="l" defTabSz="800100">
            <a:lnSpc>
              <a:spcPct val="90000"/>
            </a:lnSpc>
            <a:spcBef>
              <a:spcPct val="0"/>
            </a:spcBef>
            <a:spcAft>
              <a:spcPct val="15000"/>
            </a:spcAft>
            <a:buChar char="•"/>
          </a:pPr>
          <a:r>
            <a:rPr lang="en-US" sz="1800" kern="1200" err="1">
              <a:latin typeface="EC Square Sans Cond Pro Medium"/>
            </a:rPr>
            <a:t>Summarised</a:t>
          </a:r>
          <a:r>
            <a:rPr lang="en-US" sz="1800" kern="1200"/>
            <a:t> budget</a:t>
          </a:r>
        </a:p>
      </dsp:txBody>
      <dsp:txXfrm>
        <a:off x="4077" y="1145684"/>
        <a:ext cx="2451864" cy="3372232"/>
      </dsp:txXfrm>
    </dsp:sp>
    <dsp:sp modelId="{549D3723-4742-4B24-A533-123CA99640B5}">
      <dsp:nvSpPr>
        <dsp:cNvPr id="0" name=""/>
        <dsp:cNvSpPr/>
      </dsp:nvSpPr>
      <dsp:spPr>
        <a:xfrm>
          <a:off x="2799202" y="208283"/>
          <a:ext cx="2451864" cy="937400"/>
        </a:xfrm>
        <a:prstGeom prst="rect">
          <a:avLst/>
        </a:prstGeom>
        <a:solidFill>
          <a:schemeClr val="accent2">
            <a:shade val="80000"/>
            <a:hueOff val="-18799"/>
            <a:satOff val="-28811"/>
            <a:lumOff val="14232"/>
            <a:alphaOff val="0"/>
          </a:schemeClr>
        </a:solidFill>
        <a:ln w="12700" cap="flat" cmpd="sng" algn="ctr">
          <a:solidFill>
            <a:schemeClr val="accent2">
              <a:shade val="80000"/>
              <a:hueOff val="-18799"/>
              <a:satOff val="-28811"/>
              <a:lumOff val="1423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Clr>
              <a:srgbClr val="99FFCC"/>
            </a:buClr>
            <a:buNone/>
          </a:pPr>
          <a:r>
            <a:rPr lang="en-US" sz="1800" b="1" kern="1200">
              <a:cs typeface="Arial"/>
            </a:rPr>
            <a:t>Application form B</a:t>
          </a:r>
          <a:endParaRPr lang="en-IE" sz="1800" kern="1200">
            <a:cs typeface="Arial"/>
          </a:endParaRPr>
        </a:p>
      </dsp:txBody>
      <dsp:txXfrm>
        <a:off x="2799202" y="208283"/>
        <a:ext cx="2451864" cy="937400"/>
      </dsp:txXfrm>
    </dsp:sp>
    <dsp:sp modelId="{4DB916A9-4F79-4BAC-99D6-C9ED80D02519}">
      <dsp:nvSpPr>
        <dsp:cNvPr id="0" name=""/>
        <dsp:cNvSpPr/>
      </dsp:nvSpPr>
      <dsp:spPr>
        <a:xfrm>
          <a:off x="2799202" y="1145684"/>
          <a:ext cx="2451864" cy="337223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US" sz="1800" kern="1200"/>
            <a:t>Technical description</a:t>
          </a:r>
          <a:endParaRPr lang="en-IE" sz="1800" kern="1200"/>
        </a:p>
        <a:p>
          <a:pPr marL="171450" lvl="1" indent="-171450" algn="l" defTabSz="800100">
            <a:lnSpc>
              <a:spcPct val="90000"/>
            </a:lnSpc>
            <a:spcBef>
              <a:spcPct val="0"/>
            </a:spcBef>
            <a:spcAft>
              <a:spcPct val="15000"/>
            </a:spcAft>
            <a:buChar char="•"/>
          </a:pPr>
          <a:r>
            <a:rPr lang="en-US" sz="1800" kern="1200"/>
            <a:t>Up to 70 pages</a:t>
          </a:r>
          <a:endParaRPr lang="en-IE" sz="1800" kern="1200"/>
        </a:p>
      </dsp:txBody>
      <dsp:txXfrm>
        <a:off x="2799202" y="1145684"/>
        <a:ext cx="2451864" cy="3372232"/>
      </dsp:txXfrm>
    </dsp:sp>
    <dsp:sp modelId="{025625C8-834D-458D-98E4-7F04F13254AC}">
      <dsp:nvSpPr>
        <dsp:cNvPr id="0" name=""/>
        <dsp:cNvSpPr/>
      </dsp:nvSpPr>
      <dsp:spPr>
        <a:xfrm>
          <a:off x="5594327" y="208283"/>
          <a:ext cx="2451864" cy="937400"/>
        </a:xfrm>
        <a:prstGeom prst="rect">
          <a:avLst/>
        </a:prstGeom>
        <a:solidFill>
          <a:schemeClr val="accent2">
            <a:shade val="80000"/>
            <a:hueOff val="-37599"/>
            <a:satOff val="-57623"/>
            <a:lumOff val="28463"/>
            <a:alphaOff val="0"/>
          </a:schemeClr>
        </a:solidFill>
        <a:ln w="12700" cap="flat" cmpd="sng" algn="ctr">
          <a:solidFill>
            <a:schemeClr val="accent2">
              <a:shade val="80000"/>
              <a:hueOff val="-37599"/>
              <a:satOff val="-57623"/>
              <a:lumOff val="2846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Clr>
              <a:srgbClr val="99FFCC"/>
            </a:buClr>
            <a:buNone/>
          </a:pPr>
          <a:r>
            <a:rPr lang="en-US" sz="1800" b="1" kern="1200">
              <a:cs typeface="Arial"/>
            </a:rPr>
            <a:t>Part C</a:t>
          </a:r>
          <a:endParaRPr lang="en-IE" sz="1800" kern="1200"/>
        </a:p>
      </dsp:txBody>
      <dsp:txXfrm>
        <a:off x="5594327" y="208283"/>
        <a:ext cx="2451864" cy="937400"/>
      </dsp:txXfrm>
    </dsp:sp>
    <dsp:sp modelId="{88019E28-E5BE-4EAA-9195-FE3DA2B31CCD}">
      <dsp:nvSpPr>
        <dsp:cNvPr id="0" name=""/>
        <dsp:cNvSpPr/>
      </dsp:nvSpPr>
      <dsp:spPr>
        <a:xfrm>
          <a:off x="5594327" y="1145684"/>
          <a:ext cx="2451864" cy="337223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 typeface="Arial" panose="020B0604020202020204" pitchFamily="34" charset="0"/>
            <a:buChar char="•"/>
          </a:pPr>
          <a:r>
            <a:rPr lang="en-IE" sz="1800" kern="1200"/>
            <a:t>P</a:t>
          </a:r>
          <a:r>
            <a:rPr lang="en-IE" sz="1800" kern="1200">
              <a:effectLst/>
            </a:rPr>
            <a:t>roject’s contribution to EU programme KPIs</a:t>
          </a:r>
          <a:endParaRPr lang="en-IE" sz="1800" kern="1200"/>
        </a:p>
      </dsp:txBody>
      <dsp:txXfrm>
        <a:off x="5594327" y="1145684"/>
        <a:ext cx="2451864" cy="3372232"/>
      </dsp:txXfrm>
    </dsp:sp>
    <dsp:sp modelId="{8538A4FD-CB97-41D7-91AC-D20A729BE8CB}">
      <dsp:nvSpPr>
        <dsp:cNvPr id="0" name=""/>
        <dsp:cNvSpPr/>
      </dsp:nvSpPr>
      <dsp:spPr>
        <a:xfrm>
          <a:off x="8389453" y="208283"/>
          <a:ext cx="2451864" cy="937400"/>
        </a:xfrm>
        <a:prstGeom prst="rect">
          <a:avLst/>
        </a:prstGeom>
        <a:solidFill>
          <a:schemeClr val="accent2">
            <a:shade val="80000"/>
            <a:hueOff val="-56398"/>
            <a:satOff val="-86434"/>
            <a:lumOff val="42695"/>
            <a:alphaOff val="0"/>
          </a:schemeClr>
        </a:solidFill>
        <a:ln w="12700" cap="flat" cmpd="sng" algn="ctr">
          <a:solidFill>
            <a:schemeClr val="accent2">
              <a:shade val="80000"/>
              <a:hueOff val="-56398"/>
              <a:satOff val="-86434"/>
              <a:lumOff val="4269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Clr>
              <a:srgbClr val="99FFCC"/>
            </a:buClr>
            <a:buNone/>
          </a:pPr>
          <a:r>
            <a:rPr lang="en-US" sz="1800" b="1" kern="1200">
              <a:cs typeface="Arial"/>
            </a:rPr>
            <a:t>Mandatory annexes and supporting documents</a:t>
          </a:r>
          <a:endParaRPr lang="en-IE" sz="1800" kern="1200">
            <a:cs typeface="Arial"/>
          </a:endParaRPr>
        </a:p>
      </dsp:txBody>
      <dsp:txXfrm>
        <a:off x="8389453" y="208283"/>
        <a:ext cx="2451864" cy="937400"/>
      </dsp:txXfrm>
    </dsp:sp>
    <dsp:sp modelId="{6FF44F0C-BCE0-4172-A3AA-5F38085E8C44}">
      <dsp:nvSpPr>
        <dsp:cNvPr id="0" name=""/>
        <dsp:cNvSpPr/>
      </dsp:nvSpPr>
      <dsp:spPr>
        <a:xfrm>
          <a:off x="8389453" y="1145684"/>
          <a:ext cx="2451864" cy="3372232"/>
        </a:xfrm>
        <a:prstGeom prst="rect">
          <a:avLst/>
        </a:prstGeom>
        <a:solidFill>
          <a:schemeClr val="accent2">
            <a:alpha val="90000"/>
            <a:tint val="40000"/>
            <a:hueOff val="0"/>
            <a:satOff val="0"/>
            <a:lumOff val="0"/>
            <a:alphaOff val="0"/>
          </a:schemeClr>
        </a:solidFill>
        <a:ln w="12700" cap="flat" cmpd="sng" algn="ctr">
          <a:solidFill>
            <a:schemeClr val="accent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GB" sz="1400" kern="1200">
              <a:solidFill>
                <a:schemeClr val="tx1"/>
              </a:solidFill>
            </a:rPr>
            <a:t>Detailed budget table/relevant cost calculator</a:t>
          </a:r>
          <a:endParaRPr lang="en-IE" sz="1400" b="1" kern="1200">
            <a:solidFill>
              <a:schemeClr val="tx1"/>
            </a:solidFill>
          </a:endParaRPr>
        </a:p>
        <a:p>
          <a:pPr marL="114300" lvl="1" indent="-114300" algn="l" defTabSz="622300">
            <a:lnSpc>
              <a:spcPct val="90000"/>
            </a:lnSpc>
            <a:spcBef>
              <a:spcPct val="0"/>
            </a:spcBef>
            <a:spcAft>
              <a:spcPct val="15000"/>
            </a:spcAft>
            <a:buFont typeface="Arial" panose="020B0604020202020204" pitchFamily="34" charset="0"/>
            <a:buChar char="•"/>
          </a:pPr>
          <a:r>
            <a:rPr lang="en-GB" sz="1400" kern="1200">
              <a:solidFill>
                <a:schemeClr val="tx1"/>
              </a:solidFill>
            </a:rPr>
            <a:t>Participant information</a:t>
          </a:r>
          <a:endParaRPr lang="en-IE" sz="1400" b="1" kern="1200">
            <a:solidFill>
              <a:schemeClr val="tx1"/>
            </a:solidFill>
          </a:endParaRPr>
        </a:p>
        <a:p>
          <a:pPr marL="114300" lvl="1" indent="-114300" algn="l" defTabSz="622300">
            <a:lnSpc>
              <a:spcPct val="90000"/>
            </a:lnSpc>
            <a:spcBef>
              <a:spcPct val="0"/>
            </a:spcBef>
            <a:spcAft>
              <a:spcPct val="15000"/>
            </a:spcAft>
            <a:buFont typeface="Arial" panose="020B0604020202020204" pitchFamily="34" charset="0"/>
            <a:buChar char="•"/>
          </a:pPr>
          <a:r>
            <a:rPr lang="en-GB" sz="1400" kern="1200">
              <a:solidFill>
                <a:schemeClr val="tx1"/>
              </a:solidFill>
              <a:ea typeface="+mn-ea"/>
              <a:cs typeface="+mn-cs"/>
            </a:rPr>
            <a:t>Timetable/Gantt chart</a:t>
          </a:r>
          <a:endParaRPr lang="en-IE" sz="1400" b="1" kern="1200">
            <a:solidFill>
              <a:schemeClr val="tx1"/>
            </a:solidFill>
          </a:endParaRPr>
        </a:p>
        <a:p>
          <a:pPr marL="114300" lvl="1" indent="-114300" algn="l" defTabSz="622300">
            <a:lnSpc>
              <a:spcPct val="90000"/>
            </a:lnSpc>
            <a:spcBef>
              <a:spcPct val="0"/>
            </a:spcBef>
            <a:spcAft>
              <a:spcPct val="15000"/>
            </a:spcAft>
            <a:buFont typeface="Arial" panose="020B0604020202020204" pitchFamily="34" charset="0"/>
            <a:buChar char="•"/>
          </a:pPr>
          <a:r>
            <a:rPr lang="en-GB" sz="1400" kern="1200">
              <a:solidFill>
                <a:schemeClr val="tx1"/>
              </a:solidFill>
              <a:ea typeface="+mn-ea"/>
              <a:cs typeface="+mn-cs"/>
            </a:rPr>
            <a:t>GHG emission avoidance calculator</a:t>
          </a:r>
          <a:endParaRPr lang="en-IE" sz="1400" b="1" kern="1200">
            <a:solidFill>
              <a:schemeClr val="tx1"/>
            </a:solidFill>
          </a:endParaRPr>
        </a:p>
        <a:p>
          <a:pPr marL="114300" lvl="1" indent="-114300" algn="l" defTabSz="622300">
            <a:lnSpc>
              <a:spcPct val="90000"/>
            </a:lnSpc>
            <a:spcBef>
              <a:spcPct val="0"/>
            </a:spcBef>
            <a:spcAft>
              <a:spcPct val="15000"/>
            </a:spcAft>
            <a:buFont typeface="Arial" panose="020B0604020202020204" pitchFamily="34" charset="0"/>
            <a:buChar char="•"/>
          </a:pPr>
          <a:r>
            <a:rPr lang="en-GB" sz="1400" kern="1200">
              <a:solidFill>
                <a:schemeClr val="tx1"/>
              </a:solidFill>
              <a:ea typeface="+mn-ea"/>
              <a:cs typeface="+mn-cs"/>
            </a:rPr>
            <a:t>Feasibility study</a:t>
          </a:r>
          <a:endParaRPr lang="en-IE" sz="1400" b="1" kern="1200">
            <a:solidFill>
              <a:schemeClr val="tx1"/>
            </a:solidFill>
          </a:endParaRPr>
        </a:p>
        <a:p>
          <a:pPr marL="114300" lvl="1" indent="-114300" algn="l" defTabSz="622300">
            <a:lnSpc>
              <a:spcPct val="90000"/>
            </a:lnSpc>
            <a:spcBef>
              <a:spcPct val="0"/>
            </a:spcBef>
            <a:spcAft>
              <a:spcPct val="15000"/>
            </a:spcAft>
            <a:buFont typeface="Arial" panose="020B0604020202020204" pitchFamily="34" charset="0"/>
            <a:buChar char="•"/>
          </a:pPr>
          <a:r>
            <a:rPr lang="en-GB" sz="1400" kern="1200">
              <a:solidFill>
                <a:schemeClr val="tx1"/>
              </a:solidFill>
              <a:ea typeface="+mn-ea"/>
              <a:cs typeface="+mn-cs"/>
            </a:rPr>
            <a:t>Business plan</a:t>
          </a:r>
          <a:endParaRPr lang="en-IE" sz="1400" b="1" kern="1200">
            <a:solidFill>
              <a:schemeClr val="tx1"/>
            </a:solidFill>
          </a:endParaRPr>
        </a:p>
        <a:p>
          <a:pPr marL="114300" lvl="1" indent="-114300" algn="l" defTabSz="622300">
            <a:lnSpc>
              <a:spcPct val="90000"/>
            </a:lnSpc>
            <a:spcBef>
              <a:spcPct val="0"/>
            </a:spcBef>
            <a:spcAft>
              <a:spcPct val="15000"/>
            </a:spcAft>
            <a:buFont typeface="Arial" panose="020B0604020202020204" pitchFamily="34" charset="0"/>
            <a:buChar char="•"/>
          </a:pPr>
          <a:r>
            <a:rPr lang="en-GB" sz="1400" kern="1200">
              <a:solidFill>
                <a:schemeClr val="tx1"/>
              </a:solidFill>
              <a:ea typeface="+mn-ea"/>
              <a:cs typeface="+mn-cs"/>
            </a:rPr>
            <a:t>Detailed financial model</a:t>
          </a:r>
          <a:endParaRPr lang="en-IE" sz="1400" b="1" kern="1200">
            <a:solidFill>
              <a:schemeClr val="tx1"/>
            </a:solidFill>
          </a:endParaRPr>
        </a:p>
        <a:p>
          <a:pPr marL="114300" lvl="1" indent="-114300" algn="l" defTabSz="622300">
            <a:lnSpc>
              <a:spcPct val="90000"/>
            </a:lnSpc>
            <a:spcBef>
              <a:spcPct val="0"/>
            </a:spcBef>
            <a:spcAft>
              <a:spcPct val="15000"/>
            </a:spcAft>
            <a:buFont typeface="Arial" panose="020B0604020202020204" pitchFamily="34" charset="0"/>
            <a:buChar char="•"/>
          </a:pPr>
          <a:r>
            <a:rPr lang="en-IE" sz="1400" kern="1200">
              <a:solidFill>
                <a:schemeClr val="tx1"/>
              </a:solidFill>
            </a:rPr>
            <a:t>Project shareholders’ financial resources</a:t>
          </a:r>
          <a:endParaRPr lang="en-IE" sz="1400" b="1" kern="1200">
            <a:solidFill>
              <a:schemeClr val="tx1"/>
            </a:solidFill>
          </a:endParaRPr>
        </a:p>
        <a:p>
          <a:pPr marL="114300" lvl="1" indent="-114300" algn="l" defTabSz="622300">
            <a:lnSpc>
              <a:spcPct val="90000"/>
            </a:lnSpc>
            <a:spcBef>
              <a:spcPct val="0"/>
            </a:spcBef>
            <a:spcAft>
              <a:spcPct val="15000"/>
            </a:spcAft>
            <a:buFont typeface="Arial" panose="020B0604020202020204" pitchFamily="34" charset="0"/>
            <a:buChar char="•"/>
          </a:pPr>
          <a:r>
            <a:rPr lang="en-GB" sz="1400" kern="1200">
              <a:solidFill>
                <a:schemeClr val="tx1"/>
              </a:solidFill>
            </a:rPr>
            <a:t>Support to project</a:t>
          </a:r>
          <a:endParaRPr lang="en-IE" sz="1400" b="1" kern="1200">
            <a:solidFill>
              <a:schemeClr val="tx1"/>
            </a:solidFill>
          </a:endParaRPr>
        </a:p>
        <a:p>
          <a:pPr marL="114300" lvl="1" indent="-114300" algn="l" defTabSz="622300">
            <a:lnSpc>
              <a:spcPct val="90000"/>
            </a:lnSpc>
            <a:spcBef>
              <a:spcPct val="0"/>
            </a:spcBef>
            <a:spcAft>
              <a:spcPct val="15000"/>
            </a:spcAft>
            <a:buFont typeface="Arial" panose="020B0604020202020204" pitchFamily="34" charset="0"/>
            <a:buChar char="•"/>
          </a:pPr>
          <a:r>
            <a:rPr lang="en-GB" sz="1400" kern="1200">
              <a:solidFill>
                <a:schemeClr val="tx1"/>
              </a:solidFill>
            </a:rPr>
            <a:t>Terms of supply</a:t>
          </a:r>
          <a:endParaRPr lang="en-IE" sz="1400" b="1" kern="1200">
            <a:solidFill>
              <a:schemeClr val="tx1"/>
            </a:solidFill>
          </a:endParaRPr>
        </a:p>
        <a:p>
          <a:pPr marL="114300" lvl="1" indent="-114300" algn="l" defTabSz="622300">
            <a:lnSpc>
              <a:spcPct val="90000"/>
            </a:lnSpc>
            <a:spcBef>
              <a:spcPct val="0"/>
            </a:spcBef>
            <a:spcAft>
              <a:spcPct val="15000"/>
            </a:spcAft>
            <a:buFont typeface="Arial" panose="020B0604020202020204" pitchFamily="34" charset="0"/>
            <a:buChar char="•"/>
          </a:pPr>
          <a:r>
            <a:rPr lang="en-US" sz="1400" kern="1200">
              <a:solidFill>
                <a:schemeClr val="tx1"/>
              </a:solidFill>
            </a:rPr>
            <a:t>Extended Part C form</a:t>
          </a:r>
          <a:endParaRPr lang="en-IE" sz="1400" b="1" kern="1200">
            <a:solidFill>
              <a:schemeClr val="tx1"/>
            </a:solidFill>
          </a:endParaRPr>
        </a:p>
      </dsp:txBody>
      <dsp:txXfrm>
        <a:off x="8389453" y="1145684"/>
        <a:ext cx="2451864" cy="337223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0D4127-CE25-4264-991B-401D1F34D6DF}">
      <dsp:nvSpPr>
        <dsp:cNvPr id="0" name=""/>
        <dsp:cNvSpPr/>
      </dsp:nvSpPr>
      <dsp:spPr>
        <a:xfrm>
          <a:off x="0" y="1858053"/>
          <a:ext cx="10918479" cy="903250"/>
        </a:xfrm>
        <a:prstGeom prst="notchedRightArrow">
          <a:avLst/>
        </a:prstGeom>
        <a:solidFill>
          <a:srgbClr val="007573"/>
        </a:solidFill>
        <a:ln>
          <a:noFill/>
        </a:ln>
        <a:effectLst/>
      </dsp:spPr>
      <dsp:style>
        <a:lnRef idx="0">
          <a:scrgbClr r="0" g="0" b="0"/>
        </a:lnRef>
        <a:fillRef idx="1">
          <a:scrgbClr r="0" g="0" b="0"/>
        </a:fillRef>
        <a:effectRef idx="0">
          <a:scrgbClr r="0" g="0" b="0"/>
        </a:effectRef>
        <a:fontRef idx="minor"/>
      </dsp:style>
    </dsp:sp>
    <dsp:sp modelId="{C9A8209A-3CCA-4905-B665-9A37AC22E2FC}">
      <dsp:nvSpPr>
        <dsp:cNvPr id="0" name=""/>
        <dsp:cNvSpPr/>
      </dsp:nvSpPr>
      <dsp:spPr>
        <a:xfrm>
          <a:off x="1573" y="0"/>
          <a:ext cx="1815356" cy="1847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1">
          <a:noAutofit/>
        </a:bodyPr>
        <a:lstStyle/>
        <a:p>
          <a:pPr marL="0" lvl="0" indent="0" algn="ctr" defTabSz="800100">
            <a:lnSpc>
              <a:spcPct val="90000"/>
            </a:lnSpc>
            <a:spcBef>
              <a:spcPct val="0"/>
            </a:spcBef>
            <a:spcAft>
              <a:spcPct val="35000"/>
            </a:spcAft>
            <a:buNone/>
          </a:pPr>
          <a:r>
            <a:rPr lang="en-GB" sz="1800" kern="1200">
              <a:solidFill>
                <a:schemeClr val="accent5"/>
              </a:solidFill>
              <a:latin typeface="EC Square Sans Pro"/>
            </a:rPr>
            <a:t>4 December 2025</a:t>
          </a:r>
        </a:p>
        <a:p>
          <a:pPr marL="171450" lvl="1" indent="-171450" algn="ctr" defTabSz="800100">
            <a:lnSpc>
              <a:spcPct val="90000"/>
            </a:lnSpc>
            <a:spcBef>
              <a:spcPct val="0"/>
            </a:spcBef>
            <a:spcAft>
              <a:spcPct val="15000"/>
            </a:spcAft>
            <a:buFont typeface="Arial" panose="020B0604020202020204" pitchFamily="34" charset="0"/>
            <a:buNone/>
          </a:pPr>
          <a:r>
            <a:rPr lang="en-IE" sz="1800" i="1" kern="1200">
              <a:solidFill>
                <a:schemeClr val="tx2"/>
              </a:solidFill>
              <a:latin typeface="EC Square Sans Pro"/>
            </a:rPr>
            <a:t>Call opening</a:t>
          </a:r>
          <a:endParaRPr lang="en-GB" sz="1800" i="1" kern="1200">
            <a:solidFill>
              <a:schemeClr val="tx2"/>
            </a:solidFill>
            <a:latin typeface="EC Square Sans Pro"/>
          </a:endParaRPr>
        </a:p>
      </dsp:txBody>
      <dsp:txXfrm>
        <a:off x="1573" y="0"/>
        <a:ext cx="1815356" cy="1847743"/>
      </dsp:txXfrm>
    </dsp:sp>
    <dsp:sp modelId="{49DE5A1D-2EEC-4F04-932F-BE2DF7D67E6B}">
      <dsp:nvSpPr>
        <dsp:cNvPr id="0" name=""/>
        <dsp:cNvSpPr/>
      </dsp:nvSpPr>
      <dsp:spPr>
        <a:xfrm>
          <a:off x="792601" y="2193028"/>
          <a:ext cx="233300" cy="233300"/>
        </a:xfrm>
        <a:prstGeom prst="ellipse">
          <a:avLst/>
        </a:prstGeom>
        <a:solidFill>
          <a:schemeClr val="accent3"/>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CED1EB-3532-4BDF-9E6F-1D468F02F27A}">
      <dsp:nvSpPr>
        <dsp:cNvPr id="0" name=""/>
        <dsp:cNvSpPr/>
      </dsp:nvSpPr>
      <dsp:spPr>
        <a:xfrm>
          <a:off x="1845089" y="2771614"/>
          <a:ext cx="1930729" cy="1847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kern="1200">
              <a:solidFill>
                <a:schemeClr val="accent5"/>
              </a:solidFill>
              <a:latin typeface="EC Square Sans Pro"/>
            </a:rPr>
            <a:t>23 April 2026</a:t>
          </a:r>
        </a:p>
        <a:p>
          <a:pPr marL="0" lvl="0" indent="0" algn="ctr" defTabSz="800100">
            <a:lnSpc>
              <a:spcPct val="90000"/>
            </a:lnSpc>
            <a:spcBef>
              <a:spcPct val="0"/>
            </a:spcBef>
            <a:spcAft>
              <a:spcPct val="35000"/>
            </a:spcAft>
            <a:buNone/>
          </a:pPr>
          <a:r>
            <a:rPr lang="en-GB" sz="1800" i="1" kern="1200">
              <a:solidFill>
                <a:schemeClr val="tx2"/>
              </a:solidFill>
              <a:latin typeface="EC Square Sans Pro"/>
            </a:rPr>
            <a:t>Call closing</a:t>
          </a:r>
          <a:endParaRPr lang="en-GB" sz="1800" kern="1200">
            <a:solidFill>
              <a:schemeClr val="tx2"/>
            </a:solidFill>
            <a:latin typeface="EC Square Sans Pro"/>
          </a:endParaRPr>
        </a:p>
      </dsp:txBody>
      <dsp:txXfrm>
        <a:off x="1845089" y="2771614"/>
        <a:ext cx="1930729" cy="1847743"/>
      </dsp:txXfrm>
    </dsp:sp>
    <dsp:sp modelId="{4853FFF4-8C61-4FDF-986E-1E2045513CE2}">
      <dsp:nvSpPr>
        <dsp:cNvPr id="0" name=""/>
        <dsp:cNvSpPr/>
      </dsp:nvSpPr>
      <dsp:spPr>
        <a:xfrm>
          <a:off x="2693803" y="2193028"/>
          <a:ext cx="233300" cy="233300"/>
        </a:xfrm>
        <a:prstGeom prst="ellipse">
          <a:avLst/>
        </a:prstGeom>
        <a:solidFill>
          <a:schemeClr val="accent3"/>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89B68B1-0990-4CF4-A82C-0C2E0E801796}">
      <dsp:nvSpPr>
        <dsp:cNvPr id="0" name=""/>
        <dsp:cNvSpPr/>
      </dsp:nvSpPr>
      <dsp:spPr>
        <a:xfrm>
          <a:off x="3803978" y="0"/>
          <a:ext cx="1910708" cy="1847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GB" sz="1800" kern="1200">
              <a:solidFill>
                <a:schemeClr val="accent5"/>
              </a:solidFill>
              <a:latin typeface="EC Square Sans Pro"/>
            </a:rPr>
            <a:t>April- October 2026</a:t>
          </a:r>
        </a:p>
        <a:p>
          <a:pPr marL="0" lvl="0" indent="0" algn="ctr" defTabSz="800100">
            <a:lnSpc>
              <a:spcPct val="90000"/>
            </a:lnSpc>
            <a:spcBef>
              <a:spcPct val="0"/>
            </a:spcBef>
            <a:spcAft>
              <a:spcPct val="35000"/>
            </a:spcAft>
            <a:buNone/>
          </a:pPr>
          <a:r>
            <a:rPr lang="en-IE" sz="1800" i="1" kern="1200">
              <a:solidFill>
                <a:schemeClr val="tx2"/>
              </a:solidFill>
              <a:latin typeface="EC Square Sans Pro"/>
            </a:rPr>
            <a:t>Evaluation</a:t>
          </a:r>
          <a:endParaRPr lang="en-GB" sz="1800" kern="1200">
            <a:solidFill>
              <a:schemeClr val="tx2"/>
            </a:solidFill>
            <a:latin typeface="EC Square Sans Pro"/>
          </a:endParaRPr>
        </a:p>
      </dsp:txBody>
      <dsp:txXfrm>
        <a:off x="3803978" y="0"/>
        <a:ext cx="1910708" cy="1847743"/>
      </dsp:txXfrm>
    </dsp:sp>
    <dsp:sp modelId="{FDD84AFA-E815-4A1F-87A0-9C876C6875C1}">
      <dsp:nvSpPr>
        <dsp:cNvPr id="0" name=""/>
        <dsp:cNvSpPr/>
      </dsp:nvSpPr>
      <dsp:spPr>
        <a:xfrm>
          <a:off x="4642682" y="2193028"/>
          <a:ext cx="233300" cy="233300"/>
        </a:xfrm>
        <a:prstGeom prst="ellipse">
          <a:avLst/>
        </a:prstGeom>
        <a:solidFill>
          <a:schemeClr val="accent3"/>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AE142E-8E66-4DD8-8FA9-C2940E4FE020}">
      <dsp:nvSpPr>
        <dsp:cNvPr id="0" name=""/>
        <dsp:cNvSpPr/>
      </dsp:nvSpPr>
      <dsp:spPr>
        <a:xfrm>
          <a:off x="5742846" y="2771614"/>
          <a:ext cx="1819382" cy="1847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GB" sz="1800" kern="1200">
              <a:solidFill>
                <a:schemeClr val="accent5"/>
              </a:solidFill>
              <a:latin typeface="EC Square Sans Pro"/>
            </a:rPr>
            <a:t>Q4 2026</a:t>
          </a:r>
        </a:p>
        <a:p>
          <a:pPr marL="0" lvl="0" indent="0" algn="ctr" defTabSz="800100">
            <a:lnSpc>
              <a:spcPct val="90000"/>
            </a:lnSpc>
            <a:spcBef>
              <a:spcPct val="0"/>
            </a:spcBef>
            <a:spcAft>
              <a:spcPct val="35000"/>
            </a:spcAft>
            <a:buNone/>
          </a:pPr>
          <a:r>
            <a:rPr lang="en-IE" sz="1800" i="1" kern="1200">
              <a:solidFill>
                <a:schemeClr val="tx2"/>
              </a:solidFill>
              <a:latin typeface="EC Square Sans Pro"/>
            </a:rPr>
            <a:t>Results</a:t>
          </a:r>
          <a:endParaRPr lang="en-GB" sz="1800" kern="1200">
            <a:solidFill>
              <a:schemeClr val="tx2"/>
            </a:solidFill>
            <a:latin typeface="EC Square Sans Pro"/>
          </a:endParaRPr>
        </a:p>
      </dsp:txBody>
      <dsp:txXfrm>
        <a:off x="5742846" y="2771614"/>
        <a:ext cx="1819382" cy="1847743"/>
      </dsp:txXfrm>
    </dsp:sp>
    <dsp:sp modelId="{54347753-8A8C-4BE0-A241-C3B9D379C2AE}">
      <dsp:nvSpPr>
        <dsp:cNvPr id="0" name=""/>
        <dsp:cNvSpPr/>
      </dsp:nvSpPr>
      <dsp:spPr>
        <a:xfrm>
          <a:off x="6535887" y="2193028"/>
          <a:ext cx="233300" cy="233300"/>
        </a:xfrm>
        <a:prstGeom prst="ellipse">
          <a:avLst/>
        </a:prstGeom>
        <a:solidFill>
          <a:schemeClr val="accent3"/>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32852D-125F-43B4-94A0-B2EEC1B46254}">
      <dsp:nvSpPr>
        <dsp:cNvPr id="0" name=""/>
        <dsp:cNvSpPr/>
      </dsp:nvSpPr>
      <dsp:spPr>
        <a:xfrm>
          <a:off x="7590388" y="0"/>
          <a:ext cx="2234669" cy="18477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marL="0" lvl="0" indent="0" algn="ctr" defTabSz="800100">
            <a:lnSpc>
              <a:spcPct val="90000"/>
            </a:lnSpc>
            <a:spcBef>
              <a:spcPct val="0"/>
            </a:spcBef>
            <a:spcAft>
              <a:spcPct val="35000"/>
            </a:spcAft>
            <a:buNone/>
          </a:pPr>
          <a:r>
            <a:rPr lang="en-GB" sz="1800" kern="1200">
              <a:solidFill>
                <a:schemeClr val="accent5"/>
              </a:solidFill>
              <a:latin typeface="EC Square Sans Pro"/>
            </a:rPr>
            <a:t>March 2027</a:t>
          </a:r>
        </a:p>
        <a:p>
          <a:pPr marL="0" lvl="0" indent="0" algn="ctr" defTabSz="800100">
            <a:lnSpc>
              <a:spcPct val="90000"/>
            </a:lnSpc>
            <a:spcBef>
              <a:spcPct val="0"/>
            </a:spcBef>
            <a:spcAft>
              <a:spcPct val="35000"/>
            </a:spcAft>
            <a:buNone/>
          </a:pPr>
          <a:r>
            <a:rPr lang="en-GB" sz="1800" i="1" kern="1200">
              <a:solidFill>
                <a:schemeClr val="tx2"/>
              </a:solidFill>
              <a:latin typeface="EC Square Sans Pro"/>
            </a:rPr>
            <a:t>Latest Grant Agreement signature</a:t>
          </a:r>
          <a:endParaRPr lang="en-GB" sz="1800" kern="1200">
            <a:solidFill>
              <a:schemeClr val="tx2"/>
            </a:solidFill>
            <a:latin typeface="EC Square Sans Pro"/>
          </a:endParaRPr>
        </a:p>
      </dsp:txBody>
      <dsp:txXfrm>
        <a:off x="7590388" y="0"/>
        <a:ext cx="2234669" cy="1847743"/>
      </dsp:txXfrm>
    </dsp:sp>
    <dsp:sp modelId="{4B248EA9-A2DB-4203-B4B3-5D99B8E78FF4}">
      <dsp:nvSpPr>
        <dsp:cNvPr id="0" name=""/>
        <dsp:cNvSpPr/>
      </dsp:nvSpPr>
      <dsp:spPr>
        <a:xfrm>
          <a:off x="8591072" y="2193028"/>
          <a:ext cx="233300" cy="233300"/>
        </a:xfrm>
        <a:prstGeom prst="ellipse">
          <a:avLst/>
        </a:prstGeom>
        <a:solidFill>
          <a:schemeClr val="accent3"/>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8EF734-C77C-4A62-914D-4E4AAD8CAD3B}">
      <dsp:nvSpPr>
        <dsp:cNvPr id="0" name=""/>
        <dsp:cNvSpPr/>
      </dsp:nvSpPr>
      <dsp:spPr>
        <a:xfrm>
          <a:off x="-38529" y="8928"/>
          <a:ext cx="10512426" cy="997571"/>
        </a:xfrm>
        <a:prstGeom prst="roundRect">
          <a:avLst>
            <a:gd name="adj" fmla="val 10000"/>
          </a:avLst>
        </a:prstGeom>
        <a:solidFill>
          <a:srgbClr val="D1E5E6"/>
        </a:solidFill>
        <a:ln>
          <a:noFill/>
        </a:ln>
        <a:effectLst/>
      </dsp:spPr>
      <dsp:style>
        <a:lnRef idx="0">
          <a:scrgbClr r="0" g="0" b="0"/>
        </a:lnRef>
        <a:fillRef idx="1">
          <a:scrgbClr r="0" g="0" b="0"/>
        </a:fillRef>
        <a:effectRef idx="0">
          <a:scrgbClr r="0" g="0" b="0"/>
        </a:effectRef>
        <a:fontRef idx="minor"/>
      </dsp:style>
    </dsp:sp>
    <dsp:sp modelId="{D9834674-E86D-46E8-A901-057F71FDB27E}">
      <dsp:nvSpPr>
        <dsp:cNvPr id="0" name=""/>
        <dsp:cNvSpPr/>
      </dsp:nvSpPr>
      <dsp:spPr>
        <a:xfrm>
          <a:off x="263235" y="233382"/>
          <a:ext cx="548664" cy="5486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EAF1D2-8B9F-4DA9-9224-C84BD3033522}">
      <dsp:nvSpPr>
        <dsp:cNvPr id="0" name=""/>
        <dsp:cNvSpPr/>
      </dsp:nvSpPr>
      <dsp:spPr>
        <a:xfrm>
          <a:off x="1113665" y="8928"/>
          <a:ext cx="9357977" cy="997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576" tIns="105576" rIns="105576" bIns="105576" numCol="1" spcCol="1270" anchor="ctr" anchorCtr="0">
          <a:noAutofit/>
        </a:bodyPr>
        <a:lstStyle/>
        <a:p>
          <a:pPr marL="0" lvl="0" indent="0" algn="l" defTabSz="977900">
            <a:lnSpc>
              <a:spcPct val="100000"/>
            </a:lnSpc>
            <a:spcBef>
              <a:spcPct val="0"/>
            </a:spcBef>
            <a:spcAft>
              <a:spcPct val="35000"/>
            </a:spcAft>
            <a:buNone/>
          </a:pPr>
          <a:r>
            <a:rPr lang="en-GB" sz="2200" b="1" kern="1200">
              <a:solidFill>
                <a:schemeClr val="accent2"/>
              </a:solidFill>
            </a:rPr>
            <a:t>Application form, Part B</a:t>
          </a:r>
          <a:endParaRPr lang="en-US" sz="2200" kern="1200">
            <a:solidFill>
              <a:schemeClr val="accent2"/>
            </a:solidFill>
          </a:endParaRPr>
        </a:p>
      </dsp:txBody>
      <dsp:txXfrm>
        <a:off x="1113665" y="8928"/>
        <a:ext cx="9357977" cy="997571"/>
      </dsp:txXfrm>
    </dsp:sp>
    <dsp:sp modelId="{73398C89-58A3-403E-9302-B3059EC41BDC}">
      <dsp:nvSpPr>
        <dsp:cNvPr id="0" name=""/>
        <dsp:cNvSpPr/>
      </dsp:nvSpPr>
      <dsp:spPr>
        <a:xfrm>
          <a:off x="-38529" y="1255893"/>
          <a:ext cx="10512426" cy="997571"/>
        </a:xfrm>
        <a:prstGeom prst="roundRect">
          <a:avLst>
            <a:gd name="adj" fmla="val 10000"/>
          </a:avLst>
        </a:prstGeom>
        <a:solidFill>
          <a:schemeClr val="accent4"/>
        </a:solidFill>
        <a:ln>
          <a:noFill/>
        </a:ln>
        <a:effectLst/>
      </dsp:spPr>
      <dsp:style>
        <a:lnRef idx="0">
          <a:scrgbClr r="0" g="0" b="0"/>
        </a:lnRef>
        <a:fillRef idx="1">
          <a:scrgbClr r="0" g="0" b="0"/>
        </a:fillRef>
        <a:effectRef idx="0">
          <a:scrgbClr r="0" g="0" b="0"/>
        </a:effectRef>
        <a:fontRef idx="minor"/>
      </dsp:style>
    </dsp:sp>
    <dsp:sp modelId="{33017148-AE9C-44AE-AF78-8D5716792DB9}">
      <dsp:nvSpPr>
        <dsp:cNvPr id="0" name=""/>
        <dsp:cNvSpPr/>
      </dsp:nvSpPr>
      <dsp:spPr>
        <a:xfrm>
          <a:off x="263235" y="1480346"/>
          <a:ext cx="548664" cy="5486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376B38F-7C0D-43E4-985C-BD1FAFA1E115}">
      <dsp:nvSpPr>
        <dsp:cNvPr id="0" name=""/>
        <dsp:cNvSpPr/>
      </dsp:nvSpPr>
      <dsp:spPr>
        <a:xfrm>
          <a:off x="1113665" y="1255893"/>
          <a:ext cx="4730591" cy="997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576" tIns="105576" rIns="105576" bIns="105576" numCol="1" spcCol="1270" anchor="ctr" anchorCtr="0">
          <a:noAutofit/>
        </a:bodyPr>
        <a:lstStyle/>
        <a:p>
          <a:pPr marL="0" lvl="0" indent="0" algn="l" defTabSz="977900">
            <a:lnSpc>
              <a:spcPct val="100000"/>
            </a:lnSpc>
            <a:spcBef>
              <a:spcPct val="0"/>
            </a:spcBef>
            <a:spcAft>
              <a:spcPct val="35000"/>
            </a:spcAft>
            <a:buNone/>
          </a:pPr>
          <a:r>
            <a:rPr lang="en-GB" sz="2200" kern="1200">
              <a:solidFill>
                <a:schemeClr val="accent2"/>
              </a:solidFill>
            </a:rPr>
            <a:t>Section 1: Degree of innovation</a:t>
          </a:r>
          <a:endParaRPr lang="en-US" sz="2200" kern="1200">
            <a:solidFill>
              <a:schemeClr val="accent2"/>
            </a:solidFill>
          </a:endParaRPr>
        </a:p>
      </dsp:txBody>
      <dsp:txXfrm>
        <a:off x="1113665" y="1255893"/>
        <a:ext cx="4730591" cy="997571"/>
      </dsp:txXfrm>
    </dsp:sp>
    <dsp:sp modelId="{A28EA570-5D80-481A-9BA2-61D087BFF6D0}">
      <dsp:nvSpPr>
        <dsp:cNvPr id="0" name=""/>
        <dsp:cNvSpPr/>
      </dsp:nvSpPr>
      <dsp:spPr>
        <a:xfrm>
          <a:off x="5562726" y="1255893"/>
          <a:ext cx="4786012" cy="997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576" tIns="105576" rIns="105576" bIns="105576" numCol="1" spcCol="1270" anchor="ctr" anchorCtr="0">
          <a:noAutofit/>
        </a:bodyPr>
        <a:lstStyle/>
        <a:p>
          <a:pPr marL="0" lvl="0" indent="0" algn="l" defTabSz="800100">
            <a:lnSpc>
              <a:spcPct val="100000"/>
            </a:lnSpc>
            <a:spcBef>
              <a:spcPct val="0"/>
            </a:spcBef>
            <a:spcAft>
              <a:spcPct val="35000"/>
            </a:spcAft>
            <a:buNone/>
          </a:pPr>
          <a:r>
            <a:rPr lang="en-US" sz="1800" kern="1200">
              <a:solidFill>
                <a:schemeClr val="accent2"/>
              </a:solidFill>
            </a:rPr>
            <a:t>Innovation </a:t>
          </a:r>
          <a:r>
            <a:rPr lang="en-US" sz="1800" b="1" kern="1200">
              <a:solidFill>
                <a:schemeClr val="accent2"/>
              </a:solidFill>
            </a:rPr>
            <a:t>in relation to the state of the art</a:t>
          </a:r>
          <a:endParaRPr lang="en-US" sz="1800" kern="1200">
            <a:solidFill>
              <a:schemeClr val="accent2"/>
            </a:solidFill>
          </a:endParaRPr>
        </a:p>
        <a:p>
          <a:pPr marL="0" lvl="0" indent="0" algn="l" defTabSz="800100">
            <a:lnSpc>
              <a:spcPct val="100000"/>
            </a:lnSpc>
            <a:spcBef>
              <a:spcPct val="0"/>
            </a:spcBef>
            <a:spcAft>
              <a:spcPct val="35000"/>
            </a:spcAft>
            <a:buNone/>
          </a:pPr>
          <a:r>
            <a:rPr lang="en-US" sz="1800" kern="1200">
              <a:solidFill>
                <a:schemeClr val="accent2"/>
              </a:solidFill>
            </a:rPr>
            <a:t>Innovation </a:t>
          </a:r>
          <a:r>
            <a:rPr lang="en-US" sz="1800" b="1" kern="1200">
              <a:solidFill>
                <a:schemeClr val="accent2"/>
              </a:solidFill>
            </a:rPr>
            <a:t>beyond the state of the art</a:t>
          </a:r>
          <a:endParaRPr lang="en-US" sz="1800" kern="1200">
            <a:solidFill>
              <a:schemeClr val="accent2"/>
            </a:solidFill>
          </a:endParaRPr>
        </a:p>
      </dsp:txBody>
      <dsp:txXfrm>
        <a:off x="5562726" y="1255893"/>
        <a:ext cx="4786012" cy="997571"/>
      </dsp:txXfrm>
    </dsp:sp>
    <dsp:sp modelId="{839D1701-C0A9-45AE-B6B9-3BF9CF0F856F}">
      <dsp:nvSpPr>
        <dsp:cNvPr id="0" name=""/>
        <dsp:cNvSpPr/>
      </dsp:nvSpPr>
      <dsp:spPr>
        <a:xfrm>
          <a:off x="-38529" y="2502857"/>
          <a:ext cx="10512426" cy="997571"/>
        </a:xfrm>
        <a:prstGeom prst="roundRect">
          <a:avLst>
            <a:gd name="adj" fmla="val 10000"/>
          </a:avLst>
        </a:prstGeom>
        <a:solidFill>
          <a:schemeClr val="accent2">
            <a:lumMod val="75000"/>
          </a:schemeClr>
        </a:solidFill>
        <a:ln>
          <a:noFill/>
        </a:ln>
        <a:effectLst/>
      </dsp:spPr>
      <dsp:style>
        <a:lnRef idx="0">
          <a:scrgbClr r="0" g="0" b="0"/>
        </a:lnRef>
        <a:fillRef idx="1">
          <a:scrgbClr r="0" g="0" b="0"/>
        </a:fillRef>
        <a:effectRef idx="0">
          <a:scrgbClr r="0" g="0" b="0"/>
        </a:effectRef>
        <a:fontRef idx="minor"/>
      </dsp:style>
    </dsp:sp>
    <dsp:sp modelId="{D11A7808-294B-486B-BE7C-12E61F7A3D3E}">
      <dsp:nvSpPr>
        <dsp:cNvPr id="0" name=""/>
        <dsp:cNvSpPr/>
      </dsp:nvSpPr>
      <dsp:spPr>
        <a:xfrm>
          <a:off x="263235" y="2727311"/>
          <a:ext cx="548664" cy="54866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62E50A6-31D3-47B8-9CF0-84672FAC673D}">
      <dsp:nvSpPr>
        <dsp:cNvPr id="0" name=""/>
        <dsp:cNvSpPr/>
      </dsp:nvSpPr>
      <dsp:spPr>
        <a:xfrm>
          <a:off x="1113665" y="2502857"/>
          <a:ext cx="4730591" cy="997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576" tIns="105576" rIns="105576" bIns="105576" numCol="1" spcCol="1270" anchor="ctr" anchorCtr="0">
          <a:noAutofit/>
        </a:bodyPr>
        <a:lstStyle/>
        <a:p>
          <a:pPr marL="0" lvl="0" indent="0" algn="l" defTabSz="977900">
            <a:lnSpc>
              <a:spcPct val="100000"/>
            </a:lnSpc>
            <a:spcBef>
              <a:spcPct val="0"/>
            </a:spcBef>
            <a:spcAft>
              <a:spcPct val="35000"/>
            </a:spcAft>
            <a:buNone/>
          </a:pPr>
          <a:r>
            <a:rPr lang="en-GB" sz="2200" kern="1200">
              <a:solidFill>
                <a:schemeClr val="accent4"/>
              </a:solidFill>
            </a:rPr>
            <a:t>Feasibility study (</a:t>
          </a:r>
          <a:r>
            <a:rPr lang="en-GB" sz="2200" u="sng" kern="1200">
              <a:solidFill>
                <a:schemeClr val="accent4"/>
              </a:solidFill>
            </a:rPr>
            <a:t>mandatory document</a:t>
          </a:r>
          <a:r>
            <a:rPr lang="en-GB" sz="2200" kern="1200">
              <a:solidFill>
                <a:schemeClr val="accent4"/>
              </a:solidFill>
            </a:rPr>
            <a:t>) </a:t>
          </a:r>
          <a:endParaRPr lang="en-US" sz="2200" kern="1200">
            <a:solidFill>
              <a:schemeClr val="accent4"/>
            </a:solidFill>
          </a:endParaRPr>
        </a:p>
      </dsp:txBody>
      <dsp:txXfrm>
        <a:off x="1113665" y="2502857"/>
        <a:ext cx="4730591" cy="997571"/>
      </dsp:txXfrm>
    </dsp:sp>
    <dsp:sp modelId="{38507FCB-8061-42BF-BF0B-6B6F31A8C266}">
      <dsp:nvSpPr>
        <dsp:cNvPr id="0" name=""/>
        <dsp:cNvSpPr/>
      </dsp:nvSpPr>
      <dsp:spPr>
        <a:xfrm>
          <a:off x="5844256" y="2502857"/>
          <a:ext cx="4627385" cy="997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576" tIns="105576" rIns="105576" bIns="105576" numCol="1" spcCol="1270" anchor="ctr" anchorCtr="0">
          <a:noAutofit/>
        </a:bodyPr>
        <a:lstStyle/>
        <a:p>
          <a:pPr marL="0" lvl="0" indent="0" algn="l" defTabSz="666750">
            <a:lnSpc>
              <a:spcPct val="100000"/>
            </a:lnSpc>
            <a:spcBef>
              <a:spcPct val="0"/>
            </a:spcBef>
            <a:spcAft>
              <a:spcPct val="35000"/>
            </a:spcAft>
            <a:buNone/>
          </a:pPr>
          <a:r>
            <a:rPr lang="en-GB" sz="1500" u="sng" kern="1200">
              <a:solidFill>
                <a:schemeClr val="accent4"/>
              </a:solidFill>
            </a:rPr>
            <a:t>A template for the Feasibility study</a:t>
          </a:r>
          <a:r>
            <a:rPr lang="en-GB" sz="1500" kern="1200">
              <a:solidFill>
                <a:schemeClr val="accent4"/>
              </a:solidFill>
            </a:rPr>
            <a:t> is </a:t>
          </a:r>
          <a:r>
            <a:rPr lang="en-US" sz="1500" kern="1200">
              <a:solidFill>
                <a:schemeClr val="accent4"/>
              </a:solidFill>
            </a:rPr>
            <a:t>available in the Submission System (under "Part B templates").</a:t>
          </a:r>
        </a:p>
        <a:p>
          <a:pPr marL="0" lvl="0" indent="0" algn="l" defTabSz="666750">
            <a:lnSpc>
              <a:spcPct val="100000"/>
            </a:lnSpc>
            <a:spcBef>
              <a:spcPct val="0"/>
            </a:spcBef>
            <a:spcAft>
              <a:spcPct val="35000"/>
            </a:spcAft>
            <a:buNone/>
          </a:pPr>
          <a:r>
            <a:rPr lang="en-GB" sz="1500" b="1" kern="1200">
              <a:solidFill>
                <a:schemeClr val="accent4"/>
              </a:solidFill>
            </a:rPr>
            <a:t>Template recommended to be used!</a:t>
          </a:r>
          <a:endParaRPr lang="en-US" sz="1500" kern="1200">
            <a:solidFill>
              <a:schemeClr val="accent4"/>
            </a:solidFill>
          </a:endParaRPr>
        </a:p>
      </dsp:txBody>
      <dsp:txXfrm>
        <a:off x="5844256" y="2502857"/>
        <a:ext cx="4627385" cy="997571"/>
      </dsp:txXfrm>
    </dsp:sp>
    <dsp:sp modelId="{A93DCD14-7597-4EF8-B3ED-5C5F9EDD3E66}">
      <dsp:nvSpPr>
        <dsp:cNvPr id="0" name=""/>
        <dsp:cNvSpPr/>
      </dsp:nvSpPr>
      <dsp:spPr>
        <a:xfrm>
          <a:off x="-38529" y="3749821"/>
          <a:ext cx="10512426" cy="997571"/>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4E8044-B781-4472-A23B-E61EA204A9F5}">
      <dsp:nvSpPr>
        <dsp:cNvPr id="0" name=""/>
        <dsp:cNvSpPr/>
      </dsp:nvSpPr>
      <dsp:spPr>
        <a:xfrm>
          <a:off x="292731" y="3974275"/>
          <a:ext cx="548664" cy="548664"/>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17CBE43-ADED-48EA-B66E-50B83AF0BB60}">
      <dsp:nvSpPr>
        <dsp:cNvPr id="0" name=""/>
        <dsp:cNvSpPr/>
      </dsp:nvSpPr>
      <dsp:spPr>
        <a:xfrm>
          <a:off x="1113665" y="3749821"/>
          <a:ext cx="9357977" cy="997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576" tIns="105576" rIns="105576" bIns="105576" numCol="1" spcCol="1270" anchor="ctr" anchorCtr="0">
          <a:noAutofit/>
        </a:bodyPr>
        <a:lstStyle/>
        <a:p>
          <a:pPr marL="0" lvl="0" indent="0" algn="l" defTabSz="977900">
            <a:lnSpc>
              <a:spcPct val="100000"/>
            </a:lnSpc>
            <a:spcBef>
              <a:spcPct val="0"/>
            </a:spcBef>
            <a:spcAft>
              <a:spcPct val="35000"/>
            </a:spcAft>
            <a:buNone/>
          </a:pPr>
          <a:r>
            <a:rPr lang="en-GB" sz="2200" kern="1200">
              <a:solidFill>
                <a:schemeClr val="accent2"/>
              </a:solidFill>
            </a:rPr>
            <a:t>Any due diligence report (if any)</a:t>
          </a:r>
          <a:endParaRPr lang="en-US" sz="2200" kern="1200">
            <a:solidFill>
              <a:srgbClr val="6CBCA7"/>
            </a:solidFill>
          </a:endParaRPr>
        </a:p>
      </dsp:txBody>
      <dsp:txXfrm>
        <a:off x="1113665" y="3749821"/>
        <a:ext cx="9357977" cy="99757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6AFD7A-C66A-41C4-BB0D-D5DAD961DB64}">
      <dsp:nvSpPr>
        <dsp:cNvPr id="0" name=""/>
        <dsp:cNvSpPr/>
      </dsp:nvSpPr>
      <dsp:spPr>
        <a:xfrm>
          <a:off x="788" y="255437"/>
          <a:ext cx="3392334" cy="4070801"/>
        </a:xfrm>
        <a:prstGeom prst="roundRect">
          <a:avLst>
            <a:gd name="adj" fmla="val 5000"/>
          </a:avLst>
        </a:prstGeom>
        <a:solidFill>
          <a:srgbClr val="D1E5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Clr>
              <a:srgbClr val="99FFCC"/>
            </a:buClr>
            <a:buNone/>
          </a:pPr>
          <a:r>
            <a:rPr lang="en-US" sz="2800" b="1" kern="1200">
              <a:solidFill>
                <a:schemeClr val="accent2"/>
              </a:solidFill>
              <a:latin typeface="+mn-lt"/>
              <a:cs typeface="Arial"/>
            </a:rPr>
            <a:t>Describe</a:t>
          </a:r>
          <a:endParaRPr lang="en-IE" sz="2800" kern="1200">
            <a:solidFill>
              <a:schemeClr val="accent2"/>
            </a:solidFill>
          </a:endParaRPr>
        </a:p>
      </dsp:txBody>
      <dsp:txXfrm rot="16200000">
        <a:off x="-1329006" y="1585232"/>
        <a:ext cx="3338056" cy="678466"/>
      </dsp:txXfrm>
    </dsp:sp>
    <dsp:sp modelId="{94BA4DD3-E299-44DD-B9C4-212332D7B031}">
      <dsp:nvSpPr>
        <dsp:cNvPr id="0" name=""/>
        <dsp:cNvSpPr/>
      </dsp:nvSpPr>
      <dsp:spPr>
        <a:xfrm>
          <a:off x="679255" y="255437"/>
          <a:ext cx="2527289" cy="407080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Clr>
              <a:srgbClr val="99FFCC"/>
            </a:buClr>
            <a:buNone/>
          </a:pPr>
          <a:r>
            <a:rPr lang="en-IE" sz="1800" kern="1200">
              <a:solidFill>
                <a:schemeClr val="accent2"/>
              </a:solidFill>
              <a:latin typeface="+mn-lt"/>
            </a:rPr>
            <a:t>Describe relevant state of the art</a:t>
          </a:r>
          <a:endParaRPr lang="en-IE" sz="1800" kern="1200">
            <a:solidFill>
              <a:schemeClr val="accent2"/>
            </a:solidFill>
          </a:endParaRPr>
        </a:p>
        <a:p>
          <a:pPr marL="0" lvl="0" indent="0" algn="l" defTabSz="800100">
            <a:lnSpc>
              <a:spcPct val="90000"/>
            </a:lnSpc>
            <a:spcBef>
              <a:spcPct val="0"/>
            </a:spcBef>
            <a:spcAft>
              <a:spcPct val="35000"/>
            </a:spcAft>
            <a:buClr>
              <a:srgbClr val="99FFCC"/>
            </a:buClr>
            <a:buNone/>
          </a:pPr>
          <a:r>
            <a:rPr lang="en-IE" sz="1800" kern="1200">
              <a:solidFill>
                <a:schemeClr val="accent2"/>
              </a:solidFill>
              <a:latin typeface="+mn-lt"/>
            </a:rPr>
            <a:t>Include both technological &amp; commercial aspects</a:t>
          </a:r>
          <a:endParaRPr lang="en-IE" sz="1800" kern="1200">
            <a:solidFill>
              <a:schemeClr val="accent2"/>
            </a:solidFill>
          </a:endParaRPr>
        </a:p>
        <a:p>
          <a:pPr marL="0" lvl="0" indent="0" algn="l" defTabSz="800100">
            <a:lnSpc>
              <a:spcPct val="90000"/>
            </a:lnSpc>
            <a:spcBef>
              <a:spcPct val="0"/>
            </a:spcBef>
            <a:spcAft>
              <a:spcPct val="35000"/>
            </a:spcAft>
            <a:buClr>
              <a:srgbClr val="99FFCC"/>
            </a:buClr>
            <a:buNone/>
          </a:pPr>
          <a:r>
            <a:rPr lang="en-IE" sz="1800" kern="1200">
              <a:solidFill>
                <a:schemeClr val="accent2"/>
              </a:solidFill>
              <a:latin typeface="+mn-lt"/>
            </a:rPr>
            <a:t>Provide quantitative inputs and evidence for: </a:t>
          </a:r>
          <a:endParaRPr lang="en-IE" sz="1800" kern="1200">
            <a:solidFill>
              <a:schemeClr val="accent2"/>
            </a:solidFill>
          </a:endParaRPr>
        </a:p>
        <a:p>
          <a:pPr marL="171450" lvl="1" indent="-171450" algn="l" defTabSz="800100">
            <a:lnSpc>
              <a:spcPct val="90000"/>
            </a:lnSpc>
            <a:spcBef>
              <a:spcPct val="0"/>
            </a:spcBef>
            <a:spcAft>
              <a:spcPct val="15000"/>
            </a:spcAft>
            <a:buChar char="•"/>
          </a:pPr>
          <a:r>
            <a:rPr lang="en-IE" sz="1800" kern="1200">
              <a:solidFill>
                <a:schemeClr val="accent2"/>
              </a:solidFill>
              <a:latin typeface="+mn-lt"/>
            </a:rPr>
            <a:t>Costs</a:t>
          </a:r>
        </a:p>
        <a:p>
          <a:pPr marL="171450" lvl="1" indent="-171450" algn="l" defTabSz="800100">
            <a:lnSpc>
              <a:spcPct val="90000"/>
            </a:lnSpc>
            <a:spcBef>
              <a:spcPct val="0"/>
            </a:spcBef>
            <a:spcAft>
              <a:spcPct val="15000"/>
            </a:spcAft>
            <a:buChar char="•"/>
          </a:pPr>
          <a:r>
            <a:rPr lang="en-IE" sz="1800" kern="1200">
              <a:solidFill>
                <a:schemeClr val="accent2"/>
              </a:solidFill>
              <a:latin typeface="+mn-lt"/>
            </a:rPr>
            <a:t>Technical characteristics &amp; performance</a:t>
          </a:r>
        </a:p>
        <a:p>
          <a:pPr marL="171450" lvl="1" indent="-171450" algn="l" defTabSz="800100">
            <a:lnSpc>
              <a:spcPct val="90000"/>
            </a:lnSpc>
            <a:spcBef>
              <a:spcPct val="0"/>
            </a:spcBef>
            <a:spcAft>
              <a:spcPct val="15000"/>
            </a:spcAft>
            <a:buChar char="•"/>
          </a:pPr>
          <a:r>
            <a:rPr lang="en-IE" sz="1800" kern="1200">
              <a:solidFill>
                <a:schemeClr val="accent2"/>
              </a:solidFill>
              <a:latin typeface="+mn-lt"/>
            </a:rPr>
            <a:t>TRL/SRL</a:t>
          </a:r>
        </a:p>
      </dsp:txBody>
      <dsp:txXfrm>
        <a:off x="679255" y="255437"/>
        <a:ext cx="2527289" cy="4070801"/>
      </dsp:txXfrm>
    </dsp:sp>
    <dsp:sp modelId="{75304859-E167-4CF4-8454-BA4ED2CA916F}">
      <dsp:nvSpPr>
        <dsp:cNvPr id="0" name=""/>
        <dsp:cNvSpPr/>
      </dsp:nvSpPr>
      <dsp:spPr>
        <a:xfrm>
          <a:off x="3511854" y="255437"/>
          <a:ext cx="3392334" cy="4070801"/>
        </a:xfrm>
        <a:prstGeom prst="roundRect">
          <a:avLst>
            <a:gd name="adj" fmla="val 5000"/>
          </a:avLst>
        </a:prstGeom>
        <a:solidFill>
          <a:schemeClr val="accent4">
            <a:shade val="50000"/>
            <a:hueOff val="-60325"/>
            <a:satOff val="48792"/>
            <a:lumOff val="197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Clr>
              <a:srgbClr val="99FFCC"/>
            </a:buClr>
            <a:buNone/>
          </a:pPr>
          <a:r>
            <a:rPr lang="en-US" sz="2800" b="1" kern="1200">
              <a:solidFill>
                <a:schemeClr val="accent2"/>
              </a:solidFill>
              <a:latin typeface="+mn-lt"/>
              <a:cs typeface="Arial"/>
            </a:rPr>
            <a:t>Identify</a:t>
          </a:r>
          <a:endParaRPr lang="en-IE" sz="2800" kern="1200">
            <a:solidFill>
              <a:schemeClr val="accent2"/>
            </a:solidFill>
          </a:endParaRPr>
        </a:p>
      </dsp:txBody>
      <dsp:txXfrm rot="16200000">
        <a:off x="2182059" y="1585232"/>
        <a:ext cx="3338056" cy="678466"/>
      </dsp:txXfrm>
    </dsp:sp>
    <dsp:sp modelId="{D89CD5A3-9A57-41AD-82F3-36676FAFE075}">
      <dsp:nvSpPr>
        <dsp:cNvPr id="0" name=""/>
        <dsp:cNvSpPr/>
      </dsp:nvSpPr>
      <dsp:spPr>
        <a:xfrm rot="5400000">
          <a:off x="3229495" y="3493082"/>
          <a:ext cx="598640" cy="508850"/>
        </a:xfrm>
        <a:prstGeom prst="flowChartExtract">
          <a:avLst/>
        </a:prstGeom>
        <a:solidFill>
          <a:schemeClr val="lt1">
            <a:hueOff val="0"/>
            <a:satOff val="0"/>
            <a:lumOff val="0"/>
            <a:alphaOff val="0"/>
          </a:schemeClr>
        </a:solidFill>
        <a:ln w="12700" cap="flat" cmpd="sng" algn="ctr">
          <a:solidFill>
            <a:schemeClr val="accent4">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720AEA-FD9D-4F2E-8CC0-4FCB2A07C195}">
      <dsp:nvSpPr>
        <dsp:cNvPr id="0" name=""/>
        <dsp:cNvSpPr/>
      </dsp:nvSpPr>
      <dsp:spPr>
        <a:xfrm>
          <a:off x="4190321" y="255437"/>
          <a:ext cx="2527289" cy="407080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IE" sz="1800" kern="1200">
              <a:solidFill>
                <a:schemeClr val="accent2"/>
              </a:solidFill>
              <a:latin typeface="+mn-lt"/>
            </a:rPr>
            <a:t>How does your innovation go beyond state of the art?</a:t>
          </a:r>
          <a:endParaRPr lang="en-IE" sz="1800" kern="1200">
            <a:solidFill>
              <a:schemeClr val="accent2"/>
            </a:solidFill>
          </a:endParaRPr>
        </a:p>
        <a:p>
          <a:pPr marL="171450" lvl="1" indent="-171450" algn="l" defTabSz="800100">
            <a:lnSpc>
              <a:spcPct val="90000"/>
            </a:lnSpc>
            <a:spcBef>
              <a:spcPct val="0"/>
            </a:spcBef>
            <a:spcAft>
              <a:spcPct val="15000"/>
            </a:spcAft>
            <a:buChar char="•"/>
          </a:pPr>
          <a:r>
            <a:rPr lang="en-IE" sz="1800" kern="1200">
              <a:solidFill>
                <a:schemeClr val="accent2"/>
              </a:solidFill>
              <a:latin typeface="+mn-lt"/>
            </a:rPr>
            <a:t>Compare with previous &amp; ongoing EU and IF projects</a:t>
          </a:r>
        </a:p>
        <a:p>
          <a:pPr marL="171450" lvl="1" indent="-171450" algn="l" defTabSz="800100">
            <a:lnSpc>
              <a:spcPct val="90000"/>
            </a:lnSpc>
            <a:spcBef>
              <a:spcPct val="0"/>
            </a:spcBef>
            <a:spcAft>
              <a:spcPct val="15000"/>
            </a:spcAft>
            <a:buChar char="•"/>
          </a:pPr>
          <a:r>
            <a:rPr lang="en-IE" sz="1800" kern="1200">
              <a:solidFill>
                <a:schemeClr val="accent2"/>
              </a:solidFill>
              <a:latin typeface="+mn-lt"/>
            </a:rPr>
            <a:t>Provide geographical reference point</a:t>
          </a:r>
        </a:p>
        <a:p>
          <a:pPr marL="0" lvl="0" indent="0" algn="l" defTabSz="800100">
            <a:lnSpc>
              <a:spcPct val="90000"/>
            </a:lnSpc>
            <a:spcBef>
              <a:spcPct val="0"/>
            </a:spcBef>
            <a:spcAft>
              <a:spcPct val="35000"/>
            </a:spcAft>
            <a:buNone/>
          </a:pPr>
          <a:r>
            <a:rPr lang="en-IE" sz="1800" kern="1200">
              <a:solidFill>
                <a:schemeClr val="accent2"/>
              </a:solidFill>
              <a:latin typeface="+mn-lt"/>
            </a:rPr>
            <a:t>Consider barriers: for scaling up &amp; for technology integration</a:t>
          </a:r>
        </a:p>
      </dsp:txBody>
      <dsp:txXfrm>
        <a:off x="4190321" y="255437"/>
        <a:ext cx="2527289" cy="4070801"/>
      </dsp:txXfrm>
    </dsp:sp>
    <dsp:sp modelId="{5787E648-9370-463F-8EB0-9228A7F27539}">
      <dsp:nvSpPr>
        <dsp:cNvPr id="0" name=""/>
        <dsp:cNvSpPr/>
      </dsp:nvSpPr>
      <dsp:spPr>
        <a:xfrm>
          <a:off x="7022920" y="255437"/>
          <a:ext cx="3392334" cy="4070801"/>
        </a:xfrm>
        <a:prstGeom prst="roundRect">
          <a:avLst>
            <a:gd name="adj" fmla="val 5000"/>
          </a:avLst>
        </a:prstGeom>
        <a:solidFill>
          <a:srgbClr val="6CBCA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6012" rIns="124460" bIns="0" numCol="1" spcCol="1270" anchor="t" anchorCtr="0">
          <a:noAutofit/>
        </a:bodyPr>
        <a:lstStyle/>
        <a:p>
          <a:pPr marL="0" lvl="0" indent="0" algn="r" defTabSz="1244600">
            <a:lnSpc>
              <a:spcPct val="90000"/>
            </a:lnSpc>
            <a:spcBef>
              <a:spcPct val="0"/>
            </a:spcBef>
            <a:spcAft>
              <a:spcPct val="35000"/>
            </a:spcAft>
            <a:buNone/>
          </a:pPr>
          <a:r>
            <a:rPr lang="en-IE" sz="2800" b="1" kern="1200">
              <a:solidFill>
                <a:schemeClr val="accent2"/>
              </a:solidFill>
              <a:latin typeface="+mn-lt"/>
            </a:rPr>
            <a:t>Evidence</a:t>
          </a:r>
          <a:endParaRPr lang="en-IE" sz="1800" kern="1200">
            <a:solidFill>
              <a:schemeClr val="accent2"/>
            </a:solidFill>
          </a:endParaRPr>
        </a:p>
      </dsp:txBody>
      <dsp:txXfrm rot="16200000">
        <a:off x="5693125" y="1585232"/>
        <a:ext cx="3338056" cy="678466"/>
      </dsp:txXfrm>
    </dsp:sp>
    <dsp:sp modelId="{5C258486-16BE-4823-85C8-C3C15EF25687}">
      <dsp:nvSpPr>
        <dsp:cNvPr id="0" name=""/>
        <dsp:cNvSpPr/>
      </dsp:nvSpPr>
      <dsp:spPr>
        <a:xfrm rot="5400000">
          <a:off x="6740561" y="3493082"/>
          <a:ext cx="598640" cy="508850"/>
        </a:xfrm>
        <a:prstGeom prst="flowChartExtract">
          <a:avLst/>
        </a:prstGeom>
        <a:solidFill>
          <a:schemeClr val="lt1">
            <a:hueOff val="0"/>
            <a:satOff val="0"/>
            <a:lumOff val="0"/>
            <a:alphaOff val="0"/>
          </a:schemeClr>
        </a:solidFill>
        <a:ln w="12700" cap="flat" cmpd="sng" algn="ctr">
          <a:solidFill>
            <a:schemeClr val="accent4">
              <a:shade val="50000"/>
              <a:hueOff val="-90487"/>
              <a:satOff val="73188"/>
              <a:lumOff val="29673"/>
              <a:alphaOff val="0"/>
            </a:schemeClr>
          </a:solidFill>
          <a:prstDash val="solid"/>
          <a:miter lim="800000"/>
        </a:ln>
        <a:effectLst/>
      </dsp:spPr>
      <dsp:style>
        <a:lnRef idx="2">
          <a:scrgbClr r="0" g="0" b="0"/>
        </a:lnRef>
        <a:fillRef idx="1">
          <a:scrgbClr r="0" g="0" b="0"/>
        </a:fillRef>
        <a:effectRef idx="0">
          <a:scrgbClr r="0" g="0" b="0"/>
        </a:effectRef>
        <a:fontRef idx="minor"/>
      </dsp:style>
    </dsp:sp>
    <dsp:sp modelId="{46B7E11E-37B5-419F-A7A4-9B2906B0306B}">
      <dsp:nvSpPr>
        <dsp:cNvPr id="0" name=""/>
        <dsp:cNvSpPr/>
      </dsp:nvSpPr>
      <dsp:spPr>
        <a:xfrm>
          <a:off x="7701387" y="255437"/>
          <a:ext cx="2527289" cy="407080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marL="0" lvl="0" indent="0" algn="l" defTabSz="800100">
            <a:lnSpc>
              <a:spcPct val="90000"/>
            </a:lnSpc>
            <a:spcBef>
              <a:spcPct val="0"/>
            </a:spcBef>
            <a:spcAft>
              <a:spcPct val="35000"/>
            </a:spcAft>
            <a:buNone/>
          </a:pPr>
          <a:r>
            <a:rPr lang="en-IE" sz="1800" kern="1200">
              <a:solidFill>
                <a:schemeClr val="accent2"/>
              </a:solidFill>
            </a:rPr>
            <a:t>Compare key performance data vs state of the art</a:t>
          </a:r>
        </a:p>
        <a:p>
          <a:pPr marL="0" lvl="0" indent="0" algn="l" defTabSz="800100">
            <a:lnSpc>
              <a:spcPct val="90000"/>
            </a:lnSpc>
            <a:spcBef>
              <a:spcPct val="0"/>
            </a:spcBef>
            <a:spcAft>
              <a:spcPct val="35000"/>
            </a:spcAft>
            <a:buNone/>
          </a:pPr>
          <a:r>
            <a:rPr lang="en-IE" sz="1800" kern="1200">
              <a:solidFill>
                <a:schemeClr val="accent2"/>
              </a:solidFill>
              <a:latin typeface="+mn-lt"/>
            </a:rPr>
            <a:t>Relevant parameters</a:t>
          </a:r>
        </a:p>
        <a:p>
          <a:pPr marL="0" lvl="0" indent="0" algn="l" defTabSz="800100">
            <a:lnSpc>
              <a:spcPct val="90000"/>
            </a:lnSpc>
            <a:spcBef>
              <a:spcPct val="0"/>
            </a:spcBef>
            <a:spcAft>
              <a:spcPct val="35000"/>
            </a:spcAft>
            <a:buNone/>
          </a:pPr>
          <a:r>
            <a:rPr lang="en-IE" sz="1800" kern="1200">
              <a:solidFill>
                <a:schemeClr val="accent2"/>
              </a:solidFill>
              <a:latin typeface="+mn-lt"/>
            </a:rPr>
            <a:t>Consider also energy efficiency and circularity</a:t>
          </a:r>
        </a:p>
        <a:p>
          <a:pPr marL="0" lvl="0" indent="0" algn="l" defTabSz="800100">
            <a:lnSpc>
              <a:spcPct val="90000"/>
            </a:lnSpc>
            <a:spcBef>
              <a:spcPct val="0"/>
            </a:spcBef>
            <a:spcAft>
              <a:spcPct val="35000"/>
            </a:spcAft>
            <a:buNone/>
          </a:pPr>
          <a:r>
            <a:rPr lang="en-IE" sz="1800" kern="1200">
              <a:solidFill>
                <a:schemeClr val="accent2"/>
              </a:solidFill>
              <a:latin typeface="+mn-lt"/>
            </a:rPr>
            <a:t>Provide patent data (when relevant)</a:t>
          </a:r>
        </a:p>
        <a:p>
          <a:pPr marL="0" lvl="0" indent="0" algn="l" defTabSz="800100">
            <a:lnSpc>
              <a:spcPct val="90000"/>
            </a:lnSpc>
            <a:spcBef>
              <a:spcPct val="0"/>
            </a:spcBef>
            <a:spcAft>
              <a:spcPct val="35000"/>
            </a:spcAft>
            <a:buNone/>
          </a:pPr>
          <a:r>
            <a:rPr lang="en-IE" sz="1800" kern="1200">
              <a:solidFill>
                <a:schemeClr val="accent2"/>
              </a:solidFill>
              <a:latin typeface="+mn-lt"/>
            </a:rPr>
            <a:t>Consider how will the innovation be implemented or integrated?</a:t>
          </a:r>
        </a:p>
      </dsp:txBody>
      <dsp:txXfrm>
        <a:off x="7701387" y="255437"/>
        <a:ext cx="2527289" cy="407080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94388E-3A28-4B03-88CC-7493ED190501}">
      <dsp:nvSpPr>
        <dsp:cNvPr id="0" name=""/>
        <dsp:cNvSpPr/>
      </dsp:nvSpPr>
      <dsp:spPr>
        <a:xfrm>
          <a:off x="-425072" y="41372"/>
          <a:ext cx="10512426" cy="1319906"/>
        </a:xfrm>
        <a:prstGeom prst="roundRect">
          <a:avLst>
            <a:gd name="adj" fmla="val 10000"/>
          </a:avLst>
        </a:prstGeom>
        <a:solidFill>
          <a:srgbClr val="D1E5E6"/>
        </a:solidFill>
        <a:ln>
          <a:noFill/>
        </a:ln>
        <a:effectLst/>
      </dsp:spPr>
      <dsp:style>
        <a:lnRef idx="0">
          <a:scrgbClr r="0" g="0" b="0"/>
        </a:lnRef>
        <a:fillRef idx="1">
          <a:scrgbClr r="0" g="0" b="0"/>
        </a:fillRef>
        <a:effectRef idx="0">
          <a:scrgbClr r="0" g="0" b="0"/>
        </a:effectRef>
        <a:fontRef idx="minor"/>
      </dsp:style>
    </dsp:sp>
    <dsp:sp modelId="{B6CBA7C6-E43D-4600-919C-5A9F31110DAE}">
      <dsp:nvSpPr>
        <dsp:cNvPr id="0" name=""/>
        <dsp:cNvSpPr/>
      </dsp:nvSpPr>
      <dsp:spPr>
        <a:xfrm>
          <a:off x="-25800" y="365303"/>
          <a:ext cx="725948" cy="725948"/>
        </a:xfrm>
        <a:prstGeom prst="rect">
          <a:avLst/>
        </a:prstGeom>
        <a:blipFill rotWithShape="1">
          <a:blip xmlns:r="http://schemas.openxmlformats.org/officeDocument/2006/relationships" r:embed="rId1"/>
          <a:srcRect/>
          <a:stretch>
            <a:fillRect l="-9000" r="-9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5FCF714-A38B-4B50-8720-B2CE15B72B0E}">
      <dsp:nvSpPr>
        <dsp:cNvPr id="0" name=""/>
        <dsp:cNvSpPr/>
      </dsp:nvSpPr>
      <dsp:spPr>
        <a:xfrm>
          <a:off x="1099419" y="68324"/>
          <a:ext cx="4730591" cy="1319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647" tIns="143647" rIns="143647" bIns="143647" numCol="1" spcCol="1270" anchor="ctr" anchorCtr="0">
          <a:noAutofit/>
        </a:bodyPr>
        <a:lstStyle/>
        <a:p>
          <a:pPr marL="0" lvl="0" indent="0" algn="l" defTabSz="1111250">
            <a:lnSpc>
              <a:spcPct val="100000"/>
            </a:lnSpc>
            <a:spcBef>
              <a:spcPct val="0"/>
            </a:spcBef>
            <a:spcAft>
              <a:spcPct val="35000"/>
            </a:spcAft>
            <a:buNone/>
          </a:pPr>
          <a:r>
            <a:rPr lang="en-GB" sz="2500" b="1" kern="1200"/>
            <a:t> </a:t>
          </a:r>
          <a:r>
            <a:rPr lang="en-US" sz="2500" b="1" kern="1200" noProof="0">
              <a:solidFill>
                <a:schemeClr val="accent2"/>
              </a:solidFill>
              <a:latin typeface="EC Square Sans Pro"/>
              <a:ea typeface="+mn-ea"/>
              <a:cs typeface="+mn-cs"/>
            </a:rPr>
            <a:t>Purpose</a:t>
          </a:r>
          <a:endParaRPr lang="en-US" sz="2500" b="1" kern="1200">
            <a:solidFill>
              <a:schemeClr val="accent2"/>
            </a:solidFill>
            <a:latin typeface="EC Square Sans Pro"/>
            <a:ea typeface="+mn-ea"/>
            <a:cs typeface="+mn-cs"/>
          </a:endParaRPr>
        </a:p>
      </dsp:txBody>
      <dsp:txXfrm>
        <a:off x="1099419" y="68324"/>
        <a:ext cx="4730591" cy="1319906"/>
      </dsp:txXfrm>
    </dsp:sp>
    <dsp:sp modelId="{53477F86-08FB-42BB-97D2-2D9665B5F35E}">
      <dsp:nvSpPr>
        <dsp:cNvPr id="0" name=""/>
        <dsp:cNvSpPr/>
      </dsp:nvSpPr>
      <dsp:spPr>
        <a:xfrm>
          <a:off x="4137116" y="39095"/>
          <a:ext cx="5960614" cy="14390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690" tIns="139690" rIns="139690" bIns="139690" numCol="1" spcCol="1270" anchor="ctr" anchorCtr="0">
          <a:noAutofit/>
        </a:bodyPr>
        <a:lstStyle/>
        <a:p>
          <a:pPr marL="0" lvl="0" indent="0" algn="l" defTabSz="711200">
            <a:lnSpc>
              <a:spcPct val="100000"/>
            </a:lnSpc>
            <a:spcBef>
              <a:spcPct val="0"/>
            </a:spcBef>
            <a:spcAft>
              <a:spcPct val="35000"/>
            </a:spcAft>
            <a:buNone/>
          </a:pPr>
          <a:r>
            <a:rPr kumimoji="0" lang="en-US" sz="1600" b="0" i="0" u="none" strike="noStrike" kern="1200" cap="none" spc="0" normalizeH="0" baseline="0" noProof="0">
              <a:ln>
                <a:noFill/>
              </a:ln>
              <a:solidFill>
                <a:schemeClr val="accent2"/>
              </a:solidFill>
              <a:effectLst/>
              <a:uLnTx/>
              <a:uFillTx/>
              <a:latin typeface="EC Square Sans Cond Pro"/>
              <a:ea typeface="+mn-ea"/>
              <a:cs typeface="+mn-cs"/>
            </a:rPr>
            <a:t>Critical criterion in awarding funding, prioritising projects that demonstrate substantial, measurable, and verifiable reductions.</a:t>
          </a:r>
        </a:p>
        <a:p>
          <a:pPr marL="0" lvl="0" indent="0" algn="l" defTabSz="711200">
            <a:lnSpc>
              <a:spcPct val="100000"/>
            </a:lnSpc>
            <a:spcBef>
              <a:spcPct val="0"/>
            </a:spcBef>
            <a:spcAft>
              <a:spcPct val="35000"/>
            </a:spcAft>
            <a:buNone/>
          </a:pPr>
          <a:r>
            <a:rPr kumimoji="0" lang="en-US" sz="1600" b="0" i="0" u="none" strike="noStrike" kern="1200" cap="none" spc="0" normalizeH="0" baseline="0" noProof="0">
              <a:ln>
                <a:noFill/>
              </a:ln>
              <a:solidFill>
                <a:schemeClr val="accent2"/>
              </a:solidFill>
              <a:effectLst/>
              <a:uLnTx/>
              <a:uFillTx/>
              <a:latin typeface="EC Square Sans Cond Pro"/>
              <a:ea typeface="+mn-ea"/>
              <a:cs typeface="+mn-cs"/>
            </a:rPr>
            <a:t>Incentivises adoption of innovative technologies and practices that deliver emissions reductions beyond business-as-usual scenarios </a:t>
          </a:r>
        </a:p>
      </dsp:txBody>
      <dsp:txXfrm>
        <a:off x="4137116" y="39095"/>
        <a:ext cx="5960614" cy="1439001"/>
      </dsp:txXfrm>
    </dsp:sp>
    <dsp:sp modelId="{8C712860-2EB7-4914-B7AE-4F448EB5C96F}">
      <dsp:nvSpPr>
        <dsp:cNvPr id="0" name=""/>
        <dsp:cNvSpPr/>
      </dsp:nvSpPr>
      <dsp:spPr>
        <a:xfrm>
          <a:off x="-425072" y="1777755"/>
          <a:ext cx="10512426" cy="1319906"/>
        </a:xfrm>
        <a:prstGeom prst="roundRect">
          <a:avLst>
            <a:gd name="adj" fmla="val 10000"/>
          </a:avLst>
        </a:prstGeom>
        <a:solidFill>
          <a:schemeClr val="accent4"/>
        </a:solidFill>
        <a:ln>
          <a:noFill/>
        </a:ln>
        <a:effectLst/>
      </dsp:spPr>
      <dsp:style>
        <a:lnRef idx="0">
          <a:scrgbClr r="0" g="0" b="0"/>
        </a:lnRef>
        <a:fillRef idx="1">
          <a:scrgbClr r="0" g="0" b="0"/>
        </a:fillRef>
        <a:effectRef idx="0">
          <a:scrgbClr r="0" g="0" b="0"/>
        </a:effectRef>
        <a:fontRef idx="minor"/>
      </dsp:style>
    </dsp:sp>
    <dsp:sp modelId="{7A2A99BC-531D-4148-AD6E-E4EC75932F6D}">
      <dsp:nvSpPr>
        <dsp:cNvPr id="0" name=""/>
        <dsp:cNvSpPr/>
      </dsp:nvSpPr>
      <dsp:spPr>
        <a:xfrm>
          <a:off x="-25800" y="2074734"/>
          <a:ext cx="725948" cy="725948"/>
        </a:xfrm>
        <a:prstGeom prst="rect">
          <a:avLst/>
        </a:prstGeom>
        <a:blipFill rotWithShape="1">
          <a:blip xmlns:r="http://schemas.openxmlformats.org/officeDocument/2006/relationships" r:embed="rId2">
            <a:extLst>
              <a:ext uri="{96DAC541-7B7A-43D3-8B79-37D633B846F1}">
                <asvg:svgBlip xmlns:asvg="http://schemas.microsoft.com/office/drawing/2016/SVG/main" r:embed="rId3"/>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C120B64-62C6-421A-A9C7-66F1E3A427D7}">
      <dsp:nvSpPr>
        <dsp:cNvPr id="0" name=""/>
        <dsp:cNvSpPr/>
      </dsp:nvSpPr>
      <dsp:spPr>
        <a:xfrm>
          <a:off x="1099419" y="1777755"/>
          <a:ext cx="4730591" cy="1319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690" tIns="139690" rIns="139690" bIns="139690" numCol="1" spcCol="1270" anchor="ctr" anchorCtr="0">
          <a:noAutofit/>
        </a:bodyPr>
        <a:lstStyle/>
        <a:p>
          <a:pPr marL="0" lvl="0" indent="0" algn="l" defTabSz="1111250">
            <a:lnSpc>
              <a:spcPct val="100000"/>
            </a:lnSpc>
            <a:spcBef>
              <a:spcPct val="0"/>
            </a:spcBef>
            <a:spcAft>
              <a:spcPct val="35000"/>
            </a:spcAft>
            <a:buNone/>
          </a:pPr>
          <a:r>
            <a:rPr lang="en-GB" sz="2500" b="1" kern="1200">
              <a:solidFill>
                <a:schemeClr val="accent2"/>
              </a:solidFill>
            </a:rPr>
            <a:t>Part B, sections:</a:t>
          </a:r>
          <a:endParaRPr lang="en-US" sz="2500" kern="1200">
            <a:solidFill>
              <a:schemeClr val="accent2"/>
            </a:solidFill>
          </a:endParaRPr>
        </a:p>
      </dsp:txBody>
      <dsp:txXfrm>
        <a:off x="1099419" y="1777755"/>
        <a:ext cx="4730591" cy="1319906"/>
      </dsp:txXfrm>
    </dsp:sp>
    <dsp:sp modelId="{EE99C751-8003-4EF7-AA0C-E6F423A211EA}">
      <dsp:nvSpPr>
        <dsp:cNvPr id="0" name=""/>
        <dsp:cNvSpPr/>
      </dsp:nvSpPr>
      <dsp:spPr>
        <a:xfrm>
          <a:off x="4164599" y="1767367"/>
          <a:ext cx="5694035" cy="1319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690" tIns="139690" rIns="139690" bIns="139690" numCol="1" spcCol="1270" anchor="ctr" anchorCtr="0">
          <a:noAutofit/>
        </a:bodyPr>
        <a:lstStyle/>
        <a:p>
          <a:pPr marL="0" lvl="0" indent="0" algn="l" defTabSz="711200">
            <a:lnSpc>
              <a:spcPct val="100000"/>
            </a:lnSpc>
            <a:spcBef>
              <a:spcPct val="0"/>
            </a:spcBef>
            <a:spcAft>
              <a:spcPct val="35000"/>
            </a:spcAft>
            <a:buNone/>
          </a:pPr>
          <a:r>
            <a:rPr kumimoji="0" lang="en-GB" sz="1600" b="0" i="0" u="none" strike="noStrike" kern="1200" cap="none" spc="0" normalizeH="0" baseline="0">
              <a:ln>
                <a:noFill/>
              </a:ln>
              <a:solidFill>
                <a:schemeClr val="accent2"/>
              </a:solidFill>
              <a:effectLst/>
              <a:uLnTx/>
              <a:uFillTx/>
              <a:latin typeface="EC Square Sans Cond Pro"/>
              <a:ea typeface="+mn-ea"/>
              <a:cs typeface="+mn-cs"/>
            </a:rPr>
            <a:t>Section 2: GHG emission avoidance potential</a:t>
          </a:r>
          <a:endParaRPr kumimoji="0" lang="en-US" sz="1600" b="0" i="0" u="none" strike="noStrike" kern="1200" cap="none" spc="0" normalizeH="0" baseline="0">
            <a:ln>
              <a:noFill/>
            </a:ln>
            <a:solidFill>
              <a:schemeClr val="accent2"/>
            </a:solidFill>
            <a:effectLst/>
            <a:uLnTx/>
            <a:uFillTx/>
            <a:latin typeface="EC Square Sans Cond Pro"/>
            <a:ea typeface="+mn-ea"/>
            <a:cs typeface="+mn-cs"/>
          </a:endParaRPr>
        </a:p>
        <a:p>
          <a:pPr marL="171450" lvl="1" indent="-171450" algn="l" defTabSz="711200">
            <a:lnSpc>
              <a:spcPct val="90000"/>
            </a:lnSpc>
            <a:spcBef>
              <a:spcPct val="0"/>
            </a:spcBef>
            <a:spcAft>
              <a:spcPct val="15000"/>
            </a:spcAft>
            <a:buChar char="•"/>
          </a:pPr>
          <a:r>
            <a:rPr kumimoji="0" lang="en-GB" sz="1600" b="0" i="0" u="none" strike="noStrike" kern="1200" cap="none" spc="0" normalizeH="0" baseline="0">
              <a:ln>
                <a:noFill/>
              </a:ln>
              <a:solidFill>
                <a:schemeClr val="accent2"/>
              </a:solidFill>
              <a:effectLst/>
              <a:uLnTx/>
              <a:uFillTx/>
              <a:latin typeface="EC Square Sans Cond Pro"/>
              <a:ea typeface="+mn-ea"/>
              <a:cs typeface="+mn-cs"/>
            </a:rPr>
            <a:t>2.1 Absolute GHG emission avoidance</a:t>
          </a:r>
          <a:endParaRPr kumimoji="0" lang="en-US" sz="1600" b="0" i="0" u="none" strike="noStrike" kern="1200" cap="none" spc="0" normalizeH="0" baseline="0">
            <a:ln>
              <a:noFill/>
            </a:ln>
            <a:solidFill>
              <a:schemeClr val="accent2"/>
            </a:solidFill>
            <a:effectLst/>
            <a:uLnTx/>
            <a:uFillTx/>
            <a:latin typeface="EC Square Sans Cond Pro"/>
            <a:ea typeface="+mn-ea"/>
            <a:cs typeface="+mn-cs"/>
          </a:endParaRPr>
        </a:p>
        <a:p>
          <a:pPr marL="171450" lvl="1" indent="-171450" algn="l" defTabSz="711200">
            <a:lnSpc>
              <a:spcPct val="90000"/>
            </a:lnSpc>
            <a:spcBef>
              <a:spcPct val="0"/>
            </a:spcBef>
            <a:spcAft>
              <a:spcPct val="15000"/>
            </a:spcAft>
            <a:buChar char="•"/>
          </a:pPr>
          <a:r>
            <a:rPr kumimoji="0" lang="en-GB" sz="1600" b="0" i="0" u="none" strike="noStrike" kern="1200" cap="none" spc="0" normalizeH="0" baseline="0">
              <a:ln>
                <a:noFill/>
              </a:ln>
              <a:solidFill>
                <a:schemeClr val="accent2"/>
              </a:solidFill>
              <a:effectLst/>
              <a:uLnTx/>
              <a:uFillTx/>
              <a:latin typeface="EC Square Sans Cond Pro"/>
              <a:ea typeface="+mn-ea"/>
              <a:cs typeface="+mn-cs"/>
            </a:rPr>
            <a:t>2.2 Relative GHG emission avoidance</a:t>
          </a:r>
          <a:endParaRPr kumimoji="0" lang="en-US" sz="1600" b="0" i="0" u="none" strike="noStrike" kern="1200" cap="none" spc="0" normalizeH="0" baseline="0">
            <a:ln>
              <a:noFill/>
            </a:ln>
            <a:solidFill>
              <a:schemeClr val="accent2"/>
            </a:solidFill>
            <a:effectLst/>
            <a:uLnTx/>
            <a:uFillTx/>
            <a:latin typeface="EC Square Sans Cond Pro"/>
            <a:ea typeface="+mn-ea"/>
            <a:cs typeface="+mn-cs"/>
          </a:endParaRPr>
        </a:p>
        <a:p>
          <a:pPr marL="171450" lvl="1" indent="-171450" algn="l" defTabSz="711200">
            <a:lnSpc>
              <a:spcPct val="90000"/>
            </a:lnSpc>
            <a:spcBef>
              <a:spcPct val="0"/>
            </a:spcBef>
            <a:spcAft>
              <a:spcPct val="15000"/>
            </a:spcAft>
            <a:buChar char="•"/>
          </a:pPr>
          <a:r>
            <a:rPr kumimoji="0" lang="en-GB" sz="1600" b="0" i="0" u="none" strike="noStrike" kern="1200" cap="none" spc="0" normalizeH="0" baseline="0">
              <a:ln>
                <a:noFill/>
              </a:ln>
              <a:solidFill>
                <a:schemeClr val="accent2"/>
              </a:solidFill>
              <a:effectLst/>
              <a:uLnTx/>
              <a:uFillTx/>
              <a:latin typeface="EC Square Sans Cond Pro"/>
              <a:ea typeface="+mn-ea"/>
              <a:cs typeface="+mn-cs"/>
            </a:rPr>
            <a:t>2.3 Minimum requirements</a:t>
          </a:r>
          <a:endParaRPr kumimoji="0" lang="en-US" sz="1600" b="0" i="0" u="none" strike="noStrike" kern="1200" cap="none" spc="0" normalizeH="0" baseline="0">
            <a:ln>
              <a:noFill/>
            </a:ln>
            <a:solidFill>
              <a:schemeClr val="accent2"/>
            </a:solidFill>
            <a:effectLst/>
            <a:uLnTx/>
            <a:uFillTx/>
            <a:latin typeface="EC Square Sans Cond Pro"/>
            <a:ea typeface="+mn-ea"/>
            <a:cs typeface="+mn-cs"/>
          </a:endParaRPr>
        </a:p>
      </dsp:txBody>
      <dsp:txXfrm>
        <a:off x="4164599" y="1767367"/>
        <a:ext cx="5694035" cy="1319906"/>
      </dsp:txXfrm>
    </dsp:sp>
    <dsp:sp modelId="{C61FFB38-B031-4DCF-A84D-3195782EFADC}">
      <dsp:nvSpPr>
        <dsp:cNvPr id="0" name=""/>
        <dsp:cNvSpPr/>
      </dsp:nvSpPr>
      <dsp:spPr>
        <a:xfrm>
          <a:off x="-425072" y="3427638"/>
          <a:ext cx="10512426" cy="1319906"/>
        </a:xfrm>
        <a:prstGeom prst="roundRect">
          <a:avLst>
            <a:gd name="adj" fmla="val 10000"/>
          </a:avLst>
        </a:prstGeom>
        <a:solidFill>
          <a:srgbClr val="6CBCA7"/>
        </a:solidFill>
        <a:ln>
          <a:noFill/>
        </a:ln>
        <a:effectLst/>
      </dsp:spPr>
      <dsp:style>
        <a:lnRef idx="0">
          <a:scrgbClr r="0" g="0" b="0"/>
        </a:lnRef>
        <a:fillRef idx="1">
          <a:scrgbClr r="0" g="0" b="0"/>
        </a:fillRef>
        <a:effectRef idx="0">
          <a:scrgbClr r="0" g="0" b="0"/>
        </a:effectRef>
        <a:fontRef idx="minor"/>
      </dsp:style>
    </dsp:sp>
    <dsp:sp modelId="{E2D62ACB-023F-4AD6-BBD9-455E4969EEC9}">
      <dsp:nvSpPr>
        <dsp:cNvPr id="0" name=""/>
        <dsp:cNvSpPr/>
      </dsp:nvSpPr>
      <dsp:spPr>
        <a:xfrm>
          <a:off x="-25800" y="3724617"/>
          <a:ext cx="725948" cy="725948"/>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3F80A8-06B4-4F88-AAD0-ACA562C77593}">
      <dsp:nvSpPr>
        <dsp:cNvPr id="0" name=""/>
        <dsp:cNvSpPr/>
      </dsp:nvSpPr>
      <dsp:spPr>
        <a:xfrm>
          <a:off x="1099419" y="3427638"/>
          <a:ext cx="8984952" cy="13199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690" tIns="139690" rIns="139690" bIns="139690" numCol="1" spcCol="1270" anchor="ctr" anchorCtr="0">
          <a:noAutofit/>
        </a:bodyPr>
        <a:lstStyle/>
        <a:p>
          <a:pPr marL="0" lvl="0" indent="0" algn="l" defTabSz="1111250">
            <a:lnSpc>
              <a:spcPct val="100000"/>
            </a:lnSpc>
            <a:spcBef>
              <a:spcPct val="0"/>
            </a:spcBef>
            <a:spcAft>
              <a:spcPct val="35000"/>
            </a:spcAft>
            <a:buNone/>
          </a:pPr>
          <a:r>
            <a:rPr lang="en-GB" sz="2500" b="1" kern="1200">
              <a:solidFill>
                <a:schemeClr val="accent2"/>
              </a:solidFill>
            </a:rPr>
            <a:t>GHG emission avoidance calculator </a:t>
          </a:r>
          <a:r>
            <a:rPr lang="en-GB" sz="2500" kern="1200">
              <a:solidFill>
                <a:schemeClr val="accent2"/>
              </a:solidFill>
            </a:rPr>
            <a:t>(mandatory annex)</a:t>
          </a:r>
          <a:endParaRPr lang="en-US" sz="2500" kern="1200">
            <a:solidFill>
              <a:schemeClr val="accent2"/>
            </a:solidFill>
          </a:endParaRPr>
        </a:p>
      </dsp:txBody>
      <dsp:txXfrm>
        <a:off x="1099419" y="3427638"/>
        <a:ext cx="8984952" cy="131990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D376F5-6BA6-4C86-A544-1EE361715A78}">
      <dsp:nvSpPr>
        <dsp:cNvPr id="0" name=""/>
        <dsp:cNvSpPr/>
      </dsp:nvSpPr>
      <dsp:spPr>
        <a:xfrm>
          <a:off x="768" y="415154"/>
          <a:ext cx="3308574" cy="3970289"/>
        </a:xfrm>
        <a:prstGeom prst="roundRect">
          <a:avLst>
            <a:gd name="adj" fmla="val 5000"/>
          </a:avLst>
        </a:prstGeom>
        <a:solidFill>
          <a:srgbClr val="D1E5E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2870" rIns="133350" bIns="0" numCol="1" spcCol="1270" anchor="t" anchorCtr="0">
          <a:noAutofit/>
        </a:bodyPr>
        <a:lstStyle/>
        <a:p>
          <a:pPr marL="0" lvl="0" indent="0" algn="r" defTabSz="1333500">
            <a:lnSpc>
              <a:spcPct val="90000"/>
            </a:lnSpc>
            <a:spcBef>
              <a:spcPct val="0"/>
            </a:spcBef>
            <a:spcAft>
              <a:spcPct val="35000"/>
            </a:spcAft>
            <a:buClr>
              <a:srgbClr val="99FFCC"/>
            </a:buClr>
            <a:buNone/>
          </a:pPr>
          <a:r>
            <a:rPr lang="en-US" sz="3000" b="1" kern="1200">
              <a:solidFill>
                <a:schemeClr val="accent2"/>
              </a:solidFill>
              <a:latin typeface="+mn-lt"/>
              <a:cs typeface="Arial"/>
            </a:rPr>
            <a:t>GHG Methodology</a:t>
          </a:r>
          <a:endParaRPr lang="en-IE" sz="3000" kern="1200">
            <a:solidFill>
              <a:schemeClr val="accent2"/>
            </a:solidFill>
          </a:endParaRPr>
        </a:p>
      </dsp:txBody>
      <dsp:txXfrm rot="16200000">
        <a:off x="-1296192" y="1712116"/>
        <a:ext cx="3255637" cy="661714"/>
      </dsp:txXfrm>
    </dsp:sp>
    <dsp:sp modelId="{DA6B34C3-694E-4927-82CA-BEE6585A05A4}">
      <dsp:nvSpPr>
        <dsp:cNvPr id="0" name=""/>
        <dsp:cNvSpPr/>
      </dsp:nvSpPr>
      <dsp:spPr>
        <a:xfrm>
          <a:off x="662483" y="415154"/>
          <a:ext cx="2464887" cy="397028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8867" rIns="0" bIns="0" numCol="1" spcCol="1270" anchor="t" anchorCtr="0">
          <a:noAutofit/>
        </a:bodyPr>
        <a:lstStyle/>
        <a:p>
          <a:pPr marL="0" lvl="0" indent="0" algn="l" defTabSz="1022350">
            <a:lnSpc>
              <a:spcPct val="90000"/>
            </a:lnSpc>
            <a:spcBef>
              <a:spcPct val="0"/>
            </a:spcBef>
            <a:spcAft>
              <a:spcPct val="35000"/>
            </a:spcAft>
            <a:buNone/>
          </a:pPr>
          <a:r>
            <a:rPr lang="en-US" sz="2300" kern="1200">
              <a:solidFill>
                <a:schemeClr val="accent2"/>
              </a:solidFill>
              <a:cs typeface="Calibri"/>
            </a:rPr>
            <a:t>Follow the IF GHG emission methodology for calculation and reporting</a:t>
          </a:r>
          <a:r>
            <a:rPr lang="en-IE" sz="2300" kern="1200">
              <a:solidFill>
                <a:schemeClr val="accent2"/>
              </a:solidFill>
              <a:latin typeface="+mn-lt"/>
            </a:rPr>
            <a:t>:</a:t>
          </a:r>
          <a:endParaRPr lang="en-IE" sz="2300" kern="1200">
            <a:solidFill>
              <a:schemeClr val="accent2"/>
            </a:solidFill>
          </a:endParaRPr>
        </a:p>
        <a:p>
          <a:pPr marL="171450" lvl="1" indent="-171450" algn="l" defTabSz="800100">
            <a:lnSpc>
              <a:spcPct val="90000"/>
            </a:lnSpc>
            <a:spcBef>
              <a:spcPct val="0"/>
            </a:spcBef>
            <a:spcAft>
              <a:spcPct val="15000"/>
            </a:spcAft>
            <a:buChar char="•"/>
          </a:pPr>
          <a:r>
            <a:rPr lang="en-US" sz="1800" kern="1200">
              <a:solidFill>
                <a:schemeClr val="accent2"/>
              </a:solidFill>
              <a:cs typeface="Calibri" panose="020F0502020204030204" pitchFamily="34" charset="0"/>
            </a:rPr>
            <a:t>Identify </a:t>
          </a:r>
          <a:r>
            <a:rPr lang="en-US" sz="1800" b="1" kern="1200">
              <a:solidFill>
                <a:schemeClr val="accent2"/>
              </a:solidFill>
              <a:cs typeface="Calibri" panose="020F0502020204030204" pitchFamily="34" charset="0"/>
            </a:rPr>
            <a:t>principal product(s</a:t>
          </a:r>
          <a:r>
            <a:rPr lang="en-US" sz="1800" kern="1200">
              <a:solidFill>
                <a:schemeClr val="accent2"/>
              </a:solidFill>
              <a:cs typeface="Calibri" panose="020F0502020204030204" pitchFamily="34" charset="0"/>
            </a:rPr>
            <a:t>), select sector, reference scenario and methodology accordingly</a:t>
          </a:r>
          <a:endParaRPr lang="en-IE" sz="1800" kern="1200">
            <a:solidFill>
              <a:schemeClr val="accent2"/>
            </a:solidFill>
          </a:endParaRPr>
        </a:p>
        <a:p>
          <a:pPr marL="171450" lvl="1" indent="-171450" algn="l" defTabSz="800100">
            <a:lnSpc>
              <a:spcPct val="90000"/>
            </a:lnSpc>
            <a:spcBef>
              <a:spcPct val="0"/>
            </a:spcBef>
            <a:spcAft>
              <a:spcPct val="15000"/>
            </a:spcAft>
            <a:buChar char="•"/>
          </a:pPr>
          <a:r>
            <a:rPr lang="en-US" sz="1800" kern="1200">
              <a:solidFill>
                <a:schemeClr val="accent2"/>
              </a:solidFill>
              <a:cs typeface="Calibri" panose="020F0502020204030204" pitchFamily="34" charset="0"/>
            </a:rPr>
            <a:t>Use correct </a:t>
          </a:r>
          <a:r>
            <a:rPr lang="en-US" sz="1800" b="1" kern="1200">
              <a:solidFill>
                <a:schemeClr val="accent2"/>
              </a:solidFill>
              <a:cs typeface="Calibri" panose="020F0502020204030204" pitchFamily="34" charset="0"/>
            </a:rPr>
            <a:t>emissions factor(s)</a:t>
          </a:r>
          <a:endParaRPr lang="en-US" sz="1800" kern="1200">
            <a:solidFill>
              <a:schemeClr val="accent2"/>
            </a:solidFill>
          </a:endParaRPr>
        </a:p>
      </dsp:txBody>
      <dsp:txXfrm>
        <a:off x="662483" y="415154"/>
        <a:ext cx="2464887" cy="3970289"/>
      </dsp:txXfrm>
    </dsp:sp>
    <dsp:sp modelId="{C3BDC4A9-DB93-4FEE-B08C-73E5C67F2A3E}">
      <dsp:nvSpPr>
        <dsp:cNvPr id="0" name=""/>
        <dsp:cNvSpPr/>
      </dsp:nvSpPr>
      <dsp:spPr>
        <a:xfrm>
          <a:off x="3425143" y="415154"/>
          <a:ext cx="3308574" cy="3970289"/>
        </a:xfrm>
        <a:prstGeom prst="roundRect">
          <a:avLst>
            <a:gd name="adj" fmla="val 5000"/>
          </a:avLst>
        </a:prstGeom>
        <a:solidFill>
          <a:schemeClr val="accent4">
            <a:shade val="50000"/>
            <a:hueOff val="-60325"/>
            <a:satOff val="48792"/>
            <a:lumOff val="197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2870" rIns="133350" bIns="0" numCol="1" spcCol="1270" anchor="t" anchorCtr="0">
          <a:noAutofit/>
        </a:bodyPr>
        <a:lstStyle/>
        <a:p>
          <a:pPr marL="0" lvl="0" indent="0" algn="r" defTabSz="1333500">
            <a:lnSpc>
              <a:spcPct val="90000"/>
            </a:lnSpc>
            <a:spcBef>
              <a:spcPct val="0"/>
            </a:spcBef>
            <a:spcAft>
              <a:spcPct val="35000"/>
            </a:spcAft>
            <a:buNone/>
          </a:pPr>
          <a:r>
            <a:rPr lang="en-US" sz="3000" b="1" kern="1200">
              <a:solidFill>
                <a:schemeClr val="accent2"/>
              </a:solidFill>
            </a:rPr>
            <a:t>Explain</a:t>
          </a:r>
          <a:endParaRPr lang="en-IE" sz="3000" b="1" kern="1200">
            <a:solidFill>
              <a:schemeClr val="accent2"/>
            </a:solidFill>
          </a:endParaRPr>
        </a:p>
      </dsp:txBody>
      <dsp:txXfrm rot="16200000">
        <a:off x="2128182" y="1712116"/>
        <a:ext cx="3255637" cy="661714"/>
      </dsp:txXfrm>
    </dsp:sp>
    <dsp:sp modelId="{51A4713A-EDF4-4F45-B837-1A8A78576C98}">
      <dsp:nvSpPr>
        <dsp:cNvPr id="0" name=""/>
        <dsp:cNvSpPr/>
      </dsp:nvSpPr>
      <dsp:spPr>
        <a:xfrm rot="5400000">
          <a:off x="3149964" y="3570426"/>
          <a:ext cx="583442" cy="496286"/>
        </a:xfrm>
        <a:prstGeom prst="flowChartExtract">
          <a:avLst/>
        </a:prstGeom>
        <a:solidFill>
          <a:schemeClr val="lt1">
            <a:hueOff val="0"/>
            <a:satOff val="0"/>
            <a:lumOff val="0"/>
            <a:alphaOff val="0"/>
          </a:schemeClr>
        </a:solidFill>
        <a:ln w="12700" cap="flat" cmpd="sng" algn="ctr">
          <a:solidFill>
            <a:schemeClr val="accent4">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F59534D-6A6E-4186-85A9-A0917E8C9DEB}">
      <dsp:nvSpPr>
        <dsp:cNvPr id="0" name=""/>
        <dsp:cNvSpPr/>
      </dsp:nvSpPr>
      <dsp:spPr>
        <a:xfrm>
          <a:off x="4086858" y="415154"/>
          <a:ext cx="2464887" cy="397028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8867" rIns="0" bIns="0" numCol="1" spcCol="1270" anchor="t" anchorCtr="0">
          <a:noAutofit/>
        </a:bodyPr>
        <a:lstStyle/>
        <a:p>
          <a:pPr marL="0" lvl="0" indent="0" algn="l" defTabSz="1022350">
            <a:lnSpc>
              <a:spcPct val="90000"/>
            </a:lnSpc>
            <a:spcBef>
              <a:spcPct val="0"/>
            </a:spcBef>
            <a:spcAft>
              <a:spcPct val="35000"/>
            </a:spcAft>
            <a:buFont typeface="Arial" panose="020B0604020202020204" pitchFamily="34" charset="0"/>
            <a:buNone/>
          </a:pPr>
          <a:r>
            <a:rPr lang="en-US" sz="2300" b="0" kern="1200">
              <a:solidFill>
                <a:schemeClr val="accent2"/>
              </a:solidFill>
              <a:cs typeface="Calibri"/>
            </a:rPr>
            <a:t>Justify choices </a:t>
          </a:r>
          <a:r>
            <a:rPr lang="en-US" sz="2300" kern="1200">
              <a:solidFill>
                <a:schemeClr val="accent2"/>
              </a:solidFill>
              <a:cs typeface="Calibri"/>
            </a:rPr>
            <a:t>made in the application of the GHG emission avoidance methodology, when relevant</a:t>
          </a:r>
        </a:p>
        <a:p>
          <a:pPr marL="0" lvl="0" indent="0" algn="l" defTabSz="1022350">
            <a:lnSpc>
              <a:spcPct val="90000"/>
            </a:lnSpc>
            <a:spcBef>
              <a:spcPct val="0"/>
            </a:spcBef>
            <a:spcAft>
              <a:spcPct val="35000"/>
            </a:spcAft>
            <a:buFont typeface="Arial" panose="020B0604020202020204" pitchFamily="34" charset="0"/>
            <a:buNone/>
          </a:pPr>
          <a:r>
            <a:rPr lang="en-US" sz="2300" b="0" kern="1200">
              <a:solidFill>
                <a:schemeClr val="accent2"/>
              </a:solidFill>
              <a:cs typeface="Calibri"/>
            </a:rPr>
            <a:t>Assumptions must be robust and properly justified</a:t>
          </a:r>
          <a:endParaRPr lang="en-IE" sz="2300" b="0" kern="1200">
            <a:solidFill>
              <a:schemeClr val="accent2"/>
            </a:solidFill>
          </a:endParaRPr>
        </a:p>
      </dsp:txBody>
      <dsp:txXfrm>
        <a:off x="4086858" y="415154"/>
        <a:ext cx="2464887" cy="3970289"/>
      </dsp:txXfrm>
    </dsp:sp>
    <dsp:sp modelId="{8EC6A72C-EA66-4A11-9AAC-7332F84E275F}">
      <dsp:nvSpPr>
        <dsp:cNvPr id="0" name=""/>
        <dsp:cNvSpPr/>
      </dsp:nvSpPr>
      <dsp:spPr>
        <a:xfrm>
          <a:off x="6849517" y="415154"/>
          <a:ext cx="3308574" cy="3970289"/>
        </a:xfrm>
        <a:prstGeom prst="roundRect">
          <a:avLst>
            <a:gd name="adj" fmla="val 5000"/>
          </a:avLst>
        </a:prstGeom>
        <a:solidFill>
          <a:srgbClr val="6CBCA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2870" rIns="133350" bIns="0" numCol="1" spcCol="1270" anchor="t" anchorCtr="0">
          <a:noAutofit/>
        </a:bodyPr>
        <a:lstStyle/>
        <a:p>
          <a:pPr marL="0" lvl="0" indent="0" algn="r" defTabSz="1333500">
            <a:lnSpc>
              <a:spcPct val="90000"/>
            </a:lnSpc>
            <a:spcBef>
              <a:spcPct val="0"/>
            </a:spcBef>
            <a:spcAft>
              <a:spcPct val="35000"/>
            </a:spcAft>
            <a:buNone/>
          </a:pPr>
          <a:r>
            <a:rPr lang="en-US" sz="3000" b="1" kern="1200">
              <a:solidFill>
                <a:schemeClr val="accent2"/>
              </a:solidFill>
            </a:rPr>
            <a:t>Evidence</a:t>
          </a:r>
          <a:endParaRPr lang="en-IE" sz="3000" b="1" kern="1200">
            <a:solidFill>
              <a:schemeClr val="accent2"/>
            </a:solidFill>
          </a:endParaRPr>
        </a:p>
      </dsp:txBody>
      <dsp:txXfrm rot="16200000">
        <a:off x="5552556" y="1712116"/>
        <a:ext cx="3255637" cy="661714"/>
      </dsp:txXfrm>
    </dsp:sp>
    <dsp:sp modelId="{A952E11F-53ED-4D42-AFE1-0BEAE61A72FC}">
      <dsp:nvSpPr>
        <dsp:cNvPr id="0" name=""/>
        <dsp:cNvSpPr/>
      </dsp:nvSpPr>
      <dsp:spPr>
        <a:xfrm rot="5400000">
          <a:off x="6574339" y="3570426"/>
          <a:ext cx="583442" cy="496286"/>
        </a:xfrm>
        <a:prstGeom prst="flowChartExtract">
          <a:avLst/>
        </a:prstGeom>
        <a:solidFill>
          <a:schemeClr val="lt1">
            <a:hueOff val="0"/>
            <a:satOff val="0"/>
            <a:lumOff val="0"/>
            <a:alphaOff val="0"/>
          </a:schemeClr>
        </a:solidFill>
        <a:ln w="12700" cap="flat" cmpd="sng" algn="ctr">
          <a:solidFill>
            <a:schemeClr val="accent4">
              <a:shade val="50000"/>
              <a:hueOff val="-90487"/>
              <a:satOff val="73188"/>
              <a:lumOff val="29673"/>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D8A923-B720-4262-8EF2-26E0D5B58926}">
      <dsp:nvSpPr>
        <dsp:cNvPr id="0" name=""/>
        <dsp:cNvSpPr/>
      </dsp:nvSpPr>
      <dsp:spPr>
        <a:xfrm>
          <a:off x="7511232" y="415154"/>
          <a:ext cx="2464887" cy="3970289"/>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8867" rIns="0" bIns="0" numCol="1" spcCol="1270" anchor="t" anchorCtr="0">
          <a:noAutofit/>
        </a:bodyPr>
        <a:lstStyle/>
        <a:p>
          <a:pPr marL="0" lvl="0" indent="0" algn="l" defTabSz="1022350">
            <a:lnSpc>
              <a:spcPct val="90000"/>
            </a:lnSpc>
            <a:spcBef>
              <a:spcPct val="0"/>
            </a:spcBef>
            <a:spcAft>
              <a:spcPct val="35000"/>
            </a:spcAft>
            <a:buFont typeface="Arial" panose="020B0604020202020204" pitchFamily="34" charset="0"/>
            <a:buNone/>
          </a:pPr>
          <a:r>
            <a:rPr lang="en-IE" sz="2300" kern="1200">
              <a:solidFill>
                <a:schemeClr val="accent2"/>
              </a:solidFill>
              <a:latin typeface="+mn-lt"/>
              <a:ea typeface="+mn-ea"/>
              <a:cs typeface="+mn-cs"/>
            </a:rPr>
            <a:t>Back all assumptions and claims with the necessary supporting evidence</a:t>
          </a:r>
          <a:endParaRPr lang="en-IE" sz="2300" kern="1200">
            <a:solidFill>
              <a:schemeClr val="accent2"/>
            </a:solidFill>
          </a:endParaRPr>
        </a:p>
      </dsp:txBody>
      <dsp:txXfrm>
        <a:off x="7511232" y="415154"/>
        <a:ext cx="2464887" cy="397028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0.93899</cdr:x>
      <cdr:y>0.17234</cdr:y>
    </cdr:from>
    <cdr:to>
      <cdr:x>0.9451</cdr:x>
      <cdr:y>0.7158</cdr:y>
    </cdr:to>
    <cdr:sp macro="" textlink="">
      <cdr:nvSpPr>
        <cdr:cNvPr id="2" name="Rectangle 1">
          <a:extLst xmlns:a="http://schemas.openxmlformats.org/drawingml/2006/main">
            <a:ext uri="{FF2B5EF4-FFF2-40B4-BE49-F238E27FC236}">
              <a16:creationId xmlns:a16="http://schemas.microsoft.com/office/drawing/2014/main" id="{B0300A41-FD41-7D65-7D9D-40435980D842}"/>
            </a:ext>
          </a:extLst>
        </cdr:cNvPr>
        <cdr:cNvSpPr/>
      </cdr:nvSpPr>
      <cdr:spPr>
        <a:xfrm xmlns:a="http://schemas.openxmlformats.org/drawingml/2006/main">
          <a:off x="10230306" y="857546"/>
          <a:ext cx="66552" cy="2704301"/>
        </a:xfrm>
        <a:prstGeom xmlns:a="http://schemas.openxmlformats.org/drawingml/2006/main" prst="rect">
          <a:avLst/>
        </a:prstGeom>
        <a:solidFill xmlns:a="http://schemas.openxmlformats.org/drawingml/2006/main">
          <a:schemeClr val="bg1">
            <a:lumMod val="75000"/>
          </a:schemeClr>
        </a:solidFill>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0.1244</cdr:x>
      <cdr:y>0.30226</cdr:y>
    </cdr:from>
    <cdr:to>
      <cdr:x>0.27328</cdr:x>
      <cdr:y>0.54122</cdr:y>
    </cdr:to>
    <cdr:sp macro="" textlink="">
      <cdr:nvSpPr>
        <cdr:cNvPr id="3" name="TextBox 2">
          <a:extLst xmlns:a="http://schemas.openxmlformats.org/drawingml/2006/main">
            <a:ext uri="{FF2B5EF4-FFF2-40B4-BE49-F238E27FC236}">
              <a16:creationId xmlns:a16="http://schemas.microsoft.com/office/drawing/2014/main" id="{2E34D9A1-0BB0-0724-8FAA-6A40155FAB84}"/>
            </a:ext>
          </a:extLst>
        </cdr:cNvPr>
        <cdr:cNvSpPr txBox="1"/>
      </cdr:nvSpPr>
      <cdr:spPr>
        <a:xfrm xmlns:a="http://schemas.openxmlformats.org/drawingml/2006/main">
          <a:off x="764090" y="1156644"/>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IE" sz="1100" dirty="0"/>
        </a:p>
      </cdr:txBody>
    </cdr:sp>
  </cdr:relSizeAnchor>
  <cdr:relSizeAnchor xmlns:cdr="http://schemas.openxmlformats.org/drawingml/2006/chartDrawing">
    <cdr:from>
      <cdr:x>0.08191</cdr:x>
      <cdr:y>0.07152</cdr:y>
    </cdr:from>
    <cdr:to>
      <cdr:x>0.08832</cdr:x>
      <cdr:y>0.79881</cdr:y>
    </cdr:to>
    <cdr:cxnSp macro="">
      <cdr:nvCxnSpPr>
        <cdr:cNvPr id="5" name="Straight Arrow Connector 4">
          <a:extLst xmlns:a="http://schemas.openxmlformats.org/drawingml/2006/main">
            <a:ext uri="{FF2B5EF4-FFF2-40B4-BE49-F238E27FC236}">
              <a16:creationId xmlns:a16="http://schemas.microsoft.com/office/drawing/2014/main" id="{3EADA57F-A172-40AB-FF78-CF53B5976B75}"/>
            </a:ext>
          </a:extLst>
        </cdr:cNvPr>
        <cdr:cNvCxnSpPr/>
      </cdr:nvCxnSpPr>
      <cdr:spPr>
        <a:xfrm xmlns:a="http://schemas.openxmlformats.org/drawingml/2006/main" flipH="1" flipV="1">
          <a:off x="517519" y="289778"/>
          <a:ext cx="40510" cy="2946991"/>
        </a:xfrm>
        <a:prstGeom xmlns:a="http://schemas.openxmlformats.org/drawingml/2006/main" prst="straightConnector1">
          <a:avLst/>
        </a:prstGeom>
        <a:ln xmlns:a="http://schemas.openxmlformats.org/drawingml/2006/main">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0.03699</cdr:x>
      <cdr:y>0.22427</cdr:y>
    </cdr:from>
    <cdr:to>
      <cdr:x>0.08083</cdr:x>
      <cdr:y>0.70146</cdr:y>
    </cdr:to>
    <cdr:sp macro="" textlink="">
      <cdr:nvSpPr>
        <cdr:cNvPr id="10" name="TextBox 9">
          <a:extLst xmlns:a="http://schemas.openxmlformats.org/drawingml/2006/main">
            <a:ext uri="{FF2B5EF4-FFF2-40B4-BE49-F238E27FC236}">
              <a16:creationId xmlns:a16="http://schemas.microsoft.com/office/drawing/2014/main" id="{DB408C38-8C09-BC0F-A959-166BCCBF60A9}"/>
            </a:ext>
          </a:extLst>
        </cdr:cNvPr>
        <cdr:cNvSpPr txBox="1"/>
      </cdr:nvSpPr>
      <cdr:spPr>
        <a:xfrm xmlns:a="http://schemas.openxmlformats.org/drawingml/2006/main" rot="16200000">
          <a:off x="-594600" y="1737009"/>
          <a:ext cx="1933575" cy="276999"/>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IE" kern="1200" dirty="0"/>
            <a:t>Subsidy requested by tCO2</a:t>
          </a:r>
          <a:endParaRPr lang="en-IE" sz="1100" kern="1200"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FA9B6E-8010-270E-74F5-D1B0F953070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a:extLst>
              <a:ext uri="{FF2B5EF4-FFF2-40B4-BE49-F238E27FC236}">
                <a16:creationId xmlns:a16="http://schemas.microsoft.com/office/drawing/2014/main" id="{225DFFF0-BF5B-3135-02EA-36D6F59262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1CC735-26B2-44A6-AA52-08D1F1E48349}" type="datetimeFigureOut">
              <a:rPr lang="de-DE" smtClean="0"/>
              <a:t>28.01.2026</a:t>
            </a:fld>
            <a:endParaRPr lang="de-DE"/>
          </a:p>
        </p:txBody>
      </p:sp>
      <p:sp>
        <p:nvSpPr>
          <p:cNvPr id="4" name="Footer Placeholder 3">
            <a:extLst>
              <a:ext uri="{FF2B5EF4-FFF2-40B4-BE49-F238E27FC236}">
                <a16:creationId xmlns:a16="http://schemas.microsoft.com/office/drawing/2014/main" id="{70F93D9E-DFE1-0F77-5B4D-FF755C7F4ED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Slide Number Placeholder 4">
            <a:extLst>
              <a:ext uri="{FF2B5EF4-FFF2-40B4-BE49-F238E27FC236}">
                <a16:creationId xmlns:a16="http://schemas.microsoft.com/office/drawing/2014/main" id="{ADB76841-2742-5DC4-FCBB-8B8030F20C3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BE677C6-9374-4285-ABC9-A16393B5D5EE}" type="slidenum">
              <a:rPr lang="de-DE" smtClean="0"/>
              <a:t>‹#›</a:t>
            </a:fld>
            <a:endParaRPr lang="de-DE"/>
          </a:p>
        </p:txBody>
      </p:sp>
    </p:spTree>
    <p:extLst>
      <p:ext uri="{BB962C8B-B14F-4D97-AF65-F5344CB8AC3E}">
        <p14:creationId xmlns:p14="http://schemas.microsoft.com/office/powerpoint/2010/main" val="1226794385"/>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rtl="0">
              <a:defRPr sz="1200">
                <a:latin typeface="+mn-lt"/>
                <a:ea typeface="+mn-ea"/>
                <a:cs typeface="+mn-cs"/>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rtl="0">
              <a:defRPr sz="1200">
                <a:latin typeface="+mn-lt"/>
                <a:ea typeface="+mn-ea"/>
                <a:cs typeface="+mn-cs"/>
              </a:defRPr>
            </a:lvl1pPr>
          </a:lstStyle>
          <a:p>
            <a:fld id="{F6539FD8-45E7-DE4A-B727-6CDECFBE9E8A}" type="datetimeFigureOut">
              <a:rPr lang="en-US" smtClean="0"/>
              <a:pPr/>
              <a:t>1/28/2026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rtl="0">
              <a:defRPr sz="1200">
                <a:latin typeface="+mn-lt"/>
                <a:ea typeface="+mn-ea"/>
                <a:cs typeface="+mn-cs"/>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rtl="0">
              <a:defRPr sz="1200">
                <a:latin typeface="+mn-lt"/>
                <a:ea typeface="+mn-ea"/>
                <a:cs typeface="+mn-cs"/>
              </a:defRPr>
            </a:lvl1pPr>
          </a:lstStyle>
          <a:p>
            <a:fld id="{38017673-0E9E-A745-80DB-8D83D54F170D}" type="slidenum">
              <a:rPr lang="en-US" smtClean="0"/>
              <a:pPr/>
              <a:t>‹#›</a:t>
            </a:fld>
            <a:endParaRPr lang="en-US"/>
          </a:p>
        </p:txBody>
      </p:sp>
    </p:spTree>
    <p:extLst>
      <p:ext uri="{BB962C8B-B14F-4D97-AF65-F5344CB8AC3E}">
        <p14:creationId xmlns:p14="http://schemas.microsoft.com/office/powerpoint/2010/main" val="3878628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inea.ec.europa.eu/programmes/innovation-fund/innovation-fund-project-portfolio-dashboard_e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cinea.ec.europa.eu/programmes/innovation-fund/innovation-fund-project-portfolio-dashboard_e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climate.ec.europa.eu/eu-action/eu-funding-climate-action/innovation-fund/innovation-fund-projects_en" TargetMode="External"/><Relationship Id="rId2" Type="http://schemas.openxmlformats.org/officeDocument/2006/relationships/slide" Target="../slides/slide15.xml"/><Relationship Id="rId1" Type="http://schemas.openxmlformats.org/officeDocument/2006/relationships/notesMaster" Target="../notesMasters/notesMaster1.xml"/><Relationship Id="rId5" Type="http://schemas.openxmlformats.org/officeDocument/2006/relationships/hyperlink" Target="https://ec.europa.eu/info/funding-tenders/opportunities/portal/screen/opportunities/projects-results?isExactMatch=true&amp;programmePeriod=2021%20-%202027&amp;frameworkProgramme=43089234&amp;order=DESC&amp;pageNumber=1&amp;pageSize=10&amp;sortBy=es_SortDate" TargetMode="External"/><Relationship Id="rId4" Type="http://schemas.openxmlformats.org/officeDocument/2006/relationships/hyperlink" Target="https://dashboard.tech.ec.europa.eu/qs_digit_dashboard_mt/public/sense/app/3744499f-670f-42f8-9ef3-0d98f6cd586f/overview"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38017673-0E9E-A745-80DB-8D83D54F170D}" type="slidenum">
              <a:rPr lang="en-US" smtClean="0"/>
              <a:pPr/>
              <a:t>4</a:t>
            </a:fld>
            <a:endParaRPr lang="en-US"/>
          </a:p>
        </p:txBody>
      </p:sp>
    </p:spTree>
    <p:extLst>
      <p:ext uri="{BB962C8B-B14F-4D97-AF65-F5344CB8AC3E}">
        <p14:creationId xmlns:p14="http://schemas.microsoft.com/office/powerpoint/2010/main" val="28903882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a:solidFill>
                  <a:schemeClr val="tx1"/>
                </a:solidFill>
                <a:effectLst/>
                <a:latin typeface="+mn-lt"/>
                <a:ea typeface="+mn-ea"/>
                <a:cs typeface="+mn-cs"/>
              </a:rPr>
              <a:t>Let’s see now what are the main changes compared to IF24 NZT Call. This should be the part most interesting for the ones familiar with our Calls.</a:t>
            </a:r>
          </a:p>
          <a:p>
            <a:r>
              <a:rPr lang="en-IE" sz="1200" kern="1200">
                <a:solidFill>
                  <a:schemeClr val="tx1"/>
                </a:solidFill>
                <a:effectLst/>
                <a:latin typeface="+mn-lt"/>
                <a:ea typeface="+mn-ea"/>
                <a:cs typeface="+mn-cs"/>
              </a:rPr>
              <a:t> </a:t>
            </a:r>
          </a:p>
          <a:p>
            <a:r>
              <a:rPr lang="en-IE" sz="1200" kern="1200">
                <a:solidFill>
                  <a:schemeClr val="tx1"/>
                </a:solidFill>
                <a:effectLst/>
                <a:latin typeface="+mn-lt"/>
                <a:ea typeface="+mn-ea"/>
                <a:cs typeface="+mn-cs"/>
              </a:rPr>
              <a:t>Our limited changes aim to ensure stability in the regular grants call design and evaluation criteria, while improving clarity wherever necessary to applicants.</a:t>
            </a:r>
          </a:p>
          <a:p>
            <a:r>
              <a:rPr lang="en-IE" sz="1200" b="1" kern="1200">
                <a:solidFill>
                  <a:schemeClr val="tx1"/>
                </a:solidFill>
                <a:effectLst/>
                <a:latin typeface="+mn-lt"/>
                <a:ea typeface="+mn-ea"/>
                <a:cs typeface="+mn-cs"/>
              </a:rPr>
              <a:t> </a:t>
            </a:r>
            <a:endParaRPr lang="en-IE" sz="1200" kern="1200">
              <a:solidFill>
                <a:schemeClr val="tx1"/>
              </a:solidFill>
              <a:effectLst/>
              <a:latin typeface="+mn-lt"/>
              <a:ea typeface="+mn-ea"/>
              <a:cs typeface="+mn-cs"/>
            </a:endParaRPr>
          </a:p>
          <a:p>
            <a:pPr lvl="0"/>
            <a:r>
              <a:rPr lang="en-GB" sz="1200" b="1" kern="1200">
                <a:solidFill>
                  <a:schemeClr val="tx1"/>
                </a:solidFill>
                <a:effectLst/>
                <a:latin typeface="+mn-lt"/>
                <a:ea typeface="+mn-ea"/>
                <a:cs typeface="+mn-cs"/>
              </a:rPr>
              <a:t>DNSH compliance</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 ETS Directive provides that from 2025, the ETS revenues destined for the Innovation Fund should be used in accordance with the DNSH criteria set out in Article 17 of the Taxonomy Regulation. Therefore, project activities need to comply with the “do not significant harm” principle. </a:t>
            </a:r>
            <a:r>
              <a:rPr lang="en-US" sz="1200" kern="1200">
                <a:solidFill>
                  <a:schemeClr val="tx1"/>
                </a:solidFill>
                <a:effectLst/>
                <a:latin typeface="+mn-lt"/>
                <a:ea typeface="+mn-ea"/>
                <a:cs typeface="+mn-cs"/>
              </a:rPr>
              <a:t>My colleague Rowan will go into more details right after my presentation. </a:t>
            </a:r>
            <a:endParaRPr lang="en-IE" sz="1200" kern="1200">
              <a:solidFill>
                <a:schemeClr val="tx1"/>
              </a:solidFill>
              <a:effectLst/>
              <a:latin typeface="+mn-lt"/>
              <a:ea typeface="+mn-ea"/>
              <a:cs typeface="+mn-cs"/>
            </a:endParaRPr>
          </a:p>
          <a:p>
            <a:pPr lvl="0"/>
            <a:r>
              <a:rPr lang="en-GB" sz="1200" b="1" kern="1200">
                <a:solidFill>
                  <a:schemeClr val="tx1"/>
                </a:solidFill>
                <a:effectLst/>
                <a:latin typeface="+mn-lt"/>
                <a:ea typeface="+mn-ea"/>
                <a:cs typeface="+mn-cs"/>
              </a:rPr>
              <a:t>Changes in eligibility criteria</a:t>
            </a:r>
            <a:endParaRPr lang="en-IE" sz="1200" kern="1200">
              <a:solidFill>
                <a:schemeClr val="tx1"/>
              </a:solidFill>
              <a:effectLst/>
              <a:latin typeface="+mn-lt"/>
              <a:ea typeface="+mn-ea"/>
              <a:cs typeface="+mn-cs"/>
            </a:endParaRPr>
          </a:p>
          <a:p>
            <a:r>
              <a:rPr lang="en-IE" sz="1200" kern="1200">
                <a:solidFill>
                  <a:schemeClr val="tx1"/>
                </a:solidFill>
                <a:effectLst/>
                <a:latin typeface="+mn-lt"/>
                <a:ea typeface="+mn-ea"/>
                <a:cs typeface="+mn-cs"/>
              </a:rPr>
              <a:t>Here we needed to do two changes. One concerned the manufacturing </a:t>
            </a:r>
            <a:r>
              <a:rPr lang="en-GB" sz="1200" kern="1200">
                <a:solidFill>
                  <a:schemeClr val="tx1"/>
                </a:solidFill>
                <a:effectLst/>
                <a:latin typeface="+mn-lt"/>
                <a:ea typeface="+mn-ea"/>
                <a:cs typeface="+mn-cs"/>
              </a:rPr>
              <a:t>of EV battery cells, which are now eligible, since we won’t have a Battery Call like last year.</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 other, was making more clear which are the non-eligible activities related to non-recycled fossil fuels. In particular, we found it important to clarify that activities </a:t>
            </a:r>
            <a:r>
              <a:rPr lang="en-US" sz="1200" kern="1200">
                <a:solidFill>
                  <a:schemeClr val="tx1"/>
                </a:solidFill>
                <a:effectLst/>
                <a:latin typeface="+mn-lt"/>
                <a:ea typeface="+mn-ea"/>
                <a:cs typeface="+mn-cs"/>
              </a:rPr>
              <a:t>primarily aimed at electricity generation from non-recycled fossil fuels, as well as activities for fossil fuel production based on non-recycled fossil feedstocks</a:t>
            </a:r>
            <a:r>
              <a:rPr lang="en-GB" sz="1200" kern="1200">
                <a:solidFill>
                  <a:schemeClr val="tx1"/>
                </a:solidFill>
                <a:effectLst/>
                <a:latin typeface="+mn-lt"/>
                <a:ea typeface="+mn-ea"/>
                <a:cs typeface="+mn-cs"/>
              </a:rPr>
              <a:t> are not eligible. Production of low carbon fuels, like blue hydrogen, is still eligible. This clarifies a related question we have been receiving, since the deep decarbonisation target of the EU and the IF are not compatible with fossil fuel use. </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As explained in the NZT QA, this concerns primary activities, but not transitory. For example, a project that uses natural gas as a primary energy source can be eligible for funding under the Innovation Fund, but only if the natural gas is used as a necessary energy source in a transition phase, and of course the project's innovative aspects result in a significant reduction of greenhouse gases, which would not be achieved without the Innovation Fund's support. </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And of course, as mentioned before, activities that do not comply with the ‘do no significant harm’ principle are not eligible.   </a:t>
            </a:r>
            <a:endParaRPr lang="en-IE" sz="1200" kern="1200">
              <a:solidFill>
                <a:schemeClr val="tx1"/>
              </a:solidFill>
              <a:effectLst/>
              <a:latin typeface="+mn-lt"/>
              <a:ea typeface="+mn-ea"/>
              <a:cs typeface="+mn-cs"/>
            </a:endParaRPr>
          </a:p>
          <a:p>
            <a:pPr lvl="0"/>
            <a:r>
              <a:rPr lang="en-GB" sz="1200" b="1" kern="1200">
                <a:solidFill>
                  <a:schemeClr val="tx1"/>
                </a:solidFill>
                <a:effectLst/>
                <a:latin typeface="+mn-lt"/>
                <a:ea typeface="+mn-ea"/>
                <a:cs typeface="+mn-cs"/>
              </a:rPr>
              <a:t>Rationalising access of hydrogen production projects to IF funding</a:t>
            </a:r>
            <a:endParaRPr lang="en-IE"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Considering that projects whose principal product is RFNBO hydrogen and/or electrolytic low carbon hydrogen have a dedicated instrument to support them, the IF25 H2 Auction, we decided to restrict their eligibility in the General </a:t>
            </a:r>
            <a:r>
              <a:rPr lang="en-US" sz="1200" kern="1200" err="1">
                <a:solidFill>
                  <a:schemeClr val="tx1"/>
                </a:solidFill>
                <a:effectLst/>
                <a:latin typeface="+mn-lt"/>
                <a:ea typeface="+mn-ea"/>
                <a:cs typeface="+mn-cs"/>
              </a:rPr>
              <a:t>Decarbonisation</a:t>
            </a:r>
            <a:r>
              <a:rPr lang="en-US" sz="1200" kern="1200">
                <a:solidFill>
                  <a:schemeClr val="tx1"/>
                </a:solidFill>
                <a:effectLst/>
                <a:latin typeface="+mn-lt"/>
                <a:ea typeface="+mn-ea"/>
                <a:cs typeface="+mn-cs"/>
              </a:rPr>
              <a:t> Topic only to Small Scale Projects, provided they fulfil the relevant topic provisions. These projects are also eligible under Pilots, which is a separate topic from the General </a:t>
            </a:r>
            <a:r>
              <a:rPr lang="en-US" sz="1200" kern="1200" err="1">
                <a:solidFill>
                  <a:schemeClr val="tx1"/>
                </a:solidFill>
                <a:effectLst/>
                <a:latin typeface="+mn-lt"/>
                <a:ea typeface="+mn-ea"/>
                <a:cs typeface="+mn-cs"/>
              </a:rPr>
              <a:t>Decarbonisation</a:t>
            </a:r>
            <a:r>
              <a:rPr lang="en-US" sz="1200" kern="1200">
                <a:solidFill>
                  <a:schemeClr val="tx1"/>
                </a:solidFill>
                <a:effectLst/>
                <a:latin typeface="+mn-lt"/>
                <a:ea typeface="+mn-ea"/>
                <a:cs typeface="+mn-cs"/>
              </a:rPr>
              <a:t> ones.</a:t>
            </a:r>
            <a:endParaRPr lang="en-IE"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Nevertheless, hydrogen use in industry (i.e. hydrogen use as an energy carrier, reducing agent, or feedstock) can still be funded also under the Large and Medium Scale Project topics.</a:t>
            </a:r>
            <a:endParaRPr lang="en-IE" sz="1200" kern="1200">
              <a:solidFill>
                <a:schemeClr val="tx1"/>
              </a:solidFill>
              <a:effectLst/>
              <a:latin typeface="+mn-lt"/>
              <a:ea typeface="+mn-ea"/>
              <a:cs typeface="+mn-cs"/>
            </a:endParaRPr>
          </a:p>
          <a:p>
            <a:pPr lvl="0"/>
            <a:r>
              <a:rPr lang="en-IE" sz="1200" b="1" kern="1200">
                <a:solidFill>
                  <a:schemeClr val="tx1"/>
                </a:solidFill>
                <a:effectLst/>
                <a:latin typeface="+mn-lt"/>
                <a:ea typeface="+mn-ea"/>
                <a:cs typeface="+mn-cs"/>
              </a:rPr>
              <a:t>Changes in the Bonus Points</a:t>
            </a:r>
            <a:endParaRPr lang="en-IE" sz="1200" kern="1200">
              <a:solidFill>
                <a:schemeClr val="tx1"/>
              </a:solidFill>
              <a:effectLst/>
              <a:latin typeface="+mn-lt"/>
              <a:ea typeface="+mn-ea"/>
              <a:cs typeface="+mn-cs"/>
            </a:endParaRPr>
          </a:p>
          <a:p>
            <a:pPr lvl="1"/>
            <a:r>
              <a:rPr lang="en-IE" sz="1200" kern="1200">
                <a:solidFill>
                  <a:schemeClr val="tx1"/>
                </a:solidFill>
                <a:effectLst/>
                <a:latin typeface="+mn-lt"/>
                <a:ea typeface="+mn-ea"/>
                <a:cs typeface="+mn-cs"/>
              </a:rPr>
              <a:t>Following an assessment of IF applications over the previous years, we identified the need to update the bonus points. </a:t>
            </a:r>
          </a:p>
          <a:p>
            <a:pPr lvl="1"/>
            <a:r>
              <a:rPr lang="en-IE" sz="1200" kern="1200">
                <a:solidFill>
                  <a:schemeClr val="tx1"/>
                </a:solidFill>
                <a:effectLst/>
                <a:latin typeface="+mn-lt"/>
                <a:ea typeface="+mn-ea"/>
                <a:cs typeface="+mn-cs"/>
              </a:rPr>
              <a:t>In particular, both Bonus Points 2 </a:t>
            </a:r>
            <a:r>
              <a:rPr lang="en-US" sz="1200" kern="1200">
                <a:solidFill>
                  <a:schemeClr val="tx1"/>
                </a:solidFill>
                <a:effectLst/>
                <a:latin typeface="+mn-lt"/>
                <a:ea typeface="+mn-ea"/>
                <a:cs typeface="+mn-cs"/>
              </a:rPr>
              <a:t>for other GHG savings, and </a:t>
            </a:r>
            <a:r>
              <a:rPr lang="en-IE" sz="1200" kern="1200">
                <a:solidFill>
                  <a:schemeClr val="tx1"/>
                </a:solidFill>
                <a:effectLst/>
                <a:latin typeface="+mn-lt"/>
                <a:ea typeface="+mn-ea"/>
                <a:cs typeface="+mn-cs"/>
              </a:rPr>
              <a:t>3 for </a:t>
            </a:r>
            <a:r>
              <a:rPr lang="en-US" sz="1200" kern="1200">
                <a:solidFill>
                  <a:schemeClr val="tx1"/>
                </a:solidFill>
                <a:effectLst/>
                <a:latin typeface="+mn-lt"/>
                <a:ea typeface="+mn-ea"/>
                <a:cs typeface="+mn-cs"/>
              </a:rPr>
              <a:t>electricity from additional RES or to use RFNBOs </a:t>
            </a:r>
            <a:r>
              <a:rPr lang="en-IE" sz="1200" kern="1200">
                <a:solidFill>
                  <a:schemeClr val="tx1"/>
                </a:solidFill>
                <a:effectLst/>
                <a:latin typeface="+mn-lt"/>
                <a:ea typeface="+mn-ea"/>
                <a:cs typeface="+mn-cs"/>
              </a:rPr>
              <a:t>were found to favour specific sectors and technologies more than other. </a:t>
            </a:r>
          </a:p>
          <a:p>
            <a:pPr lvl="1"/>
            <a:r>
              <a:rPr lang="en-IE" sz="1200" kern="1200">
                <a:solidFill>
                  <a:schemeClr val="tx1"/>
                </a:solidFill>
                <a:effectLst/>
                <a:latin typeface="+mn-lt"/>
                <a:ea typeface="+mn-ea"/>
                <a:cs typeface="+mn-cs"/>
              </a:rPr>
              <a:t>On the other hand, we wanted to a</a:t>
            </a:r>
            <a:r>
              <a:rPr lang="en-US" sz="1200" kern="1200" err="1">
                <a:solidFill>
                  <a:schemeClr val="tx1"/>
                </a:solidFill>
                <a:effectLst/>
                <a:latin typeface="+mn-lt"/>
                <a:ea typeface="+mn-ea"/>
                <a:cs typeface="+mn-cs"/>
              </a:rPr>
              <a:t>ttract</a:t>
            </a:r>
            <a:r>
              <a:rPr lang="en-US" sz="1200" kern="1200">
                <a:solidFill>
                  <a:schemeClr val="tx1"/>
                </a:solidFill>
                <a:effectLst/>
                <a:latin typeface="+mn-lt"/>
                <a:ea typeface="+mn-ea"/>
                <a:cs typeface="+mn-cs"/>
              </a:rPr>
              <a:t> more SMEs and small-scale projects, </a:t>
            </a:r>
            <a:r>
              <a:rPr lang="en-US" sz="1200" kern="1200" err="1">
                <a:solidFill>
                  <a:schemeClr val="tx1"/>
                </a:solidFill>
                <a:effectLst/>
                <a:latin typeface="+mn-lt"/>
                <a:ea typeface="+mn-ea"/>
                <a:cs typeface="+mn-cs"/>
              </a:rPr>
              <a:t>recognising</a:t>
            </a:r>
            <a:r>
              <a:rPr lang="en-US" sz="1200" kern="1200">
                <a:solidFill>
                  <a:schemeClr val="tx1"/>
                </a:solidFill>
                <a:effectLst/>
                <a:latin typeface="+mn-lt"/>
                <a:ea typeface="+mn-ea"/>
                <a:cs typeface="+mn-cs"/>
              </a:rPr>
              <a:t> that SMEs can play an important role in Europe's </a:t>
            </a:r>
            <a:r>
              <a:rPr lang="en-US" sz="1200" kern="1200" err="1">
                <a:solidFill>
                  <a:schemeClr val="tx1"/>
                </a:solidFill>
                <a:effectLst/>
                <a:latin typeface="+mn-lt"/>
                <a:ea typeface="+mn-ea"/>
                <a:cs typeface="+mn-cs"/>
              </a:rPr>
              <a:t>decarbonisation</a:t>
            </a:r>
            <a:r>
              <a:rPr lang="en-US" sz="1200" kern="1200">
                <a:solidFill>
                  <a:schemeClr val="tx1"/>
                </a:solidFill>
                <a:effectLst/>
                <a:latin typeface="+mn-lt"/>
                <a:ea typeface="+mn-ea"/>
                <a:cs typeface="+mn-cs"/>
              </a:rPr>
              <a:t> efforts.</a:t>
            </a:r>
            <a:endParaRPr lang="en-IE" sz="1200" kern="1200">
              <a:solidFill>
                <a:schemeClr val="tx1"/>
              </a:solidFill>
              <a:effectLst/>
              <a:latin typeface="+mn-lt"/>
              <a:ea typeface="+mn-ea"/>
              <a:cs typeface="+mn-cs"/>
            </a:endParaRPr>
          </a:p>
          <a:p>
            <a:pPr lvl="1"/>
            <a:r>
              <a:rPr lang="en-IE" sz="1200" kern="1200">
                <a:solidFill>
                  <a:schemeClr val="tx1"/>
                </a:solidFill>
                <a:effectLst/>
                <a:latin typeface="+mn-lt"/>
                <a:ea typeface="+mn-ea"/>
                <a:cs typeface="+mn-cs"/>
              </a:rPr>
              <a:t>For this reason we replaced previous Bonus Points 2 and 3, by a </a:t>
            </a:r>
            <a:r>
              <a:rPr lang="en-US" sz="1200" kern="1200">
                <a:solidFill>
                  <a:schemeClr val="tx1"/>
                </a:solidFill>
                <a:effectLst/>
                <a:latin typeface="+mn-lt"/>
                <a:ea typeface="+mn-ea"/>
                <a:cs typeface="+mn-cs"/>
              </a:rPr>
              <a:t>new dedicated bonus point for projects coordinated and implemented only by SMEs.</a:t>
            </a:r>
            <a:endParaRPr lang="en-IE" sz="1200" kern="1200">
              <a:solidFill>
                <a:schemeClr val="tx1"/>
              </a:solidFill>
              <a:effectLst/>
              <a:latin typeface="+mn-lt"/>
              <a:ea typeface="+mn-ea"/>
              <a:cs typeface="+mn-cs"/>
            </a:endParaRPr>
          </a:p>
          <a:p>
            <a:pPr lvl="0"/>
            <a:r>
              <a:rPr lang="en-GB" sz="1200" b="1" kern="1200">
                <a:solidFill>
                  <a:schemeClr val="tx1"/>
                </a:solidFill>
                <a:effectLst/>
                <a:latin typeface="+mn-lt"/>
                <a:ea typeface="+mn-ea"/>
                <a:cs typeface="+mn-cs"/>
              </a:rPr>
              <a:t>Refinements and clarifications</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Finally we performed some further refinements, improving call text clarity, most notably on: (a) scope of the Pilot topic and its evaluation under </a:t>
            </a:r>
            <a:r>
              <a:rPr lang="en-GB" sz="1200" kern="1200" err="1">
                <a:solidFill>
                  <a:schemeClr val="tx1"/>
                </a:solidFill>
                <a:effectLst/>
                <a:latin typeface="+mn-lt"/>
                <a:ea typeface="+mn-ea"/>
                <a:cs typeface="+mn-cs"/>
              </a:rPr>
              <a:t>DoI</a:t>
            </a:r>
            <a:r>
              <a:rPr lang="en-GB" sz="1200" kern="1200">
                <a:solidFill>
                  <a:schemeClr val="tx1"/>
                </a:solidFill>
                <a:effectLst/>
                <a:latin typeface="+mn-lt"/>
                <a:ea typeface="+mn-ea"/>
                <a:cs typeface="+mn-cs"/>
              </a:rPr>
              <a:t>, (b) the description of the Replicability award criterion and (c) certain clarifications related to the required supporting documents.</a:t>
            </a:r>
            <a:endParaRPr lang="en-IE"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38017673-0E9E-A745-80DB-8D83D54F170D}" type="slidenum">
              <a:rPr lang="en-US" smtClean="0"/>
              <a:pPr/>
              <a:t>16</a:t>
            </a:fld>
            <a:endParaRPr lang="en-US"/>
          </a:p>
        </p:txBody>
      </p:sp>
    </p:spTree>
    <p:extLst>
      <p:ext uri="{BB962C8B-B14F-4D97-AF65-F5344CB8AC3E}">
        <p14:creationId xmlns:p14="http://schemas.microsoft.com/office/powerpoint/2010/main" val="22805819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a:solidFill>
                  <a:schemeClr val="tx1"/>
                </a:solidFill>
                <a:effectLst/>
                <a:latin typeface="+mn-lt"/>
                <a:ea typeface="+mn-ea"/>
                <a:cs typeface="+mn-cs"/>
              </a:rPr>
              <a:t>[go through the bullets]</a:t>
            </a:r>
            <a:endParaRPr lang="en-IE" sz="1200" kern="1200">
              <a:solidFill>
                <a:schemeClr val="tx1"/>
              </a:solidFill>
              <a:effectLst/>
              <a:latin typeface="+mn-lt"/>
              <a:ea typeface="+mn-ea"/>
              <a:cs typeface="+mn-cs"/>
            </a:endParaRPr>
          </a:p>
          <a:p>
            <a:endParaRPr lang="en-IE"/>
          </a:p>
        </p:txBody>
      </p:sp>
      <p:sp>
        <p:nvSpPr>
          <p:cNvPr id="4" name="Slide Number Placeholder 3"/>
          <p:cNvSpPr>
            <a:spLocks noGrp="1"/>
          </p:cNvSpPr>
          <p:nvPr>
            <p:ph type="sldNum" sz="quarter" idx="5"/>
          </p:nvPr>
        </p:nvSpPr>
        <p:spPr/>
        <p:txBody>
          <a:bodyPr/>
          <a:lstStyle/>
          <a:p>
            <a:fld id="{59CF2995-AB43-4B7C-B8CD-9DC7C3692A9C}" type="slidenum">
              <a:rPr lang="en-GB" smtClean="0"/>
              <a:t>17</a:t>
            </a:fld>
            <a:endParaRPr lang="en-GB"/>
          </a:p>
        </p:txBody>
      </p:sp>
    </p:spTree>
    <p:extLst>
      <p:ext uri="{BB962C8B-B14F-4D97-AF65-F5344CB8AC3E}">
        <p14:creationId xmlns:p14="http://schemas.microsoft.com/office/powerpoint/2010/main" val="42389995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B042D-F549-14FC-474B-D979BC0B38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FDCEFD-47D7-202A-3C52-2CE84D467B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7FEC67-28E0-D173-CC29-8A234171DDD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a:solidFill>
                  <a:schemeClr val="tx1"/>
                </a:solidFill>
                <a:effectLst/>
                <a:latin typeface="+mn-lt"/>
                <a:ea typeface="+mn-ea"/>
                <a:cs typeface="+mn-cs"/>
              </a:rPr>
              <a:t>[go through the bullets]</a:t>
            </a:r>
            <a:endParaRPr lang="en-IE" sz="1200" kern="1200">
              <a:solidFill>
                <a:schemeClr val="tx1"/>
              </a:solidFill>
              <a:effectLst/>
              <a:latin typeface="+mn-lt"/>
              <a:ea typeface="+mn-ea"/>
              <a:cs typeface="+mn-cs"/>
            </a:endParaRPr>
          </a:p>
          <a:p>
            <a:endParaRPr lang="en-IE"/>
          </a:p>
        </p:txBody>
      </p:sp>
      <p:sp>
        <p:nvSpPr>
          <p:cNvPr id="4" name="Slide Number Placeholder 3">
            <a:extLst>
              <a:ext uri="{FF2B5EF4-FFF2-40B4-BE49-F238E27FC236}">
                <a16:creationId xmlns:a16="http://schemas.microsoft.com/office/drawing/2014/main" id="{5E8583CA-90D9-6611-A19C-4EA0384A8A4A}"/>
              </a:ext>
            </a:extLst>
          </p:cNvPr>
          <p:cNvSpPr>
            <a:spLocks noGrp="1"/>
          </p:cNvSpPr>
          <p:nvPr>
            <p:ph type="sldNum" sz="quarter" idx="5"/>
          </p:nvPr>
        </p:nvSpPr>
        <p:spPr/>
        <p:txBody>
          <a:bodyPr/>
          <a:lstStyle/>
          <a:p>
            <a:fld id="{59CF2995-AB43-4B7C-B8CD-9DC7C3692A9C}" type="slidenum">
              <a:rPr lang="en-GB" smtClean="0"/>
              <a:t>18</a:t>
            </a:fld>
            <a:endParaRPr lang="en-GB"/>
          </a:p>
        </p:txBody>
      </p:sp>
    </p:spTree>
    <p:extLst>
      <p:ext uri="{BB962C8B-B14F-4D97-AF65-F5344CB8AC3E}">
        <p14:creationId xmlns:p14="http://schemas.microsoft.com/office/powerpoint/2010/main" val="2623797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kern="1200">
                <a:solidFill>
                  <a:schemeClr val="tx1"/>
                </a:solidFill>
                <a:effectLst/>
                <a:latin typeface="+mn-lt"/>
                <a:ea typeface="+mn-ea"/>
                <a:cs typeface="+mn-cs"/>
              </a:rPr>
              <a:t>[go through the bullets]</a:t>
            </a:r>
            <a:endParaRPr lang="en-IE" sz="1200" kern="1200">
              <a:solidFill>
                <a:schemeClr val="tx1"/>
              </a:solidFill>
              <a:effectLst/>
              <a:latin typeface="+mn-lt"/>
              <a:ea typeface="+mn-ea"/>
              <a:cs typeface="+mn-cs"/>
            </a:endParaRPr>
          </a:p>
          <a:p>
            <a:endParaRPr lang="en-IE"/>
          </a:p>
        </p:txBody>
      </p:sp>
      <p:sp>
        <p:nvSpPr>
          <p:cNvPr id="4" name="Slide Number Placeholder 3"/>
          <p:cNvSpPr>
            <a:spLocks noGrp="1"/>
          </p:cNvSpPr>
          <p:nvPr>
            <p:ph type="sldNum" sz="quarter" idx="5"/>
          </p:nvPr>
        </p:nvSpPr>
        <p:spPr/>
        <p:txBody>
          <a:bodyPr/>
          <a:lstStyle/>
          <a:p>
            <a:fld id="{59CF2995-AB43-4B7C-B8CD-9DC7C3692A9C}" type="slidenum">
              <a:rPr lang="en-GB" smtClean="0"/>
              <a:t>19</a:t>
            </a:fld>
            <a:endParaRPr lang="en-GB"/>
          </a:p>
        </p:txBody>
      </p:sp>
    </p:spTree>
    <p:extLst>
      <p:ext uri="{BB962C8B-B14F-4D97-AF65-F5344CB8AC3E}">
        <p14:creationId xmlns:p14="http://schemas.microsoft.com/office/powerpoint/2010/main" val="3584990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Finally, for those that are maybe less familiar with the Innovation Fund, you may wish to first check the fit of your proposal using the IF Self-check Questionnaire. </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Now, I clearly don’t want to give the wrong signal, it is not a tool aimed to simulate a proposal evaluation. But it does check some basic aspects of your proposal and may help you to get an orientation on the potential fit and readiness of project ideas for the 2025 NZT Call.</a:t>
            </a:r>
            <a:endParaRPr lang="en-IE" sz="1200" kern="1200">
              <a:solidFill>
                <a:schemeClr val="tx1"/>
              </a:solidFill>
              <a:effectLst/>
              <a:latin typeface="+mn-lt"/>
              <a:ea typeface="+mn-ea"/>
              <a:cs typeface="+mn-cs"/>
            </a:endParaRPr>
          </a:p>
          <a:p>
            <a:endParaRPr lang="en-IE"/>
          </a:p>
        </p:txBody>
      </p:sp>
      <p:sp>
        <p:nvSpPr>
          <p:cNvPr id="4" name="Slide Number Placeholder 3"/>
          <p:cNvSpPr>
            <a:spLocks noGrp="1"/>
          </p:cNvSpPr>
          <p:nvPr>
            <p:ph type="sldNum" sz="quarter" idx="5"/>
          </p:nvPr>
        </p:nvSpPr>
        <p:spPr/>
        <p:txBody>
          <a:bodyPr/>
          <a:lstStyle/>
          <a:p>
            <a:fld id="{38017673-0E9E-A745-80DB-8D83D54F170D}" type="slidenum">
              <a:rPr lang="en-US" smtClean="0"/>
              <a:pPr/>
              <a:t>20</a:t>
            </a:fld>
            <a:endParaRPr lang="en-US"/>
          </a:p>
        </p:txBody>
      </p:sp>
    </p:spTree>
    <p:extLst>
      <p:ext uri="{BB962C8B-B14F-4D97-AF65-F5344CB8AC3E}">
        <p14:creationId xmlns:p14="http://schemas.microsoft.com/office/powerpoint/2010/main" val="12496322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40F60-8A86-4272-89DB-C08BFD986014}"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6250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1086652-B5AF-4E70-BF75-8AEE5E30C97A}" type="slidenum">
              <a:rPr lang="en-GB" smtClean="0"/>
              <a:t>23</a:t>
            </a:fld>
            <a:endParaRPr lang="en-GB"/>
          </a:p>
        </p:txBody>
      </p:sp>
    </p:spTree>
    <p:extLst>
      <p:ext uri="{BB962C8B-B14F-4D97-AF65-F5344CB8AC3E}">
        <p14:creationId xmlns:p14="http://schemas.microsoft.com/office/powerpoint/2010/main" val="25791084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a:solidFill>
                  <a:srgbClr val="4AA55B"/>
                </a:solidFill>
                <a:effectLst/>
                <a:latin typeface="Arial" panose="020B0604020202020204" pitchFamily="34" charset="0"/>
                <a:ea typeface="Calibri" panose="020F0502020204030204" pitchFamily="34" charset="0"/>
              </a:rPr>
              <a:t>This template is recommended but not mandatory. If you do not use it, please make sure that you submit at least the same level of detail and information to ensure a proper assessment.</a:t>
            </a:r>
            <a:r>
              <a:rPr lang="en-US" sz="1800" i="1" kern="1600">
                <a:solidFill>
                  <a:srgbClr val="4AA55B"/>
                </a:solidFill>
                <a:effectLst/>
                <a:latin typeface="Arial" panose="020B0604020202020204" pitchFamily="34" charset="0"/>
                <a:ea typeface="Calibri" panose="020F0502020204030204" pitchFamily="34" charset="0"/>
              </a:rPr>
              <a:t> </a:t>
            </a:r>
            <a:r>
              <a:rPr lang="en-GB" sz="1800" i="1">
                <a:solidFill>
                  <a:srgbClr val="4AA55B"/>
                </a:solidFill>
                <a:effectLst/>
                <a:latin typeface="Arial" panose="020B0604020202020204" pitchFamily="34" charset="0"/>
                <a:ea typeface="Calibri" panose="020F0502020204030204" pitchFamily="34" charset="0"/>
                <a:cs typeface="Calibri" panose="020F0502020204030204" pitchFamily="34" charset="0"/>
              </a:rPr>
              <a:t>In case you consider a section not applicable, please mark it and explain why.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i="1">
              <a:solidFill>
                <a:srgbClr val="4AA55B"/>
              </a:solidFill>
              <a:effectLst/>
              <a:latin typeface="Arial" panose="020B0604020202020204" pitchFamily="34" charset="0"/>
              <a:ea typeface="Calibri" panose="020F0502020204030204" pitchFamily="34" charset="0"/>
              <a:cs typeface="Calibri" panose="020F0502020204030204" pitchFamily="34" charset="0"/>
            </a:endParaRPr>
          </a:p>
          <a:p>
            <a:pPr>
              <a:spcBef>
                <a:spcPts val="600"/>
              </a:spcBef>
              <a:spcAft>
                <a:spcPts val="600"/>
              </a:spcAft>
            </a:pPr>
            <a:r>
              <a:rPr lang="en-GB" sz="1800" b="1">
                <a:solidFill>
                  <a:srgbClr val="595959"/>
                </a:solidFill>
                <a:effectLst/>
                <a:latin typeface="Arial" panose="020B0604020202020204" pitchFamily="34" charset="0"/>
                <a:ea typeface="Times New Roman" panose="02020603050405020304" pitchFamily="18" charset="0"/>
                <a:cs typeface="Arial" panose="020B0604020202020204" pitchFamily="34" charset="0"/>
              </a:rPr>
              <a:t>State-of-the-art</a:t>
            </a:r>
            <a:endParaRPr lang="en-IE" sz="1800">
              <a:solidFill>
                <a:srgbClr val="595959"/>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spcAft>
                <a:spcPts val="300"/>
              </a:spcAft>
            </a:pPr>
            <a:r>
              <a:rPr lang="en-GB" sz="1800" i="1">
                <a:solidFill>
                  <a:srgbClr val="595959"/>
                </a:solidFill>
                <a:effectLst/>
                <a:latin typeface="Arial" panose="020B0604020202020204" pitchFamily="34" charset="0"/>
                <a:ea typeface="Times New Roman" panose="02020603050405020304" pitchFamily="18" charset="0"/>
                <a:cs typeface="Arial" panose="020B0604020202020204" pitchFamily="34" charset="0"/>
              </a:rPr>
              <a:t>Describe the state-of-the-art of the solution(s) the project aims to demonstrate. </a:t>
            </a:r>
            <a:endParaRPr lang="en-IE" sz="1800">
              <a:solidFill>
                <a:srgbClr val="595959"/>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spcAft>
                <a:spcPts val="300"/>
              </a:spcAft>
            </a:pPr>
            <a:r>
              <a:rPr lang="en-GB" sz="1800" i="1">
                <a:solidFill>
                  <a:srgbClr val="595959"/>
                </a:solidFill>
                <a:effectLst/>
                <a:latin typeface="Arial" panose="020B0604020202020204" pitchFamily="34" charset="0"/>
                <a:ea typeface="Times New Roman" panose="02020603050405020304" pitchFamily="18" charset="0"/>
                <a:cs typeface="Arial" panose="020B0604020202020204" pitchFamily="34" charset="0"/>
              </a:rPr>
              <a:t>Cover the characteristics of the commercially available process or service that is most similar to the proposed one (commercial state-of-the-art), the already demonstrated characteristics of the proposed technological solution at the highest technological readiness level (technological state-of-the-art) and, where relevant, the innovative elements already demonstrated/used in other Innovation Fund projects (</a:t>
            </a:r>
            <a:r>
              <a:rPr lang="en-GB" sz="1800" i="1" u="sng">
                <a:solidFill>
                  <a:srgbClr val="595959"/>
                </a:solidFill>
                <a:effectLst/>
                <a:latin typeface="Arial" panose="020B0604020202020204" pitchFamily="34" charset="0"/>
                <a:ea typeface="Times New Roman" panose="02020603050405020304" pitchFamily="18" charset="0"/>
                <a:cs typeface="Arial" panose="020B0604020202020204" pitchFamily="34" charset="0"/>
                <a:hlinkClick r:id="rId3"/>
              </a:rPr>
              <a:t>Innovation Fund Project Portfolio Dashboard</a:t>
            </a:r>
            <a:r>
              <a:rPr lang="en-GB" sz="1800" i="1">
                <a:solidFill>
                  <a:srgbClr val="595959"/>
                </a:solidFill>
                <a:effectLst/>
                <a:latin typeface="Arial" panose="020B0604020202020204" pitchFamily="34" charset="0"/>
                <a:ea typeface="Times New Roman" panose="02020603050405020304" pitchFamily="18" charset="0"/>
                <a:cs typeface="Arial" panose="020B0604020202020204" pitchFamily="34" charset="0"/>
              </a:rPr>
              <a:t>).</a:t>
            </a:r>
            <a:endParaRPr lang="en-IE" sz="1800">
              <a:solidFill>
                <a:srgbClr val="595959"/>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n-GB" sz="1800" i="1">
                <a:solidFill>
                  <a:srgbClr val="595959"/>
                </a:solidFill>
                <a:effectLst/>
                <a:latin typeface="Arial" panose="020B0604020202020204" pitchFamily="34" charset="0"/>
                <a:ea typeface="Times New Roman" panose="02020603050405020304" pitchFamily="18" charset="0"/>
              </a:rPr>
              <a:t>This should focus on the European, rather than national level (or, </a:t>
            </a:r>
            <a:r>
              <a:rPr lang="en-GB" sz="1800" i="1">
                <a:solidFill>
                  <a:srgbClr val="4AA55B"/>
                </a:solidFill>
                <a:effectLst/>
                <a:latin typeface="Arial" panose="020B0604020202020204" pitchFamily="34" charset="0"/>
                <a:ea typeface="Times New Roman" panose="02020603050405020304" pitchFamily="18" charset="0"/>
              </a:rPr>
              <a:t>f</a:t>
            </a:r>
          </a:p>
          <a:p>
            <a:endParaRPr lang="en-GB" sz="1800" i="1">
              <a:solidFill>
                <a:srgbClr val="4AA55B"/>
              </a:solidFill>
              <a:effectLst/>
              <a:latin typeface="Arial" panose="020B0604020202020204" pitchFamily="34" charset="0"/>
              <a:ea typeface="Times New Roman" panose="02020603050405020304" pitchFamily="18" charset="0"/>
            </a:endParaRPr>
          </a:p>
          <a:p>
            <a:pPr>
              <a:spcBef>
                <a:spcPts val="600"/>
              </a:spcBef>
              <a:spcAft>
                <a:spcPts val="600"/>
              </a:spcAft>
            </a:pPr>
            <a:r>
              <a:rPr lang="en-GB" sz="1800" b="1">
                <a:solidFill>
                  <a:srgbClr val="595959"/>
                </a:solidFill>
                <a:effectLst/>
                <a:latin typeface="Arial" panose="020B0604020202020204" pitchFamily="34" charset="0"/>
                <a:ea typeface="Times New Roman" panose="02020603050405020304" pitchFamily="18" charset="0"/>
                <a:cs typeface="Arial" panose="020B0604020202020204" pitchFamily="34" charset="0"/>
              </a:rPr>
              <a:t>Innovation beyond state-of-the-art</a:t>
            </a:r>
            <a:endParaRPr lang="en-IE" sz="1800">
              <a:solidFill>
                <a:srgbClr val="595959"/>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spcAft>
                <a:spcPts val="300"/>
              </a:spcAft>
            </a:pPr>
            <a:r>
              <a:rPr lang="en-GB" sz="1800" i="1">
                <a:solidFill>
                  <a:srgbClr val="595959"/>
                </a:solidFill>
                <a:effectLst/>
                <a:latin typeface="Arial" panose="020B0604020202020204" pitchFamily="34" charset="0"/>
                <a:ea typeface="Times New Roman" panose="02020603050405020304" pitchFamily="18" charset="0"/>
                <a:cs typeface="Arial" panose="020B0604020202020204" pitchFamily="34" charset="0"/>
              </a:rPr>
              <a:t>Describe how the project (technologies/products/services/processes/business models) goes beyond both the commercial and technological state-of-the-art, referring to key performance data evidenced in the feasibility study annex, covering at least: </a:t>
            </a:r>
            <a:endParaRPr lang="en-IE" sz="1800">
              <a:solidFill>
                <a:srgbClr val="595959"/>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300"/>
              </a:spcAft>
              <a:buSzPts val="800"/>
              <a:buFont typeface="Symbol" panose="05050102010706020507" pitchFamily="18" charset="2"/>
              <a:buChar char=""/>
            </a:pPr>
            <a:r>
              <a:rPr lang="en-GB" sz="1800" i="1">
                <a:solidFill>
                  <a:srgbClr val="595959"/>
                </a:solidFill>
                <a:effectLst/>
                <a:latin typeface="Arial" panose="020B0604020202020204" pitchFamily="34" charset="0"/>
                <a:ea typeface="Times New Roman" panose="02020603050405020304" pitchFamily="18" charset="0"/>
                <a:cs typeface="Arial" panose="020B0604020202020204" pitchFamily="34" charset="0"/>
              </a:rPr>
              <a:t>plant design</a:t>
            </a:r>
            <a:endParaRPr lang="en-IE" sz="1800">
              <a:solidFill>
                <a:srgbClr val="595959"/>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300"/>
              </a:spcAft>
              <a:buSzPts val="800"/>
              <a:buFont typeface="Symbol" panose="05050102010706020507" pitchFamily="18" charset="2"/>
              <a:buChar char=""/>
            </a:pPr>
            <a:r>
              <a:rPr lang="en-GB" sz="1800" i="1">
                <a:solidFill>
                  <a:srgbClr val="595959"/>
                </a:solidFill>
                <a:effectLst/>
                <a:latin typeface="Arial" panose="020B0604020202020204" pitchFamily="34" charset="0"/>
                <a:ea typeface="Times New Roman" panose="02020603050405020304" pitchFamily="18" charset="0"/>
                <a:cs typeface="Arial" panose="020B0604020202020204" pitchFamily="34" charset="0"/>
              </a:rPr>
              <a:t>operating approach</a:t>
            </a:r>
            <a:endParaRPr lang="en-IE" sz="1800">
              <a:solidFill>
                <a:srgbClr val="595959"/>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300"/>
              </a:spcAft>
              <a:buSzPts val="800"/>
              <a:buFont typeface="Symbol" panose="05050102010706020507" pitchFamily="18" charset="2"/>
              <a:buChar char=""/>
            </a:pPr>
            <a:r>
              <a:rPr lang="en-GB" sz="1800" i="1">
                <a:solidFill>
                  <a:srgbClr val="595959"/>
                </a:solidFill>
                <a:effectLst/>
                <a:latin typeface="Arial" panose="020B0604020202020204" pitchFamily="34" charset="0"/>
                <a:ea typeface="Times New Roman" panose="02020603050405020304" pitchFamily="18" charset="0"/>
                <a:cs typeface="Arial" panose="020B0604020202020204" pitchFamily="34" charset="0"/>
              </a:rPr>
              <a:t>construction </a:t>
            </a:r>
            <a:endParaRPr lang="en-IE" sz="1800">
              <a:solidFill>
                <a:srgbClr val="595959"/>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300"/>
              </a:spcAft>
              <a:buSzPts val="800"/>
              <a:buFont typeface="Symbol" panose="05050102010706020507" pitchFamily="18" charset="2"/>
              <a:buChar char=""/>
            </a:pPr>
            <a:r>
              <a:rPr lang="en-GB" sz="1800" i="1">
                <a:solidFill>
                  <a:srgbClr val="595959"/>
                </a:solidFill>
                <a:effectLst/>
                <a:latin typeface="Arial" panose="020B0604020202020204" pitchFamily="34" charset="0"/>
                <a:ea typeface="Times New Roman" panose="02020603050405020304" pitchFamily="18" charset="0"/>
                <a:cs typeface="Arial" panose="020B0604020202020204" pitchFamily="34" charset="0"/>
              </a:rPr>
              <a:t>performance/quality</a:t>
            </a:r>
            <a:endParaRPr lang="en-IE" sz="1800">
              <a:solidFill>
                <a:srgbClr val="595959"/>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300"/>
              </a:spcAft>
              <a:buSzPts val="800"/>
              <a:buFont typeface="Symbol" panose="05050102010706020507" pitchFamily="18" charset="2"/>
              <a:buChar char=""/>
            </a:pPr>
            <a:r>
              <a:rPr lang="en-GB" sz="1800" i="1">
                <a:solidFill>
                  <a:srgbClr val="595959"/>
                </a:solidFill>
                <a:effectLst/>
                <a:latin typeface="Arial" panose="020B0604020202020204" pitchFamily="34" charset="0"/>
                <a:ea typeface="Times New Roman" panose="02020603050405020304" pitchFamily="18" charset="0"/>
                <a:cs typeface="Arial" panose="020B0604020202020204" pitchFamily="34" charset="0"/>
              </a:rPr>
              <a:t>reliability and availability</a:t>
            </a:r>
            <a:endParaRPr lang="en-IE" sz="1800">
              <a:solidFill>
                <a:srgbClr val="595959"/>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300"/>
              </a:spcAft>
              <a:buSzPts val="800"/>
              <a:buFont typeface="Symbol" panose="05050102010706020507" pitchFamily="18" charset="2"/>
              <a:buChar char=""/>
            </a:pPr>
            <a:r>
              <a:rPr lang="en-GB" sz="1800" i="1">
                <a:solidFill>
                  <a:srgbClr val="595959"/>
                </a:solidFill>
                <a:effectLst/>
                <a:latin typeface="Arial" panose="020B0604020202020204" pitchFamily="34" charset="0"/>
                <a:ea typeface="Times New Roman" panose="02020603050405020304" pitchFamily="18" charset="0"/>
                <a:cs typeface="Arial" panose="020B0604020202020204" pitchFamily="34" charset="0"/>
              </a:rPr>
              <a:t>maintenance</a:t>
            </a:r>
            <a:endParaRPr lang="en-IE" sz="1800">
              <a:solidFill>
                <a:srgbClr val="595959"/>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300"/>
              </a:spcAft>
              <a:buFont typeface="Symbol" panose="05050102010706020507" pitchFamily="18" charset="2"/>
              <a:buChar char=""/>
            </a:pPr>
            <a:r>
              <a:rPr lang="en-GB" sz="1800" i="1">
                <a:solidFill>
                  <a:srgbClr val="595959"/>
                </a:solidFill>
                <a:effectLst/>
                <a:latin typeface="Arial" panose="020B0604020202020204" pitchFamily="34" charset="0"/>
                <a:ea typeface="Times New Roman" panose="02020603050405020304" pitchFamily="18" charset="0"/>
                <a:cs typeface="Arial" panose="020B0604020202020204" pitchFamily="34" charset="0"/>
              </a:rPr>
              <a:t>economics</a:t>
            </a:r>
            <a:endParaRPr lang="en-IE" sz="1800">
              <a:solidFill>
                <a:srgbClr val="595959"/>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spcAft>
                <a:spcPts val="300"/>
              </a:spcAft>
            </a:pPr>
            <a:r>
              <a:rPr lang="en-GB" sz="1800" i="1">
                <a:solidFill>
                  <a:srgbClr val="595959"/>
                </a:solidFill>
                <a:effectLst/>
                <a:latin typeface="Arial" panose="020B0604020202020204" pitchFamily="34" charset="0"/>
                <a:ea typeface="Times New Roman" panose="02020603050405020304" pitchFamily="18" charset="0"/>
                <a:cs typeface="Arial" panose="020B0604020202020204" pitchFamily="34" charset="0"/>
              </a:rPr>
              <a:t>Describe how the project (technologies/products/services/processes/business models) goes beyond incremental innovation, referring to key performance data evidenced in the feasibility study annex and covering at least: </a:t>
            </a:r>
            <a:endParaRPr lang="en-IE" sz="1800">
              <a:solidFill>
                <a:srgbClr val="595959"/>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300"/>
              </a:spcAft>
              <a:buSzPts val="800"/>
              <a:buFont typeface="Symbol" panose="05050102010706020507" pitchFamily="18" charset="2"/>
              <a:buChar char=""/>
            </a:pPr>
            <a:r>
              <a:rPr lang="en-GB" sz="1800" i="1">
                <a:solidFill>
                  <a:srgbClr val="595959"/>
                </a:solidFill>
                <a:effectLst/>
                <a:latin typeface="Arial" panose="020B0604020202020204" pitchFamily="34" charset="0"/>
                <a:ea typeface="Times New Roman" panose="02020603050405020304" pitchFamily="18" charset="0"/>
                <a:cs typeface="Arial" panose="020B0604020202020204" pitchFamily="34" charset="0"/>
              </a:rPr>
              <a:t>expected increases in technology readiness level, system readiness level and/or commercial readiness level</a:t>
            </a:r>
            <a:endParaRPr lang="en-IE" sz="1800">
              <a:solidFill>
                <a:srgbClr val="595959"/>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300"/>
              </a:spcAft>
              <a:buSzPts val="800"/>
              <a:buFont typeface="Symbol" panose="05050102010706020507" pitchFamily="18" charset="2"/>
              <a:buChar char=""/>
            </a:pPr>
            <a:r>
              <a:rPr lang="en-GB" sz="1800" i="1">
                <a:solidFill>
                  <a:srgbClr val="595959"/>
                </a:solidFill>
                <a:effectLst/>
                <a:latin typeface="Arial" panose="020B0604020202020204" pitchFamily="34" charset="0"/>
                <a:ea typeface="Times New Roman" panose="02020603050405020304" pitchFamily="18" charset="0"/>
                <a:cs typeface="Arial" panose="020B0604020202020204" pitchFamily="34" charset="0"/>
              </a:rPr>
              <a:t>the technological and economical barriers to be overcome in the realisation of the project</a:t>
            </a:r>
            <a:endParaRPr lang="en-IE" sz="1800">
              <a:solidFill>
                <a:srgbClr val="595959"/>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n-GB" sz="1800" i="1">
                <a:solidFill>
                  <a:srgbClr val="4AA55B"/>
                </a:solidFill>
                <a:effectLst/>
                <a:latin typeface="Arial" panose="020B0604020202020204" pitchFamily="34" charset="0"/>
                <a:ea typeface="Times New Roman" panose="02020603050405020304" pitchFamily="18" charset="0"/>
              </a:rPr>
              <a:t>or NZT-GENERAL-SSP topic</a:t>
            </a:r>
            <a:r>
              <a:rPr lang="en-GB" sz="1800" i="1">
                <a:solidFill>
                  <a:srgbClr val="595959"/>
                </a:solidFill>
                <a:effectLst/>
                <a:latin typeface="Arial" panose="020B0604020202020204" pitchFamily="34" charset="0"/>
                <a:ea typeface="Times New Roman" panose="02020603050405020304" pitchFamily="18" charset="0"/>
              </a:rPr>
              <a:t>, on the European or national level).</a:t>
            </a:r>
            <a:endParaRPr lang="en-GB" sz="1800" b="0" i="1">
              <a:solidFill>
                <a:srgbClr val="4AA55B"/>
              </a:solidFill>
              <a:effectLst/>
              <a:latin typeface="Arial" panose="020B060402020202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fld id="{B1086652-B5AF-4E70-BF75-8AEE5E30C97A}" type="slidenum">
              <a:rPr lang="en-GB" smtClean="0"/>
              <a:t>28</a:t>
            </a:fld>
            <a:endParaRPr lang="en-GB"/>
          </a:p>
        </p:txBody>
      </p:sp>
    </p:spTree>
    <p:extLst>
      <p:ext uri="{BB962C8B-B14F-4D97-AF65-F5344CB8AC3E}">
        <p14:creationId xmlns:p14="http://schemas.microsoft.com/office/powerpoint/2010/main" val="2842093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10"/>
          </p:nvPr>
        </p:nvSpPr>
        <p:spPr/>
        <p:txBody>
          <a:bodyPr/>
          <a:lstStyle/>
          <a:p>
            <a:fld id="{B1086652-B5AF-4E70-BF75-8AEE5E30C97A}" type="slidenum">
              <a:rPr lang="en-GB" smtClean="0"/>
              <a:t>29</a:t>
            </a:fld>
            <a:endParaRPr lang="en-GB"/>
          </a:p>
        </p:txBody>
      </p:sp>
    </p:spTree>
    <p:extLst>
      <p:ext uri="{BB962C8B-B14F-4D97-AF65-F5344CB8AC3E}">
        <p14:creationId xmlns:p14="http://schemas.microsoft.com/office/powerpoint/2010/main" val="19454799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cs typeface="Calibri"/>
            </a:endParaRPr>
          </a:p>
        </p:txBody>
      </p:sp>
      <p:sp>
        <p:nvSpPr>
          <p:cNvPr id="4" name="Slide Number Placeholder 3"/>
          <p:cNvSpPr>
            <a:spLocks noGrp="1"/>
          </p:cNvSpPr>
          <p:nvPr>
            <p:ph type="sldNum" sz="quarter" idx="5"/>
          </p:nvPr>
        </p:nvSpPr>
        <p:spPr/>
        <p:txBody>
          <a:bodyPr/>
          <a:lstStyle/>
          <a:p>
            <a:fld id="{38017673-0E9E-A745-80DB-8D83D54F170D}" type="slidenum">
              <a:rPr lang="en-BE" smtClean="0"/>
              <a:t>30</a:t>
            </a:fld>
            <a:endParaRPr lang="en-BE"/>
          </a:p>
        </p:txBody>
      </p:sp>
    </p:spTree>
    <p:extLst>
      <p:ext uri="{BB962C8B-B14F-4D97-AF65-F5344CB8AC3E}">
        <p14:creationId xmlns:p14="http://schemas.microsoft.com/office/powerpoint/2010/main" val="3276234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136305B-96C2-4AD9-8F85-3D5E8ED92442}" type="slidenum">
              <a:rPr kumimoji="0" lang="en-IE"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IE"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31272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i="1" u="sng"/>
              <a:t>Proposed solution = technologies/products/services/processes/business models</a:t>
            </a:r>
          </a:p>
          <a:p>
            <a:endParaRPr lang="en-GB" i="1" u="sng">
              <a:cs typeface="Calibri"/>
            </a:endParaRPr>
          </a:p>
          <a:p>
            <a:r>
              <a:rPr lang="en-GB" b="1">
                <a:cs typeface="Calibri"/>
              </a:rPr>
              <a:t>If the proposal focuses on innovations already covered by an IF project which already started its operation, this might be considered by experts not going beyond incremental innovation and the proposal might be rejected under this criterion. </a:t>
            </a:r>
          </a:p>
          <a:p>
            <a:endParaRPr lang="en-GB" b="1">
              <a:cs typeface="Calibri"/>
            </a:endParaRPr>
          </a:p>
          <a:p>
            <a:pPr marL="285750" lvl="1"/>
            <a:r>
              <a:rPr lang="en-GB"/>
              <a:t>If the solution that the applicant proposes has already been awarded by Innovation Fund, the proposal must clearly justify where the new innovative elements of the proposed project lie (e.g., scale, type of application, difference in some elements). </a:t>
            </a:r>
            <a:endParaRPr lang="en-IE"/>
          </a:p>
          <a:p>
            <a:pPr marL="285750" lvl="1"/>
            <a:endParaRPr lang="en-GB"/>
          </a:p>
          <a:p>
            <a:pPr marL="285750" lvl="1">
              <a:spcBef>
                <a:spcPts val="900"/>
              </a:spcBef>
              <a:spcAft>
                <a:spcPts val="900"/>
              </a:spcAft>
            </a:pPr>
            <a:r>
              <a:rPr lang="en-GB"/>
              <a:t>Proposals aiming at innovations considerably similar to the ones of ongoing Innovation Fund projects may receive a lower score. </a:t>
            </a:r>
            <a:endParaRPr lang="en-IE"/>
          </a:p>
          <a:p>
            <a:pPr marL="285750" lvl="1">
              <a:spcBef>
                <a:spcPts val="900"/>
              </a:spcBef>
              <a:spcAft>
                <a:spcPts val="900"/>
              </a:spcAft>
            </a:pPr>
            <a:endParaRPr lang="en-GB"/>
          </a:p>
          <a:p>
            <a:pPr marL="285750" lvl="1"/>
            <a:r>
              <a:rPr lang="en-GB"/>
              <a:t>Consult the list of funded Innovation Fund projects (</a:t>
            </a:r>
            <a:r>
              <a:rPr lang="en-GB">
                <a:hlinkClick r:id="rId3"/>
              </a:rPr>
              <a:t>Innovation Fund Project Portfolio Dashboard</a:t>
            </a:r>
            <a:r>
              <a:rPr lang="en-GB"/>
              <a:t>).</a:t>
            </a:r>
            <a:endParaRPr lang="en-GB">
              <a:cs typeface="Calibri"/>
            </a:endParaRPr>
          </a:p>
          <a:p>
            <a:endParaRPr lang="en-GB" i="1" u="sng">
              <a:cs typeface="Calibri"/>
            </a:endParaRPr>
          </a:p>
          <a:p>
            <a:endParaRPr lang="en-GB" i="1" u="sng">
              <a:cs typeface="Calibri"/>
            </a:endParaRPr>
          </a:p>
        </p:txBody>
      </p:sp>
      <p:sp>
        <p:nvSpPr>
          <p:cNvPr id="4" name="Slide Number Placeholder 3"/>
          <p:cNvSpPr>
            <a:spLocks noGrp="1"/>
          </p:cNvSpPr>
          <p:nvPr>
            <p:ph type="sldNum" sz="quarter" idx="5"/>
          </p:nvPr>
        </p:nvSpPr>
        <p:spPr/>
        <p:txBody>
          <a:bodyPr/>
          <a:lstStyle/>
          <a:p>
            <a:fld id="{38017673-0E9E-A745-80DB-8D83D54F170D}" type="slidenum">
              <a:rPr lang="en-BE" smtClean="0"/>
              <a:t>31</a:t>
            </a:fld>
            <a:endParaRPr lang="en-BE"/>
          </a:p>
        </p:txBody>
      </p:sp>
    </p:spTree>
    <p:extLst>
      <p:ext uri="{BB962C8B-B14F-4D97-AF65-F5344CB8AC3E}">
        <p14:creationId xmlns:p14="http://schemas.microsoft.com/office/powerpoint/2010/main" val="247786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GB"/>
              <a:t>Text in the slide is = text in the call document</a:t>
            </a:r>
          </a:p>
        </p:txBody>
      </p:sp>
      <p:sp>
        <p:nvSpPr>
          <p:cNvPr id="4" name="Slide Number Placeholder 3"/>
          <p:cNvSpPr>
            <a:spLocks noGrp="1"/>
          </p:cNvSpPr>
          <p:nvPr>
            <p:ph type="sldNum" sz="quarter" idx="5"/>
          </p:nvPr>
        </p:nvSpPr>
        <p:spPr/>
        <p:txBody>
          <a:bodyPr/>
          <a:lstStyle/>
          <a:p>
            <a:fld id="{38017673-0E9E-A745-80DB-8D83D54F170D}" type="slidenum">
              <a:rPr lang="en-BE" smtClean="0"/>
              <a:t>32</a:t>
            </a:fld>
            <a:endParaRPr lang="en-BE"/>
          </a:p>
        </p:txBody>
      </p:sp>
    </p:spTree>
    <p:extLst>
      <p:ext uri="{BB962C8B-B14F-4D97-AF65-F5344CB8AC3E}">
        <p14:creationId xmlns:p14="http://schemas.microsoft.com/office/powerpoint/2010/main" val="42554913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a:t>SRL=</a:t>
            </a:r>
            <a:r>
              <a:rPr lang="de-DE" err="1"/>
              <a:t>system</a:t>
            </a:r>
            <a:r>
              <a:rPr lang="de-DE"/>
              <a:t> </a:t>
            </a:r>
            <a:r>
              <a:rPr lang="de-DE" err="1"/>
              <a:t>readiness</a:t>
            </a:r>
            <a:r>
              <a:rPr lang="de-DE"/>
              <a:t> level</a:t>
            </a:r>
            <a:endParaRPr lang="en-IE"/>
          </a:p>
        </p:txBody>
      </p:sp>
      <p:sp>
        <p:nvSpPr>
          <p:cNvPr id="4" name="Slide Number Placeholder 3"/>
          <p:cNvSpPr>
            <a:spLocks noGrp="1"/>
          </p:cNvSpPr>
          <p:nvPr>
            <p:ph type="sldNum" sz="quarter" idx="5"/>
          </p:nvPr>
        </p:nvSpPr>
        <p:spPr/>
        <p:txBody>
          <a:bodyPr/>
          <a:lstStyle/>
          <a:p>
            <a:fld id="{38017673-0E9E-A745-80DB-8D83D54F170D}" type="slidenum">
              <a:rPr lang="en-US" smtClean="0"/>
              <a:pPr/>
              <a:t>33</a:t>
            </a:fld>
            <a:endParaRPr lang="en-US"/>
          </a:p>
        </p:txBody>
      </p:sp>
    </p:spTree>
    <p:extLst>
      <p:ext uri="{BB962C8B-B14F-4D97-AF65-F5344CB8AC3E}">
        <p14:creationId xmlns:p14="http://schemas.microsoft.com/office/powerpoint/2010/main" val="15965725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We will now move on to the second criterion, that of the GHG emission avoidance. </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In particular I will first present the criterion and then I will do a short presentation of the GHG methodology, which governs the calculations for the GHG emission avoidance.</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I remind you that in the evaluation of the Innovation Fund we follow a cascading approach. Therefore this criterion will only be evaluated if a proposal scores higher than the minimum threshold in the Degree of Innovation criterion. </a:t>
            </a:r>
            <a:endParaRPr lang="en-IE" sz="1200" kern="1200">
              <a:solidFill>
                <a:schemeClr val="tx1"/>
              </a:solidFill>
              <a:effectLst/>
              <a:latin typeface="+mn-lt"/>
              <a:ea typeface="+mn-ea"/>
              <a:cs typeface="+mn-cs"/>
            </a:endParaRPr>
          </a:p>
          <a:p>
            <a:endParaRPr lang="en-IE"/>
          </a:p>
        </p:txBody>
      </p:sp>
      <p:sp>
        <p:nvSpPr>
          <p:cNvPr id="4" name="Slide Number Placeholder 3"/>
          <p:cNvSpPr>
            <a:spLocks noGrp="1"/>
          </p:cNvSpPr>
          <p:nvPr>
            <p:ph type="sldNum" sz="quarter" idx="5"/>
          </p:nvPr>
        </p:nvSpPr>
        <p:spPr/>
        <p:txBody>
          <a:bodyPr/>
          <a:lstStyle/>
          <a:p>
            <a:fld id="{38017673-0E9E-A745-80DB-8D83D54F170D}" type="slidenum">
              <a:rPr lang="en-US" smtClean="0"/>
              <a:pPr/>
              <a:t>34</a:t>
            </a:fld>
            <a:endParaRPr lang="en-US"/>
          </a:p>
        </p:txBody>
      </p:sp>
    </p:spTree>
    <p:extLst>
      <p:ext uri="{BB962C8B-B14F-4D97-AF65-F5344CB8AC3E}">
        <p14:creationId xmlns:p14="http://schemas.microsoft.com/office/powerpoint/2010/main" val="38857302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IE" sz="1200" kern="100">
                <a:effectLst/>
                <a:latin typeface="Calibri" panose="020F0502020204030204" pitchFamily="34" charset="0"/>
                <a:ea typeface="Calibri" panose="020F0502020204030204" pitchFamily="34" charset="0"/>
                <a:cs typeface="Calibri" panose="020F0502020204030204" pitchFamily="34" charset="0"/>
              </a:rPr>
              <a:t>The GHG emission avoidance criterion </a:t>
            </a:r>
            <a:r>
              <a:rPr lang="en-GB" sz="1200" kern="100">
                <a:effectLst/>
                <a:latin typeface="Calibri" panose="020F0502020204030204" pitchFamily="34" charset="0"/>
                <a:ea typeface="Calibri" panose="020F0502020204030204" pitchFamily="34" charset="0"/>
                <a:cs typeface="Calibri" panose="020F0502020204030204" pitchFamily="34" charset="0"/>
              </a:rPr>
              <a:t>is a critical criterion in the awarding decision, since the Fund intends to prioritise innovative technologies and practices that deliver emissions reductions beyond business-as-usual scenarios</a:t>
            </a:r>
            <a:endParaRPr lang="en-IE"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IE" sz="1200" kern="100">
                <a:effectLst/>
                <a:latin typeface="Calibri" panose="020F0502020204030204" pitchFamily="34" charset="0"/>
                <a:ea typeface="Calibri" panose="020F0502020204030204" pitchFamily="34" charset="0"/>
                <a:cs typeface="Calibri" panose="020F0502020204030204" pitchFamily="34" charset="0"/>
              </a:rPr>
              <a:t> </a:t>
            </a:r>
            <a:endParaRPr lang="en-IE"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IE" sz="1200" kern="100">
                <a:effectLst/>
                <a:latin typeface="Calibri" panose="020F0502020204030204" pitchFamily="34" charset="0"/>
                <a:ea typeface="Calibri" panose="020F0502020204030204" pitchFamily="34" charset="0"/>
                <a:cs typeface="Calibri" panose="020F0502020204030204" pitchFamily="34" charset="0"/>
              </a:rPr>
              <a:t>It assesses how much and how efficiently a project will reduce greenhouse gas emissions compared to a realistic reference scenario without the project, over a standard 10‑year operating period.</a:t>
            </a:r>
            <a:endParaRPr lang="en-IE"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IE" sz="1200" kern="100">
                <a:effectLst/>
                <a:latin typeface="Calibri" panose="020F0502020204030204" pitchFamily="34" charset="0"/>
                <a:ea typeface="Calibri" panose="020F0502020204030204" pitchFamily="34" charset="0"/>
                <a:cs typeface="Calibri" panose="020F0502020204030204" pitchFamily="34" charset="0"/>
              </a:rPr>
              <a:t> </a:t>
            </a:r>
            <a:endParaRPr lang="en-IE"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IE" sz="1200" kern="100">
                <a:effectLst/>
                <a:latin typeface="Calibri" panose="020F0502020204030204" pitchFamily="34" charset="0"/>
                <a:ea typeface="Calibri" panose="020F0502020204030204" pitchFamily="34" charset="0"/>
                <a:cs typeface="Calibri" panose="020F0502020204030204" pitchFamily="34" charset="0"/>
              </a:rPr>
              <a:t>This is assessed via three </a:t>
            </a:r>
            <a:r>
              <a:rPr lang="en-IE" sz="1200" kern="100" err="1">
                <a:effectLst/>
                <a:latin typeface="Calibri" panose="020F0502020204030204" pitchFamily="34" charset="0"/>
                <a:ea typeface="Calibri" panose="020F0502020204030204" pitchFamily="34" charset="0"/>
                <a:cs typeface="Calibri" panose="020F0502020204030204" pitchFamily="34" charset="0"/>
              </a:rPr>
              <a:t>subcriteria</a:t>
            </a:r>
            <a:r>
              <a:rPr lang="en-IE" sz="1200" kern="100">
                <a:effectLst/>
                <a:latin typeface="Calibri" panose="020F0502020204030204" pitchFamily="34" charset="0"/>
                <a:ea typeface="Calibri" panose="020F0502020204030204" pitchFamily="34" charset="0"/>
                <a:cs typeface="Calibri" panose="020F0502020204030204" pitchFamily="34" charset="0"/>
              </a:rPr>
              <a:t>:</a:t>
            </a:r>
            <a:endParaRPr lang="en-IE" sz="12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SzPts val="1000"/>
              <a:buFont typeface="Symbol" panose="05050102010706020507" pitchFamily="18" charset="2"/>
              <a:buChar char=""/>
              <a:tabLst>
                <a:tab pos="457200" algn="l"/>
              </a:tabLst>
            </a:pPr>
            <a:r>
              <a:rPr lang="en-IE" sz="1200" b="1" kern="100">
                <a:effectLst/>
                <a:latin typeface="Calibri" panose="020F0502020204030204" pitchFamily="34" charset="0"/>
                <a:ea typeface="Calibri" panose="020F0502020204030204" pitchFamily="34" charset="0"/>
                <a:cs typeface="Calibri" panose="020F0502020204030204" pitchFamily="34" charset="0"/>
              </a:rPr>
              <a:t>The absolute GHG emission avoidance</a:t>
            </a:r>
            <a:endParaRPr lang="en-IE" sz="12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SzPts val="1000"/>
              <a:buFont typeface="Symbol" panose="05050102010706020507" pitchFamily="18" charset="2"/>
              <a:buChar char=""/>
              <a:tabLst>
                <a:tab pos="457200" algn="l"/>
              </a:tabLst>
            </a:pPr>
            <a:r>
              <a:rPr lang="en-IE" sz="1200" b="1" kern="100">
                <a:effectLst/>
                <a:latin typeface="Calibri" panose="020F0502020204030204" pitchFamily="34" charset="0"/>
                <a:ea typeface="Calibri" panose="020F0502020204030204" pitchFamily="34" charset="0"/>
                <a:cs typeface="Calibri" panose="020F0502020204030204" pitchFamily="34" charset="0"/>
              </a:rPr>
              <a:t>The relative GHG emission avoidance</a:t>
            </a:r>
            <a:endParaRPr lang="en-IE" sz="12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E" sz="1200" b="1" kern="100">
                <a:effectLst/>
                <a:latin typeface="Calibri" panose="020F0502020204030204" pitchFamily="34" charset="0"/>
                <a:ea typeface="Calibri" panose="020F0502020204030204" pitchFamily="34" charset="0"/>
                <a:cs typeface="Calibri" panose="020F0502020204030204" pitchFamily="34" charset="0"/>
              </a:rPr>
              <a:t>Minimum Requirements are met (Quality and robustness of the calculation)</a:t>
            </a:r>
            <a:endParaRPr lang="en-IE"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IE" sz="1200" kern="100">
                <a:effectLst/>
                <a:latin typeface="Calibri" panose="020F0502020204030204" pitchFamily="34" charset="0"/>
                <a:ea typeface="Calibri" panose="020F0502020204030204" pitchFamily="34" charset="0"/>
                <a:cs typeface="Calibri" panose="020F0502020204030204" pitchFamily="34" charset="0"/>
              </a:rPr>
              <a:t> </a:t>
            </a:r>
            <a:endParaRPr lang="en-IE"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IE" sz="1200" kern="100">
                <a:effectLst/>
                <a:latin typeface="Calibri" panose="020F0502020204030204" pitchFamily="34" charset="0"/>
                <a:ea typeface="Calibri" panose="020F0502020204030204" pitchFamily="34" charset="0"/>
                <a:cs typeface="Calibri" panose="020F0502020204030204" pitchFamily="34" charset="0"/>
              </a:rPr>
              <a:t>The first two are calculated automatically based on your submissions, while in the third one the evaluators check whether you followed the official </a:t>
            </a:r>
            <a:r>
              <a:rPr lang="en-IE" sz="1200" b="1" kern="100">
                <a:effectLst/>
                <a:latin typeface="Calibri" panose="020F0502020204030204" pitchFamily="34" charset="0"/>
                <a:ea typeface="Calibri" panose="020F0502020204030204" pitchFamily="34" charset="0"/>
                <a:cs typeface="Calibri" panose="020F0502020204030204" pitchFamily="34" charset="0"/>
              </a:rPr>
              <a:t>GHG emission avoidance methodology</a:t>
            </a:r>
            <a:r>
              <a:rPr lang="en-IE" sz="1200" kern="100">
                <a:effectLst/>
                <a:latin typeface="Calibri" panose="020F0502020204030204" pitchFamily="34" charset="0"/>
                <a:ea typeface="Calibri" panose="020F0502020204030204" pitchFamily="34" charset="0"/>
                <a:cs typeface="Calibri" panose="020F0502020204030204" pitchFamily="34" charset="0"/>
              </a:rPr>
              <a:t> (in terms of system boundaries, input categories, emission factors), avoided </a:t>
            </a:r>
            <a:r>
              <a:rPr lang="en-IE" sz="1200" b="1" kern="100">
                <a:effectLst/>
                <a:latin typeface="Calibri" panose="020F0502020204030204" pitchFamily="34" charset="0"/>
                <a:ea typeface="Calibri" panose="020F0502020204030204" pitchFamily="34" charset="0"/>
                <a:cs typeface="Calibri" panose="020F0502020204030204" pitchFamily="34" charset="0"/>
              </a:rPr>
              <a:t>double counting</a:t>
            </a:r>
            <a:r>
              <a:rPr lang="en-IE" sz="1200" kern="100">
                <a:effectLst/>
                <a:latin typeface="Calibri" panose="020F0502020204030204" pitchFamily="34" charset="0"/>
                <a:ea typeface="Calibri" panose="020F0502020204030204" pitchFamily="34" charset="0"/>
                <a:cs typeface="Calibri" panose="020F0502020204030204" pitchFamily="34" charset="0"/>
              </a:rPr>
              <a:t>, and used realistic performance assumptions and consistent data.</a:t>
            </a:r>
            <a:endParaRPr lang="en-IE" sz="1200" kern="100">
              <a:effectLst/>
              <a:latin typeface="Calibri" panose="020F0502020204030204" pitchFamily="34" charset="0"/>
              <a:ea typeface="Calibri" panose="020F0502020204030204" pitchFamily="34" charset="0"/>
              <a:cs typeface="Times New Roman" panose="02020603050405020304" pitchFamily="18" charset="0"/>
            </a:endParaRPr>
          </a:p>
          <a:p>
            <a:pPr marL="914400">
              <a:lnSpc>
                <a:spcPct val="107000"/>
              </a:lnSpc>
              <a:spcAft>
                <a:spcPts val="800"/>
              </a:spcAft>
              <a:buNone/>
            </a:pPr>
            <a:r>
              <a:rPr lang="en-IE" sz="1200" kern="100">
                <a:effectLst/>
                <a:latin typeface="Calibri" panose="020F0502020204030204" pitchFamily="34" charset="0"/>
                <a:ea typeface="Calibri" panose="020F0502020204030204" pitchFamily="34" charset="0"/>
                <a:cs typeface="Calibri" panose="020F0502020204030204" pitchFamily="34" charset="0"/>
              </a:rPr>
              <a:t> </a:t>
            </a:r>
            <a:endParaRPr lang="en-IE"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IE" sz="1200" kern="100">
                <a:effectLst/>
                <a:latin typeface="Calibri" panose="020F0502020204030204" pitchFamily="34" charset="0"/>
                <a:ea typeface="Calibri" panose="020F0502020204030204" pitchFamily="34" charset="0"/>
                <a:cs typeface="Calibri" panose="020F0502020204030204" pitchFamily="34" charset="0"/>
              </a:rPr>
              <a:t>I need to highlight also that there is an </a:t>
            </a:r>
            <a:r>
              <a:rPr lang="en-IE" sz="1200" b="1" kern="100">
                <a:effectLst/>
                <a:latin typeface="Calibri" panose="020F0502020204030204" pitchFamily="34" charset="0"/>
                <a:ea typeface="Calibri" panose="020F0502020204030204" pitchFamily="34" charset="0"/>
                <a:cs typeface="Calibri" panose="020F0502020204030204" pitchFamily="34" charset="0"/>
              </a:rPr>
              <a:t>additional significance to this criterion</a:t>
            </a:r>
            <a:r>
              <a:rPr lang="en-IE" sz="1200" kern="100">
                <a:effectLst/>
                <a:latin typeface="Calibri" panose="020F0502020204030204" pitchFamily="34" charset="0"/>
                <a:ea typeface="Calibri" panose="020F0502020204030204" pitchFamily="34" charset="0"/>
                <a:cs typeface="Calibri" panose="020F0502020204030204" pitchFamily="34" charset="0"/>
              </a:rPr>
              <a:t>, as the </a:t>
            </a:r>
            <a:r>
              <a:rPr lang="en-IE" sz="1200" b="1" kern="100">
                <a:effectLst/>
                <a:latin typeface="Calibri" panose="020F0502020204030204" pitchFamily="34" charset="0"/>
                <a:ea typeface="Calibri" panose="020F0502020204030204" pitchFamily="34" charset="0"/>
                <a:cs typeface="Calibri" panose="020F0502020204030204" pitchFamily="34" charset="0"/>
              </a:rPr>
              <a:t>grant disbursement</a:t>
            </a:r>
            <a:r>
              <a:rPr lang="en-IE" sz="1200" kern="100">
                <a:effectLst/>
                <a:latin typeface="Calibri" panose="020F0502020204030204" pitchFamily="34" charset="0"/>
                <a:ea typeface="Calibri" panose="020F0502020204030204" pitchFamily="34" charset="0"/>
                <a:cs typeface="Calibri" panose="020F0502020204030204" pitchFamily="34" charset="0"/>
              </a:rPr>
              <a:t> is dependent to </a:t>
            </a:r>
            <a:r>
              <a:rPr lang="en-IE" sz="1200" b="1" kern="100">
                <a:effectLst/>
                <a:latin typeface="Calibri" panose="020F0502020204030204" pitchFamily="34" charset="0"/>
                <a:ea typeface="Calibri" panose="020F0502020204030204" pitchFamily="34" charset="0"/>
                <a:cs typeface="Calibri" panose="020F0502020204030204" pitchFamily="34" charset="0"/>
              </a:rPr>
              <a:t>verified emission avoidance.</a:t>
            </a:r>
            <a:r>
              <a:rPr lang="en-IE" sz="1200" kern="100">
                <a:effectLst/>
                <a:latin typeface="Calibri" panose="020F0502020204030204" pitchFamily="34" charset="0"/>
                <a:ea typeface="Calibri" panose="020F0502020204030204" pitchFamily="34" charset="0"/>
                <a:cs typeface="Calibri" panose="020F0502020204030204" pitchFamily="34" charset="0"/>
              </a:rPr>
              <a:t> Therefore the GHG savings must be credible, realistic monitorable over time, which are aspects also assessed by the evaluators. </a:t>
            </a:r>
            <a:endParaRPr lang="en-IE"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IE" sz="1200" kern="100">
                <a:effectLst/>
                <a:latin typeface="Calibri" panose="020F0502020204030204" pitchFamily="34" charset="0"/>
                <a:ea typeface="Calibri" panose="020F0502020204030204" pitchFamily="34" charset="0"/>
                <a:cs typeface="Calibri" panose="020F0502020204030204" pitchFamily="34" charset="0"/>
              </a:rPr>
              <a:t> </a:t>
            </a:r>
            <a:endParaRPr lang="en-IE"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IE" sz="1200" kern="100">
                <a:effectLst/>
                <a:latin typeface="Calibri" panose="020F0502020204030204" pitchFamily="34" charset="0"/>
                <a:ea typeface="Calibri" panose="020F0502020204030204" pitchFamily="34" charset="0"/>
                <a:cs typeface="Calibri" panose="020F0502020204030204" pitchFamily="34" charset="0"/>
              </a:rPr>
              <a:t>The relevant documents where you need to address the above elements are Application form, Part B, Section2, but also the GHG emission avoidance calculator which is a mandatory annex. Note</a:t>
            </a:r>
            <a:r>
              <a:rPr lang="en-GB" sz="1200" kern="100">
                <a:effectLst/>
                <a:latin typeface="Calibri" panose="020F0502020204030204" pitchFamily="34" charset="0"/>
                <a:ea typeface="Calibri" panose="020F0502020204030204" pitchFamily="34" charset="0"/>
                <a:cs typeface="Calibri" panose="020F0502020204030204" pitchFamily="34" charset="0"/>
              </a:rPr>
              <a:t> that the </a:t>
            </a:r>
            <a:endParaRPr lang="en-IE" sz="1200" kern="100">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en-US" sz="1200">
                <a:effectLst/>
                <a:latin typeface="Calibri" panose="020F0502020204030204" pitchFamily="34" charset="0"/>
                <a:ea typeface="Calibri" panose="020F0502020204030204" pitchFamily="34" charset="0"/>
              </a:rPr>
              <a:t>GHG calculators are published on the Funding and tender portal, while all the supporting material I will mention later on are published on CINEA’s website.</a:t>
            </a:r>
            <a:endParaRPr lang="en-US"/>
          </a:p>
        </p:txBody>
      </p:sp>
      <p:sp>
        <p:nvSpPr>
          <p:cNvPr id="4" name="Slide Number Placeholder 3"/>
          <p:cNvSpPr>
            <a:spLocks noGrp="1"/>
          </p:cNvSpPr>
          <p:nvPr>
            <p:ph type="sldNum" sz="quarter" idx="10"/>
          </p:nvPr>
        </p:nvSpPr>
        <p:spPr/>
        <p:txBody>
          <a:bodyPr/>
          <a:lstStyle/>
          <a:p>
            <a:fld id="{B1086652-B5AF-4E70-BF75-8AEE5E30C97A}" type="slidenum">
              <a:rPr lang="en-GB" smtClean="0"/>
              <a:t>35</a:t>
            </a:fld>
            <a:endParaRPr lang="en-GB"/>
          </a:p>
        </p:txBody>
      </p:sp>
    </p:spTree>
    <p:extLst>
      <p:ext uri="{BB962C8B-B14F-4D97-AF65-F5344CB8AC3E}">
        <p14:creationId xmlns:p14="http://schemas.microsoft.com/office/powerpoint/2010/main" val="40216613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100" kern="100">
                <a:effectLst/>
                <a:latin typeface="Calibri" panose="020F0502020204030204" pitchFamily="34" charset="0"/>
                <a:ea typeface="Calibri" panose="020F0502020204030204" pitchFamily="34" charset="0"/>
                <a:cs typeface="Calibri" panose="020F0502020204030204" pitchFamily="34" charset="0"/>
              </a:rPr>
              <a:t>The first two sub-criteria examined are the Absolute and the relative Emission Avoidance. A</a:t>
            </a:r>
            <a:r>
              <a:rPr lang="en-US" sz="1100" kern="100" err="1">
                <a:effectLst/>
                <a:latin typeface="Calibri" panose="020F0502020204030204" pitchFamily="34" charset="0"/>
                <a:ea typeface="Calibri" panose="020F0502020204030204" pitchFamily="34" charset="0"/>
                <a:cs typeface="Calibri" panose="020F0502020204030204" pitchFamily="34" charset="0"/>
              </a:rPr>
              <a:t>bsolute</a:t>
            </a:r>
            <a:r>
              <a:rPr lang="en-US" sz="1100" kern="100">
                <a:effectLst/>
                <a:latin typeface="Calibri" panose="020F0502020204030204" pitchFamily="34" charset="0"/>
                <a:ea typeface="Calibri" panose="020F0502020204030204" pitchFamily="34" charset="0"/>
                <a:cs typeface="Calibri" panose="020F0502020204030204" pitchFamily="34" charset="0"/>
              </a:rPr>
              <a:t> represents the t</a:t>
            </a:r>
            <a:r>
              <a:rPr lang="en-GB" sz="1100" kern="100" err="1">
                <a:effectLst/>
                <a:latin typeface="Calibri" panose="020F0502020204030204" pitchFamily="34" charset="0"/>
                <a:ea typeface="Calibri" panose="020F0502020204030204" pitchFamily="34" charset="0"/>
                <a:cs typeface="Calibri" panose="020F0502020204030204" pitchFamily="34" charset="0"/>
              </a:rPr>
              <a:t>otal</a:t>
            </a:r>
            <a:r>
              <a:rPr lang="en-GB" sz="1100" kern="100">
                <a:effectLst/>
                <a:latin typeface="Calibri" panose="020F0502020204030204" pitchFamily="34" charset="0"/>
                <a:ea typeface="Calibri" panose="020F0502020204030204" pitchFamily="34" charset="0"/>
                <a:cs typeface="Calibri" panose="020F0502020204030204" pitchFamily="34" charset="0"/>
              </a:rPr>
              <a:t> GHG reduction achieved by a project compared to a baseline, and the relative, the GHG reduction as a percentage of emissions in a reference scenario.</a:t>
            </a:r>
            <a:endParaRPr lang="en-IE" sz="11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100" kern="100">
                <a:effectLst/>
                <a:latin typeface="Calibri" panose="020F0502020204030204" pitchFamily="34" charset="0"/>
                <a:ea typeface="Calibri" panose="020F0502020204030204" pitchFamily="34" charset="0"/>
                <a:cs typeface="Calibri" panose="020F0502020204030204" pitchFamily="34" charset="0"/>
              </a:rPr>
              <a:t> </a:t>
            </a:r>
            <a:endParaRPr lang="en-IE" sz="11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IE" sz="1100" kern="100">
                <a:effectLst/>
                <a:latin typeface="Calibri" panose="020F0502020204030204" pitchFamily="34" charset="0"/>
                <a:ea typeface="Calibri" panose="020F0502020204030204" pitchFamily="34" charset="0"/>
                <a:cs typeface="Calibri" panose="020F0502020204030204" pitchFamily="34" charset="0"/>
              </a:rPr>
              <a:t>In particular, the criterion is assessed via two calculations:</a:t>
            </a:r>
            <a:endParaRPr lang="en-IE" sz="11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E" sz="1100" b="1" kern="100">
                <a:effectLst/>
                <a:latin typeface="Calibri" panose="020F0502020204030204" pitchFamily="34" charset="0"/>
                <a:ea typeface="Calibri" panose="020F0502020204030204" pitchFamily="34" charset="0"/>
                <a:cs typeface="Calibri" panose="020F0502020204030204" pitchFamily="34" charset="0"/>
              </a:rPr>
              <a:t>First, the absolute GHG emission avoidance</a:t>
            </a:r>
            <a:br>
              <a:rPr lang="en-IE" sz="1100" kern="100">
                <a:effectLst/>
                <a:latin typeface="Calibri" panose="020F0502020204030204" pitchFamily="34" charset="0"/>
                <a:ea typeface="Calibri" panose="020F0502020204030204" pitchFamily="34" charset="0"/>
                <a:cs typeface="Calibri" panose="020F0502020204030204" pitchFamily="34" charset="0"/>
              </a:rPr>
            </a:br>
            <a:r>
              <a:rPr lang="en-IE" sz="1100" kern="100">
                <a:effectLst/>
                <a:latin typeface="Calibri" panose="020F0502020204030204" pitchFamily="34" charset="0"/>
                <a:ea typeface="Calibri" panose="020F0502020204030204" pitchFamily="34" charset="0"/>
                <a:cs typeface="Calibri" panose="020F0502020204030204" pitchFamily="34" charset="0"/>
              </a:rPr>
              <a:t>in total tonnes of CO₂‑equivalent avoided over 10 years after EiO (even if monitoring period is lower), by comparing the difference in emissions between:</a:t>
            </a:r>
            <a:endParaRPr lang="en-IE" sz="1100" kern="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IE" sz="1100" kern="100">
                <a:effectLst/>
                <a:latin typeface="Calibri" panose="020F0502020204030204" pitchFamily="34" charset="0"/>
                <a:ea typeface="Calibri" panose="020F0502020204030204" pitchFamily="34" charset="0"/>
                <a:cs typeface="Calibri" panose="020F0502020204030204" pitchFamily="34" charset="0"/>
              </a:rPr>
              <a:t>the </a:t>
            </a:r>
            <a:r>
              <a:rPr lang="en-IE" sz="1100" b="1" kern="100">
                <a:effectLst/>
                <a:latin typeface="Calibri" panose="020F0502020204030204" pitchFamily="34" charset="0"/>
                <a:ea typeface="Calibri" panose="020F0502020204030204" pitchFamily="34" charset="0"/>
                <a:cs typeface="Calibri" panose="020F0502020204030204" pitchFamily="34" charset="0"/>
              </a:rPr>
              <a:t>project scenario</a:t>
            </a:r>
            <a:r>
              <a:rPr lang="en-IE" sz="1100" kern="100">
                <a:effectLst/>
                <a:latin typeface="Calibri" panose="020F0502020204030204" pitchFamily="34" charset="0"/>
                <a:ea typeface="Calibri" panose="020F0502020204030204" pitchFamily="34" charset="0"/>
                <a:cs typeface="Calibri" panose="020F0502020204030204" pitchFamily="34" charset="0"/>
              </a:rPr>
              <a:t> (your technology and system boundaries), and</a:t>
            </a:r>
            <a:endParaRPr lang="en-IE" sz="1100" kern="10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en-IE" sz="1100" kern="100">
                <a:effectLst/>
                <a:latin typeface="Calibri" panose="020F0502020204030204" pitchFamily="34" charset="0"/>
                <a:ea typeface="Calibri" panose="020F0502020204030204" pitchFamily="34" charset="0"/>
                <a:cs typeface="Calibri" panose="020F0502020204030204" pitchFamily="34" charset="0"/>
              </a:rPr>
              <a:t>the </a:t>
            </a:r>
            <a:r>
              <a:rPr lang="en-IE" sz="1100" b="1" kern="100">
                <a:effectLst/>
                <a:latin typeface="Calibri" panose="020F0502020204030204" pitchFamily="34" charset="0"/>
                <a:ea typeface="Calibri" panose="020F0502020204030204" pitchFamily="34" charset="0"/>
                <a:cs typeface="Calibri" panose="020F0502020204030204" pitchFamily="34" charset="0"/>
              </a:rPr>
              <a:t>reference scenario</a:t>
            </a:r>
            <a:r>
              <a:rPr lang="en-IE" sz="1100" kern="100">
                <a:effectLst/>
                <a:latin typeface="Calibri" panose="020F0502020204030204" pitchFamily="34" charset="0"/>
                <a:ea typeface="Calibri" panose="020F0502020204030204" pitchFamily="34" charset="0"/>
                <a:cs typeface="Calibri" panose="020F0502020204030204" pitchFamily="34" charset="0"/>
              </a:rPr>
              <a:t> (what would realistically happen without the project: conventional technology, EU mix, existing standards).</a:t>
            </a:r>
            <a:endParaRPr lang="en-IE" sz="11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SzPts val="1000"/>
              <a:buFont typeface="Symbol" panose="05050102010706020507" pitchFamily="18" charset="2"/>
              <a:buChar char=""/>
              <a:tabLst>
                <a:tab pos="457200" algn="l"/>
              </a:tabLst>
            </a:pPr>
            <a:r>
              <a:rPr lang="en-IE" sz="1100" b="1" kern="100">
                <a:effectLst/>
                <a:latin typeface="Calibri" panose="020F0502020204030204" pitchFamily="34" charset="0"/>
                <a:ea typeface="Calibri" panose="020F0502020204030204" pitchFamily="34" charset="0"/>
                <a:cs typeface="Calibri" panose="020F0502020204030204" pitchFamily="34" charset="0"/>
              </a:rPr>
              <a:t>Relative GHG emission avoidance</a:t>
            </a:r>
            <a:br>
              <a:rPr lang="en-IE" sz="1100" kern="100">
                <a:effectLst/>
                <a:latin typeface="Calibri" panose="020F0502020204030204" pitchFamily="34" charset="0"/>
                <a:ea typeface="Calibri" panose="020F0502020204030204" pitchFamily="34" charset="0"/>
                <a:cs typeface="Calibri" panose="020F0502020204030204" pitchFamily="34" charset="0"/>
              </a:rPr>
            </a:br>
            <a:r>
              <a:rPr lang="en-IE" sz="1100" kern="100">
                <a:effectLst/>
                <a:latin typeface="Calibri" panose="020F0502020204030204" pitchFamily="34" charset="0"/>
                <a:ea typeface="Calibri" panose="020F0502020204030204" pitchFamily="34" charset="0"/>
                <a:cs typeface="Calibri" panose="020F0502020204030204" pitchFamily="34" charset="0"/>
              </a:rPr>
              <a:t>The percentage reduction vs. the reference scenario (often using ETS benchmarks where available), used to check whether the project meets thresholds like </a:t>
            </a:r>
            <a:r>
              <a:rPr lang="en-IE" sz="1100" b="1" kern="100">
                <a:effectLst/>
                <a:latin typeface="Calibri" panose="020F0502020204030204" pitchFamily="34" charset="0"/>
                <a:ea typeface="Calibri" panose="020F0502020204030204" pitchFamily="34" charset="0"/>
                <a:cs typeface="Calibri" panose="020F0502020204030204" pitchFamily="34" charset="0"/>
              </a:rPr>
              <a:t>&gt;50% reduction</a:t>
            </a:r>
            <a:r>
              <a:rPr lang="en-IE" sz="1100" kern="100">
                <a:effectLst/>
                <a:latin typeface="Calibri" panose="020F0502020204030204" pitchFamily="34" charset="0"/>
                <a:ea typeface="Calibri" panose="020F0502020204030204" pitchFamily="34" charset="0"/>
                <a:cs typeface="Calibri" panose="020F0502020204030204" pitchFamily="34" charset="0"/>
              </a:rPr>
              <a:t> and to rank proposals. This is also based on the 10 years period as above.</a:t>
            </a:r>
            <a:endParaRPr lang="en-IE" sz="11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IE" sz="1100" kern="100">
                <a:effectLst/>
                <a:latin typeface="Calibri" panose="020F0502020204030204" pitchFamily="34" charset="0"/>
                <a:ea typeface="Calibri" panose="020F0502020204030204" pitchFamily="34" charset="0"/>
                <a:cs typeface="Calibri" panose="020F0502020204030204" pitchFamily="34" charset="0"/>
              </a:rPr>
              <a:t> </a:t>
            </a:r>
            <a:endParaRPr lang="en-IE" sz="11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IE" sz="1100" kern="100">
                <a:effectLst/>
                <a:latin typeface="Calibri" panose="020F0502020204030204" pitchFamily="34" charset="0"/>
                <a:ea typeface="Calibri" panose="020F0502020204030204" pitchFamily="34" charset="0"/>
                <a:cs typeface="Calibri" panose="020F0502020204030204" pitchFamily="34" charset="0"/>
              </a:rPr>
              <a:t>The score for these two sub-criteria will be automatically calculated on the basis of the figures provided in the proposal by using the formulas provided in the call text. </a:t>
            </a:r>
            <a:endParaRPr lang="en-IE" sz="11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IE" sz="1100" kern="100">
                <a:effectLst/>
                <a:latin typeface="Calibri" panose="020F0502020204030204" pitchFamily="34" charset="0"/>
                <a:ea typeface="Calibri" panose="020F0502020204030204" pitchFamily="34" charset="0"/>
                <a:cs typeface="Calibri" panose="020F0502020204030204" pitchFamily="34" charset="0"/>
              </a:rPr>
              <a:t> </a:t>
            </a:r>
            <a:endParaRPr lang="en-IE" sz="11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E" sz="1100" kern="100">
                <a:effectLst/>
                <a:latin typeface="Calibri" panose="020F0502020204030204" pitchFamily="34" charset="0"/>
                <a:ea typeface="Calibri" panose="020F0502020204030204" pitchFamily="34" charset="0"/>
                <a:cs typeface="Calibri" panose="020F0502020204030204" pitchFamily="34" charset="0"/>
              </a:rPr>
              <a:t>The calculations must be performed using the GHG emission avoidance calculator and following the GHG methodology.</a:t>
            </a:r>
            <a:endParaRPr lang="en-IE" sz="1100" kern="100">
              <a:effectLst/>
              <a:latin typeface="Calibri" panose="020F0502020204030204" pitchFamily="34" charset="0"/>
              <a:ea typeface="Calibri" panose="020F0502020204030204" pitchFamily="34" charset="0"/>
              <a:cs typeface="Times New Roman" panose="02020603050405020304" pitchFamily="18" charset="0"/>
            </a:endParaRPr>
          </a:p>
          <a:p>
            <a:endParaRPr lang="en-IE"/>
          </a:p>
        </p:txBody>
      </p:sp>
      <p:sp>
        <p:nvSpPr>
          <p:cNvPr id="4" name="Slide Number Placeholder 3"/>
          <p:cNvSpPr>
            <a:spLocks noGrp="1"/>
          </p:cNvSpPr>
          <p:nvPr>
            <p:ph type="sldNum" sz="quarter" idx="5"/>
          </p:nvPr>
        </p:nvSpPr>
        <p:spPr/>
        <p:txBody>
          <a:bodyPr/>
          <a:lstStyle/>
          <a:p>
            <a:fld id="{38017673-0E9E-A745-80DB-8D83D54F170D}" type="slidenum">
              <a:rPr lang="en-BE" smtClean="0"/>
              <a:t>36</a:t>
            </a:fld>
            <a:endParaRPr lang="en-BE"/>
          </a:p>
        </p:txBody>
      </p:sp>
    </p:spTree>
    <p:extLst>
      <p:ext uri="{BB962C8B-B14F-4D97-AF65-F5344CB8AC3E}">
        <p14:creationId xmlns:p14="http://schemas.microsoft.com/office/powerpoint/2010/main" val="3169285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kern="100">
                <a:effectLst/>
                <a:latin typeface="Calibri" panose="020F0502020204030204" pitchFamily="34" charset="0"/>
                <a:ea typeface="Calibri" panose="020F0502020204030204" pitchFamily="34" charset="0"/>
                <a:cs typeface="Calibri" panose="020F0502020204030204" pitchFamily="34" charset="0"/>
              </a:rPr>
              <a:t>In the evaluation, as the above sub-criteria are automatically calculated, the external experts will assess the quality and the credibility of your calculations.</a:t>
            </a:r>
            <a:endParaRPr lang="en-IE"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kern="100">
                <a:effectLst/>
                <a:latin typeface="Calibri" panose="020F0502020204030204" pitchFamily="34" charset="0"/>
                <a:ea typeface="Calibri" panose="020F0502020204030204" pitchFamily="34" charset="0"/>
                <a:cs typeface="Calibri" panose="020F0502020204030204" pitchFamily="34" charset="0"/>
              </a:rPr>
              <a:t> </a:t>
            </a:r>
            <a:endParaRPr lang="en-IE" sz="1200" kern="100">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en-GB" sz="1200" i="1">
                <a:effectLst/>
                <a:latin typeface="Calibri" panose="020F0502020204030204" pitchFamily="34" charset="0"/>
                <a:ea typeface="Calibri" panose="020F0502020204030204" pitchFamily="34" charset="0"/>
              </a:rPr>
              <a:t>[read the 2</a:t>
            </a:r>
            <a:r>
              <a:rPr lang="en-GB" sz="1200" i="1" baseline="30000">
                <a:effectLst/>
                <a:latin typeface="Calibri" panose="020F0502020204030204" pitchFamily="34" charset="0"/>
                <a:ea typeface="Calibri" panose="020F0502020204030204" pitchFamily="34" charset="0"/>
              </a:rPr>
              <a:t>nd</a:t>
            </a:r>
            <a:r>
              <a:rPr lang="en-GB" sz="1200" i="1">
                <a:effectLst/>
                <a:latin typeface="Calibri" panose="020F0502020204030204" pitchFamily="34" charset="0"/>
                <a:ea typeface="Calibri" panose="020F0502020204030204" pitchFamily="34" charset="0"/>
              </a:rPr>
              <a:t> and 3</a:t>
            </a:r>
            <a:r>
              <a:rPr lang="en-GB" sz="1200" i="1" baseline="30000">
                <a:effectLst/>
                <a:latin typeface="Calibri" panose="020F0502020204030204" pitchFamily="34" charset="0"/>
                <a:ea typeface="Calibri" panose="020F0502020204030204" pitchFamily="34" charset="0"/>
              </a:rPr>
              <a:t>rd</a:t>
            </a:r>
            <a:r>
              <a:rPr lang="en-GB" sz="1200" i="1">
                <a:effectLst/>
                <a:latin typeface="Calibri" panose="020F0502020204030204" pitchFamily="34" charset="0"/>
                <a:ea typeface="Calibri" panose="020F0502020204030204" pitchFamily="34" charset="0"/>
              </a:rPr>
              <a:t> bullet]</a:t>
            </a:r>
            <a:endParaRPr lang="en-IE">
              <a:effectLst/>
              <a:latin typeface="Calibri" panose="020F0502020204030204"/>
              <a:ea typeface="Times New Roman" panose="02020603050405020304" pitchFamily="18" charset="0"/>
              <a:cs typeface="Calibri" panose="020F0502020204030204"/>
            </a:endParaRPr>
          </a:p>
        </p:txBody>
      </p:sp>
      <p:sp>
        <p:nvSpPr>
          <p:cNvPr id="4" name="Slide Number Placeholder 3"/>
          <p:cNvSpPr>
            <a:spLocks noGrp="1"/>
          </p:cNvSpPr>
          <p:nvPr>
            <p:ph type="sldNum" sz="quarter" idx="5"/>
          </p:nvPr>
        </p:nvSpPr>
        <p:spPr/>
        <p:txBody>
          <a:bodyPr/>
          <a:lstStyle/>
          <a:p>
            <a:fld id="{38017673-0E9E-A745-80DB-8D83D54F170D}" type="slidenum">
              <a:rPr lang="en-BE" smtClean="0"/>
              <a:t>37</a:t>
            </a:fld>
            <a:endParaRPr lang="en-BE"/>
          </a:p>
        </p:txBody>
      </p:sp>
    </p:spTree>
    <p:extLst>
      <p:ext uri="{BB962C8B-B14F-4D97-AF65-F5344CB8AC3E}">
        <p14:creationId xmlns:p14="http://schemas.microsoft.com/office/powerpoint/2010/main" val="33280824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800" kern="100">
                <a:effectLst/>
                <a:latin typeface="Calibri" panose="020F0502020204030204" pitchFamily="34" charset="0"/>
                <a:ea typeface="Calibri" panose="020F0502020204030204" pitchFamily="34" charset="0"/>
                <a:cs typeface="Calibri" panose="020F0502020204030204" pitchFamily="34" charset="0"/>
              </a:rPr>
              <a:t>Experts will also check whether the proposal meets the minimum requirements, as set out in the Call text, or not. In the later case, so when it does not meet the minimum requirements, the proposal will be rejected.</a:t>
            </a:r>
            <a:endParaRPr lang="en-IE" sz="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800" kern="100">
                <a:effectLst/>
                <a:latin typeface="Calibri" panose="020F0502020204030204" pitchFamily="34" charset="0"/>
                <a:ea typeface="Calibri" panose="020F0502020204030204" pitchFamily="34" charset="0"/>
                <a:cs typeface="Calibri" panose="020F0502020204030204" pitchFamily="34" charset="0"/>
              </a:rPr>
              <a:t> </a:t>
            </a:r>
            <a:endParaRPr lang="en-IE" sz="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800" i="1" kern="100">
                <a:effectLst/>
                <a:latin typeface="Calibri" panose="020F0502020204030204" pitchFamily="34" charset="0"/>
                <a:ea typeface="Calibri" panose="020F0502020204030204" pitchFamily="34" charset="0"/>
                <a:cs typeface="Calibri" panose="020F0502020204030204" pitchFamily="34" charset="0"/>
              </a:rPr>
              <a:t>[read the four bullets]</a:t>
            </a:r>
            <a:endParaRPr lang="en-IE" sz="8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800" i="1" kern="100">
                <a:effectLst/>
                <a:latin typeface="Calibri" panose="020F0502020204030204" pitchFamily="34" charset="0"/>
                <a:ea typeface="Calibri" panose="020F0502020204030204" pitchFamily="34" charset="0"/>
                <a:cs typeface="Calibri" panose="020F0502020204030204" pitchFamily="34" charset="0"/>
              </a:rPr>
              <a:t> </a:t>
            </a:r>
            <a:endParaRPr lang="en-IE" sz="800" kern="100">
              <a:effectLst/>
              <a:latin typeface="Calibri" panose="020F0502020204030204" pitchFamily="34" charset="0"/>
              <a:ea typeface="Calibri" panose="020F0502020204030204" pitchFamily="34" charset="0"/>
              <a:cs typeface="Times New Roman" panose="02020603050405020304" pitchFamily="18" charset="0"/>
            </a:endParaRPr>
          </a:p>
          <a:p>
            <a:pPr>
              <a:buNone/>
            </a:pPr>
            <a:r>
              <a:rPr lang="en-GB" sz="800" i="1">
                <a:effectLst/>
                <a:latin typeface="Calibri" panose="020F0502020204030204" pitchFamily="34" charset="0"/>
                <a:ea typeface="Calibri" panose="020F0502020204030204" pitchFamily="34" charset="0"/>
              </a:rPr>
              <a:t>(complementing on the last bullet on the pilots) </a:t>
            </a:r>
            <a:r>
              <a:rPr lang="en-GB" sz="800">
                <a:effectLst/>
                <a:latin typeface="Calibri" panose="020F0502020204030204" pitchFamily="34" charset="0"/>
                <a:ea typeface="Calibri" panose="020F0502020204030204" pitchFamily="34" charset="0"/>
              </a:rPr>
              <a:t>For Pilots the minimum threshold is higher as the aim of this topic is to fund projects that are both very innovative and aim to the deep decarbonisation of the sector.</a:t>
            </a:r>
            <a:endParaRPr lang="en-GB" sz="700">
              <a:effectLst/>
              <a:latin typeface="Verdana" panose="020B0604030504040204" pitchFamily="34" charset="0"/>
              <a:ea typeface="Verdana"/>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8017673-0E9E-A745-80DB-8D83D54F170D}" type="slidenum">
              <a:rPr lang="en-BE" smtClean="0"/>
              <a:t>38</a:t>
            </a:fld>
            <a:endParaRPr lang="en-BE"/>
          </a:p>
        </p:txBody>
      </p:sp>
    </p:spTree>
    <p:extLst>
      <p:ext uri="{BB962C8B-B14F-4D97-AF65-F5344CB8AC3E}">
        <p14:creationId xmlns:p14="http://schemas.microsoft.com/office/powerpoint/2010/main" val="22687292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buNone/>
            </a:pPr>
            <a:r>
              <a:rPr lang="en-GB" sz="1200" kern="100">
                <a:effectLst/>
                <a:latin typeface="Calibri" panose="020F0502020204030204" pitchFamily="34" charset="0"/>
                <a:ea typeface="Calibri" panose="020F0502020204030204" pitchFamily="34" charset="0"/>
                <a:cs typeface="Calibri" panose="020F0502020204030204" pitchFamily="34" charset="0"/>
              </a:rPr>
              <a:t> </a:t>
            </a:r>
            <a:endParaRPr lang="en-IE" sz="1200" kern="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en-GB" sz="1200" kern="100">
                <a:effectLst/>
                <a:latin typeface="Calibri" panose="020F0502020204030204" pitchFamily="34" charset="0"/>
                <a:ea typeface="Calibri" panose="020F0502020204030204" pitchFamily="34" charset="0"/>
                <a:cs typeface="Calibri" panose="020F0502020204030204" pitchFamily="34" charset="0"/>
              </a:rPr>
              <a:t>So based on the above, in order to increase your chances of success we advise you to:</a:t>
            </a:r>
            <a:endParaRPr lang="en-IE" sz="12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GB" sz="1200" kern="100">
                <a:effectLst/>
                <a:latin typeface="Calibri" panose="020F0502020204030204" pitchFamily="34" charset="0"/>
                <a:ea typeface="Calibri" panose="020F0502020204030204" pitchFamily="34" charset="0"/>
                <a:cs typeface="Calibri" panose="020F0502020204030204" pitchFamily="34" charset="0"/>
              </a:rPr>
              <a:t>Read carefully the GHG methodology document, focusing on the parts more relevant for your projects.</a:t>
            </a:r>
            <a:endParaRPr lang="en-IE" sz="12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GB" sz="1200" kern="100">
                <a:effectLst/>
                <a:latin typeface="Calibri" panose="020F0502020204030204" pitchFamily="34" charset="0"/>
                <a:ea typeface="Calibri" panose="020F0502020204030204" pitchFamily="34" charset="0"/>
                <a:cs typeface="Calibri" panose="020F0502020204030204" pitchFamily="34" charset="0"/>
              </a:rPr>
              <a:t>Identify the principal products, select carefully the sectors, the project boundaries, the reference scenario and the appropriate methodology accordingly.</a:t>
            </a:r>
            <a:endParaRPr lang="en-IE" sz="12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GB" sz="1200" kern="100">
                <a:effectLst/>
                <a:latin typeface="Calibri" panose="020F0502020204030204" pitchFamily="34" charset="0"/>
                <a:ea typeface="Calibri" panose="020F0502020204030204" pitchFamily="34" charset="0"/>
                <a:cs typeface="Calibri" panose="020F0502020204030204" pitchFamily="34" charset="0"/>
              </a:rPr>
              <a:t>Use the correct emissions factors in line with the methodology.</a:t>
            </a:r>
            <a:endParaRPr lang="en-IE" sz="12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Calibri" panose="020F0502020204030204" pitchFamily="34" charset="0"/>
              <a:buChar char="-"/>
            </a:pPr>
            <a:r>
              <a:rPr lang="en-GB" sz="1200" kern="100">
                <a:effectLst/>
                <a:latin typeface="Calibri" panose="020F0502020204030204" pitchFamily="34" charset="0"/>
                <a:ea typeface="Calibri" panose="020F0502020204030204" pitchFamily="34" charset="0"/>
                <a:cs typeface="Calibri" panose="020F0502020204030204" pitchFamily="34" charset="0"/>
              </a:rPr>
              <a:t>When you have the possibility to make choices in the application of the GHG methodology, justify them.</a:t>
            </a:r>
            <a:endParaRPr lang="en-IE" sz="1200" kern="10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Calibri" panose="020F0502020204030204" pitchFamily="34" charset="0"/>
              <a:buChar char="-"/>
            </a:pPr>
            <a:r>
              <a:rPr lang="en-GB" sz="1200" kern="100">
                <a:effectLst/>
                <a:latin typeface="Calibri" panose="020F0502020204030204" pitchFamily="34" charset="0"/>
                <a:ea typeface="Calibri" panose="020F0502020204030204" pitchFamily="34" charset="0"/>
                <a:cs typeface="Calibri" panose="020F0502020204030204" pitchFamily="34" charset="0"/>
              </a:rPr>
              <a:t>And always remembers that assumptions must be robust and properly justified.</a:t>
            </a:r>
            <a:endParaRPr lang="en-IE" sz="1200" kern="100">
              <a:effectLst/>
              <a:latin typeface="Calibri" panose="020F0502020204030204" pitchFamily="34" charset="0"/>
              <a:ea typeface="Calibri" panose="020F0502020204030204" pitchFamily="34" charset="0"/>
              <a:cs typeface="Times New Roman" panose="02020603050405020304" pitchFamily="18" charset="0"/>
            </a:endParaRPr>
          </a:p>
          <a:p>
            <a:endParaRPr lang="en-IE"/>
          </a:p>
        </p:txBody>
      </p:sp>
      <p:sp>
        <p:nvSpPr>
          <p:cNvPr id="4" name="Slide Number Placeholder 3"/>
          <p:cNvSpPr>
            <a:spLocks noGrp="1"/>
          </p:cNvSpPr>
          <p:nvPr>
            <p:ph type="sldNum" sz="quarter" idx="5"/>
          </p:nvPr>
        </p:nvSpPr>
        <p:spPr/>
        <p:txBody>
          <a:bodyPr/>
          <a:lstStyle/>
          <a:p>
            <a:fld id="{38017673-0E9E-A745-80DB-8D83D54F170D}" type="slidenum">
              <a:rPr lang="en-US" smtClean="0"/>
              <a:pPr/>
              <a:t>39</a:t>
            </a:fld>
            <a:endParaRPr lang="en-US"/>
          </a:p>
        </p:txBody>
      </p:sp>
    </p:spTree>
    <p:extLst>
      <p:ext uri="{BB962C8B-B14F-4D97-AF65-F5344CB8AC3E}">
        <p14:creationId xmlns:p14="http://schemas.microsoft.com/office/powerpoint/2010/main" val="32555533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I will close this set of slides relevant to the GHG emission avoidance calculation with the Bonus Point associated with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kern="1200">
                <a:solidFill>
                  <a:schemeClr val="tx1"/>
                </a:solidFill>
                <a:effectLst/>
                <a:latin typeface="+mn-lt"/>
                <a:ea typeface="+mn-ea"/>
                <a:cs typeface="+mn-cs"/>
              </a:rPr>
              <a:t>In total there are three Bonus Points, two more to be presented by my colleagues later on. Securing these bonus points can improve the proposal’s ranking, particularly when there are many competing proposals with similar scores.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200" kern="1200">
              <a:solidFill>
                <a:schemeClr val="tx1"/>
              </a:solidFill>
              <a:effectLst/>
              <a:latin typeface="+mn-lt"/>
              <a:ea typeface="+mn-ea"/>
              <a:cs typeface="+mn-cs"/>
            </a:endParaRPr>
          </a:p>
          <a:p>
            <a:endParaRPr lang="en-IE"/>
          </a:p>
        </p:txBody>
      </p:sp>
      <p:sp>
        <p:nvSpPr>
          <p:cNvPr id="4" name="Slide Number Placeholder 3"/>
          <p:cNvSpPr>
            <a:spLocks noGrp="1"/>
          </p:cNvSpPr>
          <p:nvPr>
            <p:ph type="sldNum" sz="quarter" idx="5"/>
          </p:nvPr>
        </p:nvSpPr>
        <p:spPr/>
        <p:txBody>
          <a:bodyPr/>
          <a:lstStyle/>
          <a:p>
            <a:fld id="{38017673-0E9E-A745-80DB-8D83D54F170D}" type="slidenum">
              <a:rPr lang="en-US" smtClean="0"/>
              <a:pPr/>
              <a:t>40</a:t>
            </a:fld>
            <a:endParaRPr lang="en-US"/>
          </a:p>
        </p:txBody>
      </p:sp>
    </p:spTree>
    <p:extLst>
      <p:ext uri="{BB962C8B-B14F-4D97-AF65-F5344CB8AC3E}">
        <p14:creationId xmlns:p14="http://schemas.microsoft.com/office/powerpoint/2010/main" val="1462068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Geographical distribution with projects implemented in 28 different Member States</a:t>
            </a:r>
          </a:p>
        </p:txBody>
      </p:sp>
      <p:sp>
        <p:nvSpPr>
          <p:cNvPr id="4" name="Slide Number Placeholder 3"/>
          <p:cNvSpPr>
            <a:spLocks noGrp="1"/>
          </p:cNvSpPr>
          <p:nvPr>
            <p:ph type="sldNum" sz="quarter" idx="5"/>
          </p:nvPr>
        </p:nvSpPr>
        <p:spPr/>
        <p:txBody>
          <a:bodyPr/>
          <a:lstStyle/>
          <a:p>
            <a:fld id="{5901F3CE-1BFB-4FC0-9785-26372A8A2655}" type="slidenum">
              <a:rPr lang="en-IE" smtClean="0"/>
              <a:t>6</a:t>
            </a:fld>
            <a:endParaRPr lang="en-IE"/>
          </a:p>
        </p:txBody>
      </p:sp>
    </p:spTree>
    <p:extLst>
      <p:ext uri="{BB962C8B-B14F-4D97-AF65-F5344CB8AC3E}">
        <p14:creationId xmlns:p14="http://schemas.microsoft.com/office/powerpoint/2010/main" val="7075024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The first Bonus Point of the three in the Call text will be given to points that demonstrate net carbon removal. </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To demonstrate net carbon removal the total project emissions should be negative. </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Specifically for EII proposals there are two important points:</a:t>
            </a:r>
            <a:endParaRPr lang="en-IE" sz="12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a:solidFill>
                  <a:schemeClr val="tx1"/>
                </a:solidFill>
                <a:effectLst/>
                <a:latin typeface="+mn-lt"/>
                <a:ea typeface="+mn-ea"/>
                <a:cs typeface="+mn-cs"/>
              </a:rPr>
              <a:t>Negative emissions can only be claimed excluding any credit for timed operation, as described under Section 2.2.7.4 of the GHG methodology. In other words, negative emissions must come from structural removals that are due to permanent/long‑term removal or storage, not from smart dispatch.</a:t>
            </a:r>
            <a:endParaRPr lang="en-IE" sz="1200" kern="1200">
              <a:solidFill>
                <a:schemeClr val="tx1"/>
              </a:solidFill>
              <a:effectLst/>
              <a:latin typeface="+mn-lt"/>
              <a:ea typeface="+mn-ea"/>
              <a:cs typeface="+mn-cs"/>
            </a:endParaRPr>
          </a:p>
          <a:p>
            <a:pPr marL="171450" lvl="0" indent="-171450">
              <a:buFont typeface="Arial" panose="020B0604020202020204" pitchFamily="34" charset="0"/>
              <a:buChar char="•"/>
            </a:pPr>
            <a:r>
              <a:rPr lang="en-GB" sz="1200" kern="1200">
                <a:solidFill>
                  <a:schemeClr val="tx1"/>
                </a:solidFill>
                <a:effectLst/>
                <a:latin typeface="+mn-lt"/>
                <a:ea typeface="+mn-ea"/>
                <a:cs typeface="+mn-cs"/>
              </a:rPr>
              <a:t>The non-principal products are not allowed to be the only source of negative emissions in the projects. The principal product chain itself must be clearly net‑negative, while negative contributions from non principal products can top up the total, but cannot be the only source.</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en-IE"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effectLst/>
                <a:latin typeface="+mn-lt"/>
                <a:ea typeface="+mn-ea"/>
                <a:cs typeface="+mn-cs"/>
              </a:rPr>
              <a:t>You will need to </a:t>
            </a:r>
            <a:r>
              <a:rPr lang="en-IE" sz="1200" kern="1200">
                <a:solidFill>
                  <a:schemeClr val="tx1"/>
                </a:solidFill>
                <a:effectLst/>
                <a:latin typeface="+mn-lt"/>
                <a:ea typeface="+mn-ea"/>
                <a:cs typeface="+mn-cs"/>
              </a:rPr>
              <a:t>provide a well-substantiated explanation in</a:t>
            </a:r>
            <a:r>
              <a:rPr lang="en-GB" sz="1200" kern="1200">
                <a:solidFill>
                  <a:schemeClr val="tx1"/>
                </a:solidFill>
                <a:effectLst/>
                <a:latin typeface="+mn-lt"/>
                <a:ea typeface="+mn-ea"/>
                <a:cs typeface="+mn-cs"/>
              </a:rPr>
              <a:t> the application form part B which net carbon removals your project will bring to justify the claim for an additional bonus point. This is also linked to your GHG calculations EXCEL file. </a:t>
            </a:r>
            <a:endParaRPr lang="en-IE" sz="1200" kern="1200">
              <a:solidFill>
                <a:schemeClr val="tx1"/>
              </a:solidFill>
              <a:effectLst/>
              <a:latin typeface="+mn-lt"/>
              <a:ea typeface="+mn-ea"/>
              <a:cs typeface="+mn-cs"/>
            </a:endParaRPr>
          </a:p>
          <a:p>
            <a:endParaRPr lang="en-US">
              <a:cs typeface="Calibri"/>
            </a:endParaRPr>
          </a:p>
        </p:txBody>
      </p:sp>
      <p:sp>
        <p:nvSpPr>
          <p:cNvPr id="4" name="Slide Number Placeholder 3"/>
          <p:cNvSpPr>
            <a:spLocks noGrp="1"/>
          </p:cNvSpPr>
          <p:nvPr>
            <p:ph type="sldNum" sz="quarter" idx="5"/>
          </p:nvPr>
        </p:nvSpPr>
        <p:spPr/>
        <p:txBody>
          <a:bodyPr/>
          <a:lstStyle/>
          <a:p>
            <a:fld id="{38017673-0E9E-A745-80DB-8D83D54F170D}" type="slidenum">
              <a:rPr lang="en-BE" smtClean="0"/>
              <a:t>41</a:t>
            </a:fld>
            <a:endParaRPr lang="en-BE"/>
          </a:p>
        </p:txBody>
      </p:sp>
    </p:spTree>
    <p:extLst>
      <p:ext uri="{BB962C8B-B14F-4D97-AF65-F5344CB8AC3E}">
        <p14:creationId xmlns:p14="http://schemas.microsoft.com/office/powerpoint/2010/main" val="36411068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r>
              <a:rPr lang="en-GB" sz="1800" b="1">
                <a:solidFill>
                  <a:srgbClr val="595959"/>
                </a:solidFill>
                <a:effectLst/>
                <a:latin typeface="Arial" panose="020B0604020202020204" pitchFamily="34" charset="0"/>
                <a:ea typeface="Times New Roman" panose="02020603050405020304" pitchFamily="18" charset="0"/>
                <a:cs typeface="Arial" panose="020B0604020202020204" pitchFamily="34" charset="0"/>
              </a:rPr>
              <a:t>Technical characteristics and scope</a:t>
            </a:r>
            <a:endParaRPr lang="en-IE" sz="1800">
              <a:solidFill>
                <a:srgbClr val="595959"/>
              </a:solidFill>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300"/>
              </a:spcAft>
            </a:pPr>
            <a:r>
              <a:rPr lang="en-GB" sz="1800" i="1">
                <a:solidFill>
                  <a:srgbClr val="595959"/>
                </a:solidFill>
                <a:effectLst/>
                <a:latin typeface="Arial" panose="020B0604020202020204" pitchFamily="34" charset="0"/>
                <a:ea typeface="Times New Roman" panose="02020603050405020304" pitchFamily="18" charset="0"/>
                <a:cs typeface="Arial" panose="020B0604020202020204" pitchFamily="34" charset="0"/>
              </a:rPr>
              <a:t>Outline the technical characteristics and scope of the project. </a:t>
            </a:r>
            <a:endParaRPr lang="en-IE" sz="1800">
              <a:solidFill>
                <a:srgbClr val="595959"/>
              </a:solidFill>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300"/>
              </a:spcAft>
            </a:pPr>
            <a:r>
              <a:rPr lang="en-GB" sz="1800" i="1">
                <a:solidFill>
                  <a:srgbClr val="595959"/>
                </a:solidFill>
                <a:effectLst/>
                <a:latin typeface="Arial" panose="020B0604020202020204" pitchFamily="34" charset="0"/>
                <a:ea typeface="Times New Roman" panose="02020603050405020304" pitchFamily="18" charset="0"/>
                <a:cs typeface="Arial" panose="020B0604020202020204" pitchFamily="34" charset="0"/>
              </a:rPr>
              <a:t>Include information on:</a:t>
            </a:r>
            <a:endParaRPr lang="en-IE" sz="1800">
              <a:solidFill>
                <a:srgbClr val="595959"/>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300"/>
              </a:spcAft>
              <a:buFont typeface="Symbol" panose="05050102010706020507" pitchFamily="18" charset="2"/>
              <a:buChar char=""/>
            </a:pPr>
            <a:r>
              <a:rPr lang="en-GB" sz="1800" i="1">
                <a:solidFill>
                  <a:srgbClr val="595959"/>
                </a:solidFill>
                <a:effectLst/>
                <a:latin typeface="Arial" panose="020B0604020202020204" pitchFamily="34" charset="0"/>
                <a:ea typeface="Times New Roman" panose="02020603050405020304" pitchFamily="18" charset="0"/>
                <a:cs typeface="Arial" panose="020B0604020202020204" pitchFamily="34" charset="0"/>
              </a:rPr>
              <a:t>project location and site</a:t>
            </a:r>
            <a:endParaRPr lang="en-IE" sz="1800">
              <a:solidFill>
                <a:srgbClr val="595959"/>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300"/>
              </a:spcAft>
              <a:buFont typeface="Symbol" panose="05050102010706020507" pitchFamily="18" charset="2"/>
              <a:buChar char=""/>
            </a:pPr>
            <a:r>
              <a:rPr lang="en-GB" sz="1800" i="1">
                <a:solidFill>
                  <a:srgbClr val="595959"/>
                </a:solidFill>
                <a:effectLst/>
                <a:latin typeface="Arial" panose="020B0604020202020204" pitchFamily="34" charset="0"/>
                <a:ea typeface="Times New Roman" panose="02020603050405020304" pitchFamily="18" charset="0"/>
                <a:cs typeface="Arial" panose="020B0604020202020204" pitchFamily="34" charset="0"/>
              </a:rPr>
              <a:t>technology (and why this has been chosen over alternatives)</a:t>
            </a:r>
            <a:endParaRPr lang="en-IE" sz="1800">
              <a:solidFill>
                <a:srgbClr val="595959"/>
              </a:solidFill>
              <a:effectLst/>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gn="just">
              <a:spcAft>
                <a:spcPts val="300"/>
              </a:spcAft>
              <a:buFont typeface="Symbol" panose="05050102010706020507" pitchFamily="18" charset="2"/>
              <a:buChar char=""/>
            </a:pPr>
            <a:r>
              <a:rPr lang="en-GB" sz="1800" i="1">
                <a:solidFill>
                  <a:srgbClr val="595959"/>
                </a:solidFill>
                <a:effectLst/>
                <a:latin typeface="Arial" panose="020B0604020202020204" pitchFamily="34" charset="0"/>
                <a:ea typeface="Times New Roman" panose="02020603050405020304" pitchFamily="18" charset="0"/>
                <a:cs typeface="Arial" panose="020B0604020202020204" pitchFamily="34" charset="0"/>
              </a:rPr>
              <a:t>expected source of key inputs and feedstock</a:t>
            </a:r>
            <a:endParaRPr lang="en-IE" sz="1800">
              <a:solidFill>
                <a:srgbClr val="595959"/>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n-GB" sz="1800" i="1">
                <a:solidFill>
                  <a:srgbClr val="595959"/>
                </a:solidFill>
                <a:effectLst/>
                <a:latin typeface="Arial" panose="020B0604020202020204" pitchFamily="34" charset="0"/>
                <a:ea typeface="Times New Roman" panose="02020603050405020304" pitchFamily="18" charset="0"/>
              </a:rPr>
              <a:t>expected output in terms of volume of main product(s)</a:t>
            </a:r>
            <a:endParaRPr lang="en-IE"/>
          </a:p>
          <a:p>
            <a:pPr marL="0" marR="0" lvl="0" indent="0" algn="l" defTabSz="914400" rtl="0" eaLnBrk="1" fontAlgn="auto" latinLnBrk="0" hangingPunct="1">
              <a:lnSpc>
                <a:spcPct val="100000"/>
              </a:lnSpc>
              <a:spcBef>
                <a:spcPts val="0"/>
              </a:spcBef>
              <a:spcAft>
                <a:spcPts val="0"/>
              </a:spcAft>
              <a:buClrTx/>
              <a:buSzTx/>
              <a:buFontTx/>
              <a:buNone/>
              <a:tabLst/>
              <a:defRPr/>
            </a:pPr>
            <a:endParaRPr lang="en-IE"/>
          </a:p>
          <a:p>
            <a:pPr algn="just">
              <a:spcBef>
                <a:spcPts val="600"/>
              </a:spcBef>
              <a:spcAft>
                <a:spcPts val="600"/>
              </a:spcAft>
            </a:pPr>
            <a:r>
              <a:rPr lang="en-GB" sz="1800" b="1">
                <a:solidFill>
                  <a:srgbClr val="595959"/>
                </a:solidFill>
                <a:effectLst/>
                <a:latin typeface="Arial" panose="020B0604020202020204" pitchFamily="34" charset="0"/>
                <a:ea typeface="Calibri" panose="020F0502020204030204" pitchFamily="34" charset="0"/>
                <a:cs typeface="Arial" panose="020B0604020202020204" pitchFamily="34" charset="0"/>
              </a:rPr>
              <a:t>Technology scope and the chosen technological solution</a:t>
            </a:r>
            <a:endParaRPr lang="en-IE" sz="1800">
              <a:solidFill>
                <a:srgbClr val="595959"/>
              </a:solidFill>
              <a:effectLst/>
              <a:latin typeface="Arial" panose="020B0604020202020204" pitchFamily="34" charset="0"/>
              <a:ea typeface="Times New Roman" panose="02020603050405020304" pitchFamily="18" charset="0"/>
              <a:cs typeface="Times New Roman" panose="02020603050405020304" pitchFamily="18" charset="0"/>
            </a:endParaRPr>
          </a:p>
          <a:p>
            <a:pPr marR="2540" algn="just">
              <a:spcAft>
                <a:spcPts val="300"/>
              </a:spcAft>
            </a:pPr>
            <a:r>
              <a:rPr lang="en-GB" sz="1800" i="1" spc="-5">
                <a:solidFill>
                  <a:srgbClr val="585858"/>
                </a:solidFill>
                <a:effectLst/>
                <a:latin typeface="Arial" panose="020B0604020202020204" pitchFamily="34" charset="0"/>
                <a:ea typeface="Arial" panose="020B0604020202020204" pitchFamily="34" charset="0"/>
                <a:cs typeface="Arial" panose="020B0604020202020204" pitchFamily="34" charset="0"/>
              </a:rPr>
              <a:t>Describe in detail the technology/solution applied, and expected impacts of the technology and processes associated with the plant, with reference to the category, sector and product proposed.</a:t>
            </a:r>
            <a:endParaRPr lang="en-IE" sz="1800">
              <a:solidFill>
                <a:srgbClr val="595959"/>
              </a:solidFill>
              <a:effectLst/>
              <a:latin typeface="Arial" panose="020B0604020202020204" pitchFamily="34" charset="0"/>
              <a:ea typeface="Times New Roman" panose="02020603050405020304" pitchFamily="18" charset="0"/>
              <a:cs typeface="Times New Roman" panose="02020603050405020304" pitchFamily="18" charset="0"/>
            </a:endParaRPr>
          </a:p>
          <a:p>
            <a:pPr marR="2540" algn="just">
              <a:spcAft>
                <a:spcPts val="300"/>
              </a:spcAft>
            </a:pPr>
            <a:r>
              <a:rPr lang="en-GB" sz="1800" i="1" spc="-5">
                <a:solidFill>
                  <a:srgbClr val="585858"/>
                </a:solidFill>
                <a:effectLst/>
                <a:latin typeface="Arial" panose="020B0604020202020204" pitchFamily="34" charset="0"/>
                <a:ea typeface="Arial" panose="020B0604020202020204" pitchFamily="34" charset="0"/>
                <a:cs typeface="Arial" panose="020B0604020202020204" pitchFamily="34" charset="0"/>
              </a:rPr>
              <a:t>Describe the technology construction, operation and maintenance plan, including operation assumptions and sensitivities. The description should also cover safety, reliability, technical performance and relevant standards.</a:t>
            </a:r>
            <a:endParaRPr lang="en-IE" sz="1800">
              <a:solidFill>
                <a:srgbClr val="595959"/>
              </a:solidFill>
              <a:effectLst/>
              <a:latin typeface="Arial" panose="020B0604020202020204" pitchFamily="34" charset="0"/>
              <a:ea typeface="Times New Roman" panose="02020603050405020304" pitchFamily="18" charset="0"/>
              <a:cs typeface="Times New Roman" panose="02020603050405020304" pitchFamily="18" charset="0"/>
            </a:endParaRPr>
          </a:p>
          <a:p>
            <a:pPr marR="2540" algn="just">
              <a:spcAft>
                <a:spcPts val="600"/>
              </a:spcAft>
            </a:pPr>
            <a:r>
              <a:rPr lang="en-GB" sz="1800" i="1" spc="-5">
                <a:solidFill>
                  <a:srgbClr val="585858"/>
                </a:solidFill>
                <a:effectLst/>
                <a:latin typeface="Arial" panose="020B0604020202020204" pitchFamily="34" charset="0"/>
                <a:ea typeface="Arial" panose="020B0604020202020204" pitchFamily="34" charset="0"/>
                <a:cs typeface="Arial" panose="020B0604020202020204" pitchFamily="34" charset="0"/>
              </a:rPr>
              <a:t>Describe the critical interfaces between the different technical components and how interface issues are handled.</a:t>
            </a:r>
            <a:endParaRPr lang="en-IE" sz="1800">
              <a:solidFill>
                <a:srgbClr val="595959"/>
              </a:solidFill>
              <a:effectLst/>
              <a:latin typeface="Arial" panose="020B06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a:p>
          <a:p>
            <a:pPr marL="0" marR="0" lvl="0" indent="0" algn="l" defTabSz="914400" rtl="0" eaLnBrk="1" fontAlgn="auto" latinLnBrk="0" hangingPunct="1">
              <a:lnSpc>
                <a:spcPct val="100000"/>
              </a:lnSpc>
              <a:spcBef>
                <a:spcPts val="0"/>
              </a:spcBef>
              <a:spcAft>
                <a:spcPts val="0"/>
              </a:spcAft>
              <a:buClrTx/>
              <a:buSzTx/>
              <a:buFontTx/>
              <a:buNone/>
              <a:tabLst/>
              <a:defRPr/>
            </a:pPr>
            <a:endParaRPr lang="en-IE"/>
          </a:p>
          <a:p>
            <a:pPr marL="0" marR="0" lvl="0" indent="0" algn="l" defTabSz="914400" rtl="0" eaLnBrk="1" fontAlgn="auto" latinLnBrk="0" hangingPunct="1">
              <a:lnSpc>
                <a:spcPct val="100000"/>
              </a:lnSpc>
              <a:spcBef>
                <a:spcPts val="0"/>
              </a:spcBef>
              <a:spcAft>
                <a:spcPts val="0"/>
              </a:spcAft>
              <a:buClrTx/>
              <a:buSzTx/>
              <a:buFontTx/>
              <a:buNone/>
              <a:tabLst/>
              <a:defRPr/>
            </a:pPr>
            <a:r>
              <a:rPr lang="en-IE"/>
              <a:t>Where relevant: attach any </a:t>
            </a:r>
            <a:r>
              <a:rPr lang="en-IE" u="sng"/>
              <a:t>technical due diligence report </a:t>
            </a:r>
            <a:r>
              <a:rPr lang="en-IE"/>
              <a:t>if available and </a:t>
            </a:r>
            <a:r>
              <a:rPr lang="en-US"/>
              <a:t>highlight in section 3.1 its relevant main conclusions.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10"/>
          </p:nvPr>
        </p:nvSpPr>
        <p:spPr/>
        <p:txBody>
          <a:bodyPr/>
          <a:lstStyle/>
          <a:p>
            <a:fld id="{B1086652-B5AF-4E70-BF75-8AEE5E30C97A}" type="slidenum">
              <a:rPr lang="en-GB" smtClean="0"/>
              <a:t>44</a:t>
            </a:fld>
            <a:endParaRPr lang="en-GB"/>
          </a:p>
        </p:txBody>
      </p:sp>
    </p:spTree>
    <p:extLst>
      <p:ext uri="{BB962C8B-B14F-4D97-AF65-F5344CB8AC3E}">
        <p14:creationId xmlns:p14="http://schemas.microsoft.com/office/powerpoint/2010/main" val="303771501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Explain the degree of </a:t>
            </a:r>
            <a:r>
              <a:rPr lang="en-IE" u="sng"/>
              <a:t>technology readiness </a:t>
            </a:r>
            <a:r>
              <a:rPr lang="en-IE"/>
              <a:t>of the proposed solution and the </a:t>
            </a:r>
            <a:r>
              <a:rPr lang="en-IE" u="sng"/>
              <a:t>technical feasibility of delivering the expected output </a:t>
            </a:r>
            <a:r>
              <a:rPr lang="en-IE"/>
              <a:t>(e.g. in terms of volume of the products) and, ultimately, achieving the GHG emissions avoidance within its operational environment. In particular: </a:t>
            </a:r>
            <a:endParaRPr lang="en-US"/>
          </a:p>
          <a:p>
            <a:endParaRPr lang="en-GB"/>
          </a:p>
          <a:p>
            <a:pPr lvl="1"/>
            <a:r>
              <a:rPr lang="en-GB"/>
              <a:t>Present clearly the assumptions used for operational characteristics of the plant and estimation of the expected outputs: have these been selected in a conservative yet accurate manner, i.e. to avoid under/over estimation of the estimated GHG emissions avoidance?</a:t>
            </a:r>
            <a:endParaRPr lang="en-US">
              <a:cs typeface="Calibri"/>
            </a:endParaRPr>
          </a:p>
        </p:txBody>
      </p:sp>
      <p:sp>
        <p:nvSpPr>
          <p:cNvPr id="4" name="Slide Number Placeholder 3"/>
          <p:cNvSpPr>
            <a:spLocks noGrp="1"/>
          </p:cNvSpPr>
          <p:nvPr>
            <p:ph type="sldNum" sz="quarter" idx="5"/>
          </p:nvPr>
        </p:nvSpPr>
        <p:spPr/>
        <p:txBody>
          <a:bodyPr/>
          <a:lstStyle/>
          <a:p>
            <a:fld id="{38017673-0E9E-A745-80DB-8D83D54F170D}" type="slidenum">
              <a:rPr lang="en-BE" smtClean="0"/>
              <a:t>45</a:t>
            </a:fld>
            <a:endParaRPr lang="en-BE"/>
          </a:p>
        </p:txBody>
      </p:sp>
    </p:spTree>
    <p:extLst>
      <p:ext uri="{BB962C8B-B14F-4D97-AF65-F5344CB8AC3E}">
        <p14:creationId xmlns:p14="http://schemas.microsoft.com/office/powerpoint/2010/main" val="1001530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1086652-B5AF-4E70-BF75-8AEE5E30C97A}" type="slidenum">
              <a:rPr lang="en-GB" smtClean="0"/>
              <a:t>46</a:t>
            </a:fld>
            <a:endParaRPr lang="en-GB"/>
          </a:p>
        </p:txBody>
      </p:sp>
    </p:spTree>
    <p:extLst>
      <p:ext uri="{BB962C8B-B14F-4D97-AF65-F5344CB8AC3E}">
        <p14:creationId xmlns:p14="http://schemas.microsoft.com/office/powerpoint/2010/main" val="29230748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IE">
                <a:solidFill>
                  <a:srgbClr val="4D4D4D"/>
                </a:solidFill>
                <a:latin typeface="Arial" panose="020B0604020202020204" pitchFamily="34" charset="0"/>
                <a:ea typeface="Verdana" panose="020B0604030504040204" pitchFamily="34" charset="0"/>
                <a:cs typeface="Arial" panose="020B0604020202020204" pitchFamily="34" charset="0"/>
              </a:rPr>
              <a:t>Focus on major technical risks</a:t>
            </a:r>
          </a:p>
          <a:p>
            <a:endParaRPr lang="en-GB"/>
          </a:p>
        </p:txBody>
      </p:sp>
      <p:sp>
        <p:nvSpPr>
          <p:cNvPr id="4" name="Slide Number Placeholder 3"/>
          <p:cNvSpPr>
            <a:spLocks noGrp="1"/>
          </p:cNvSpPr>
          <p:nvPr>
            <p:ph type="sldNum" sz="quarter" idx="10"/>
          </p:nvPr>
        </p:nvSpPr>
        <p:spPr/>
        <p:txBody>
          <a:bodyPr/>
          <a:lstStyle/>
          <a:p>
            <a:fld id="{B1086652-B5AF-4E70-BF75-8AEE5E30C97A}" type="slidenum">
              <a:rPr lang="en-GB" smtClean="0"/>
              <a:t>47</a:t>
            </a:fld>
            <a:endParaRPr lang="en-GB"/>
          </a:p>
        </p:txBody>
      </p:sp>
    </p:spTree>
    <p:extLst>
      <p:ext uri="{BB962C8B-B14F-4D97-AF65-F5344CB8AC3E}">
        <p14:creationId xmlns:p14="http://schemas.microsoft.com/office/powerpoint/2010/main" val="32773548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92B997-27A9-6010-9F96-B0CC9BB1E6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AEF847-B79F-312C-C1D1-CE6AFA6A47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DFCA48-3E62-F715-0CF7-4C4B50E0915A}"/>
              </a:ext>
            </a:extLst>
          </p:cNvPr>
          <p:cNvSpPr>
            <a:spLocks noGrp="1"/>
          </p:cNvSpPr>
          <p:nvPr>
            <p:ph type="body" idx="1"/>
          </p:nvPr>
        </p:nvSpPr>
        <p:spPr/>
        <p:txBody>
          <a:bodyPr/>
          <a:lstStyle/>
          <a:p>
            <a:endParaRPr lang="en-US" dirty="0">
              <a:ea typeface="Calibri"/>
              <a:cs typeface="Calibri"/>
            </a:endParaRPr>
          </a:p>
        </p:txBody>
      </p:sp>
      <p:sp>
        <p:nvSpPr>
          <p:cNvPr id="4" name="Slide Number Placeholder 3">
            <a:extLst>
              <a:ext uri="{FF2B5EF4-FFF2-40B4-BE49-F238E27FC236}">
                <a16:creationId xmlns:a16="http://schemas.microsoft.com/office/drawing/2014/main" id="{8C3332D8-0EA8-8E0D-A10D-DFCACBD662D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86652-B5AF-4E70-BF75-8AEE5E30C97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38189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86652-B5AF-4E70-BF75-8AEE5E30C97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2298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83834-55A4-19ED-6553-9096EA9D34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E5626D-1CC8-ECBF-C856-51099D5910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D99ECC-1CD4-CB45-6E8B-412FB3E6B063}"/>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693F3017-0016-D95C-92FF-ACA812AD5CE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86652-B5AF-4E70-BF75-8AEE5E30C97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0916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86652-B5AF-4E70-BF75-8AEE5E30C97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0452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86652-B5AF-4E70-BF75-8AEE5E30C97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502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D1321A-82C9-3F5C-F4BF-0144003A40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6E2D80-8B13-D90E-BC71-697E5EB555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841557-874B-F251-A8E2-E3A8CBB70753}"/>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32989590-6372-5619-8645-B730888EB7A1}"/>
              </a:ext>
            </a:extLst>
          </p:cNvPr>
          <p:cNvSpPr>
            <a:spLocks noGrp="1"/>
          </p:cNvSpPr>
          <p:nvPr>
            <p:ph type="sldNum" sz="quarter" idx="5"/>
          </p:nvPr>
        </p:nvSpPr>
        <p:spPr/>
        <p:txBody>
          <a:bodyPr/>
          <a:lstStyle/>
          <a:p>
            <a:fld id="{38017673-0E9E-A745-80DB-8D83D54F170D}" type="slidenum">
              <a:rPr lang="en-BE" smtClean="0"/>
              <a:t>10</a:t>
            </a:fld>
            <a:endParaRPr lang="en-BE"/>
          </a:p>
        </p:txBody>
      </p:sp>
    </p:spTree>
    <p:extLst>
      <p:ext uri="{BB962C8B-B14F-4D97-AF65-F5344CB8AC3E}">
        <p14:creationId xmlns:p14="http://schemas.microsoft.com/office/powerpoint/2010/main" val="34888976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38017673-0E9E-A745-80DB-8D83D54F170D}" type="slidenum">
              <a:rPr lang="en-BE" smtClean="0"/>
              <a:t>58</a:t>
            </a:fld>
            <a:endParaRPr lang="en-BE"/>
          </a:p>
        </p:txBody>
      </p:sp>
    </p:spTree>
    <p:extLst>
      <p:ext uri="{BB962C8B-B14F-4D97-AF65-F5344CB8AC3E}">
        <p14:creationId xmlns:p14="http://schemas.microsoft.com/office/powerpoint/2010/main" val="11701372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86652-B5AF-4E70-BF75-8AEE5E30C97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38865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F619EB-8F81-8B49-6FFD-AFFB35CD2E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C409E7-179C-00AB-09A0-D54FC216E1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D3D391-EBFF-5A65-895F-8BDEB0F8D73A}"/>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59A2F553-F049-4BD9-3436-4397893A821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086652-B5AF-4E70-BF75-8AEE5E30C97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2713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D9340F-8D4E-01F8-26DD-51F3FAD856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B3BB06-ED9F-77AB-A593-6C29C415F2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D4CB26-7ADE-57FD-0136-0AA7DCB6635F}"/>
              </a:ext>
            </a:extLst>
          </p:cNvPr>
          <p:cNvSpPr>
            <a:spLocks noGrp="1"/>
          </p:cNvSpPr>
          <p:nvPr>
            <p:ph type="body" idx="1"/>
          </p:nvPr>
        </p:nvSpPr>
        <p:spPr/>
        <p:txBody>
          <a:bodyPr/>
          <a:lstStyle/>
          <a:p>
            <a:endParaRPr lang="en-IE" dirty="0"/>
          </a:p>
        </p:txBody>
      </p:sp>
      <p:sp>
        <p:nvSpPr>
          <p:cNvPr id="4" name="Slide Number Placeholder 3">
            <a:extLst>
              <a:ext uri="{FF2B5EF4-FFF2-40B4-BE49-F238E27FC236}">
                <a16:creationId xmlns:a16="http://schemas.microsoft.com/office/drawing/2014/main" id="{C8B0B862-8610-F1ED-45CD-AB184FB2A31D}"/>
              </a:ext>
            </a:extLst>
          </p:cNvPr>
          <p:cNvSpPr>
            <a:spLocks noGrp="1"/>
          </p:cNvSpPr>
          <p:nvPr>
            <p:ph type="sldNum" sz="quarter" idx="5"/>
          </p:nvPr>
        </p:nvSpPr>
        <p:spPr/>
        <p:txBody>
          <a:bodyPr/>
          <a:lstStyle/>
          <a:p>
            <a:fld id="{38017673-0E9E-A745-80DB-8D83D54F170D}" type="slidenum">
              <a:rPr lang="en-BE" smtClean="0"/>
              <a:t>62</a:t>
            </a:fld>
            <a:endParaRPr lang="en-BE"/>
          </a:p>
        </p:txBody>
      </p:sp>
    </p:spTree>
    <p:extLst>
      <p:ext uri="{BB962C8B-B14F-4D97-AF65-F5344CB8AC3E}">
        <p14:creationId xmlns:p14="http://schemas.microsoft.com/office/powerpoint/2010/main" val="36874338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38017673-0E9E-A745-80DB-8D83D54F170D}" type="slidenum">
              <a:rPr lang="en-BE" smtClean="0"/>
              <a:t>64</a:t>
            </a:fld>
            <a:endParaRPr lang="en-BE"/>
          </a:p>
        </p:txBody>
      </p:sp>
    </p:spTree>
    <p:extLst>
      <p:ext uri="{BB962C8B-B14F-4D97-AF65-F5344CB8AC3E}">
        <p14:creationId xmlns:p14="http://schemas.microsoft.com/office/powerpoint/2010/main" val="20696388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Overall 5 points to address under OM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The plan for implementing the project must be sufficiently developed, comprehensive and realistic.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IE" sz="1200">
                <a:latin typeface="EC Square Sans Cond Pro"/>
              </a:rPr>
              <a:t>Ability to reach entry into operation in line with market standards in the sector or faster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FFFFFF"/>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EC Square Sans Pro" panose="020B0506040000020004" pitchFamily="34" charset="0"/>
              </a:rPr>
              <a:t>the Gantt chart (mandatory annex</a:t>
            </a:r>
            <a:r>
              <a:rPr kumimoji="0" lang="en-US" sz="1200" b="1" i="0" u="none" strike="noStrike" kern="1200" cap="none" spc="0" normalizeH="0" baseline="0" noProof="0">
                <a:ln>
                  <a:noFill/>
                </a:ln>
                <a:solidFill>
                  <a:srgbClr val="FFFFFF"/>
                </a:solidFill>
                <a:effectLst/>
                <a:uLnTx/>
                <a:uFillTx/>
                <a:latin typeface="Arial"/>
                <a:ea typeface="+mn-ea"/>
                <a:cs typeface="+mn-cs"/>
              </a:rPr>
              <a:t> and use the template</a:t>
            </a:r>
          </a:p>
          <a:p>
            <a:endParaRPr lang="en-GB"/>
          </a:p>
        </p:txBody>
      </p:sp>
      <p:sp>
        <p:nvSpPr>
          <p:cNvPr id="4" name="Slide Number Placeholder 3"/>
          <p:cNvSpPr>
            <a:spLocks noGrp="1"/>
          </p:cNvSpPr>
          <p:nvPr>
            <p:ph type="sldNum" sz="quarter" idx="10"/>
          </p:nvPr>
        </p:nvSpPr>
        <p:spPr/>
        <p:txBody>
          <a:bodyPr/>
          <a:lstStyle/>
          <a:p>
            <a:fld id="{B1086652-B5AF-4E70-BF75-8AEE5E30C97A}" type="slidenum">
              <a:rPr lang="en-GB" smtClean="0"/>
              <a:t>65</a:t>
            </a:fld>
            <a:endParaRPr lang="en-GB"/>
          </a:p>
        </p:txBody>
      </p:sp>
    </p:spTree>
    <p:extLst>
      <p:ext uri="{BB962C8B-B14F-4D97-AF65-F5344CB8AC3E}">
        <p14:creationId xmlns:p14="http://schemas.microsoft.com/office/powerpoint/2010/main" val="23739629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1086652-B5AF-4E70-BF75-8AEE5E30C97A}" type="slidenum">
              <a:rPr lang="en-GB" smtClean="0"/>
              <a:t>66</a:t>
            </a:fld>
            <a:endParaRPr lang="en-GB"/>
          </a:p>
        </p:txBody>
      </p:sp>
    </p:spTree>
    <p:extLst>
      <p:ext uri="{BB962C8B-B14F-4D97-AF65-F5344CB8AC3E}">
        <p14:creationId xmlns:p14="http://schemas.microsoft.com/office/powerpoint/2010/main" val="36057366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1086652-B5AF-4E70-BF75-8AEE5E30C97A}" type="slidenum">
              <a:rPr lang="en-GB" smtClean="0"/>
              <a:t>67</a:t>
            </a:fld>
            <a:endParaRPr lang="en-GB"/>
          </a:p>
        </p:txBody>
      </p:sp>
    </p:spTree>
    <p:extLst>
      <p:ext uri="{BB962C8B-B14F-4D97-AF65-F5344CB8AC3E}">
        <p14:creationId xmlns:p14="http://schemas.microsoft.com/office/powerpoint/2010/main" val="38295488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GT to double check</a:t>
            </a:r>
          </a:p>
          <a:p>
            <a:endParaRPr lang="en-GB"/>
          </a:p>
        </p:txBody>
      </p:sp>
      <p:sp>
        <p:nvSpPr>
          <p:cNvPr id="4" name="Slide Number Placeholder 3"/>
          <p:cNvSpPr>
            <a:spLocks noGrp="1"/>
          </p:cNvSpPr>
          <p:nvPr>
            <p:ph type="sldNum" sz="quarter" idx="10"/>
          </p:nvPr>
        </p:nvSpPr>
        <p:spPr/>
        <p:txBody>
          <a:bodyPr/>
          <a:lstStyle/>
          <a:p>
            <a:fld id="{B1086652-B5AF-4E70-BF75-8AEE5E30C97A}" type="slidenum">
              <a:rPr lang="en-GB" smtClean="0"/>
              <a:t>68</a:t>
            </a:fld>
            <a:endParaRPr lang="en-GB"/>
          </a:p>
        </p:txBody>
      </p:sp>
    </p:spTree>
    <p:extLst>
      <p:ext uri="{BB962C8B-B14F-4D97-AF65-F5344CB8AC3E}">
        <p14:creationId xmlns:p14="http://schemas.microsoft.com/office/powerpoint/2010/main" val="40454529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a:ea typeface="+mn-ea"/>
                <a:cs typeface="+mn-cs"/>
              </a:rPr>
              <a:t>GT to double check</a:t>
            </a:r>
          </a:p>
          <a:p>
            <a:endParaRPr lang="en-GB"/>
          </a:p>
        </p:txBody>
      </p:sp>
      <p:sp>
        <p:nvSpPr>
          <p:cNvPr id="4" name="Slide Number Placeholder 3"/>
          <p:cNvSpPr>
            <a:spLocks noGrp="1"/>
          </p:cNvSpPr>
          <p:nvPr>
            <p:ph type="sldNum" sz="quarter" idx="10"/>
          </p:nvPr>
        </p:nvSpPr>
        <p:spPr/>
        <p:txBody>
          <a:bodyPr/>
          <a:lstStyle/>
          <a:p>
            <a:fld id="{B1086652-B5AF-4E70-BF75-8AEE5E30C97A}" type="slidenum">
              <a:rPr lang="en-GB" smtClean="0"/>
              <a:t>69</a:t>
            </a:fld>
            <a:endParaRPr lang="en-GB"/>
          </a:p>
        </p:txBody>
      </p:sp>
    </p:spTree>
    <p:extLst>
      <p:ext uri="{BB962C8B-B14F-4D97-AF65-F5344CB8AC3E}">
        <p14:creationId xmlns:p14="http://schemas.microsoft.com/office/powerpoint/2010/main" val="830322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36E694-B171-FE38-3BB8-CD11816AA7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C938E4-92FE-93A1-8622-A154708E29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780C41-A434-53D8-DE71-F941B1F3C97D}"/>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B30CCB9A-D888-74B3-73E4-82F2BFB815BE}"/>
              </a:ext>
            </a:extLst>
          </p:cNvPr>
          <p:cNvSpPr>
            <a:spLocks noGrp="1"/>
          </p:cNvSpPr>
          <p:nvPr>
            <p:ph type="sldNum" sz="quarter" idx="5"/>
          </p:nvPr>
        </p:nvSpPr>
        <p:spPr/>
        <p:txBody>
          <a:bodyPr/>
          <a:lstStyle/>
          <a:p>
            <a:fld id="{38017673-0E9E-A745-80DB-8D83D54F170D}" type="slidenum">
              <a:rPr lang="en-BE" smtClean="0"/>
              <a:t>11</a:t>
            </a:fld>
            <a:endParaRPr lang="en-BE"/>
          </a:p>
        </p:txBody>
      </p:sp>
    </p:spTree>
    <p:extLst>
      <p:ext uri="{BB962C8B-B14F-4D97-AF65-F5344CB8AC3E}">
        <p14:creationId xmlns:p14="http://schemas.microsoft.com/office/powerpoint/2010/main" val="31265625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38017673-0E9E-A745-80DB-8D83D54F170D}" type="slidenum">
              <a:rPr lang="en-BE" smtClean="0"/>
              <a:t>72</a:t>
            </a:fld>
            <a:endParaRPr lang="en-BE"/>
          </a:p>
        </p:txBody>
      </p:sp>
    </p:spTree>
    <p:extLst>
      <p:ext uri="{BB962C8B-B14F-4D97-AF65-F5344CB8AC3E}">
        <p14:creationId xmlns:p14="http://schemas.microsoft.com/office/powerpoint/2010/main" val="15564208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t>Both in the short- / medium-term (during transition to a climate-neutral economy) and in the long-term (in a climate-neutral economy).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t>Always substantiate your comments </a:t>
            </a:r>
            <a:r>
              <a:rPr lang="en-GB" sz="1200">
                <a:latin typeface="EC Square Sans Pro" panose="020B0506040000020004" pitchFamily="34" charset="0"/>
              </a:rPr>
              <a:t>as the project proposals will be assessed based on quality, soundness and reliability of the information provided</a:t>
            </a:r>
            <a:endParaRPr lang="en-IE" sz="1200">
              <a:latin typeface="EC Square Sans Pro" panose="020B0506040000020004" pitchFamily="34" charset="0"/>
            </a:endParaRPr>
          </a:p>
          <a:p>
            <a:pPr>
              <a:defRPr/>
            </a:pPr>
            <a:endParaRPr lang="en-GB"/>
          </a:p>
          <a:p>
            <a:pPr marL="0" marR="0" lvl="0" indent="0" algn="l" defTabSz="914400">
              <a:lnSpc>
                <a:spcPct val="100000"/>
              </a:lnSpc>
              <a:spcBef>
                <a:spcPts val="0"/>
              </a:spcBef>
              <a:spcAft>
                <a:spcPts val="0"/>
              </a:spcAft>
              <a:buClrTx/>
              <a:buSzTx/>
              <a:buFontTx/>
              <a:buNone/>
              <a:tabLst/>
              <a:defRPr/>
            </a:pPr>
            <a:endParaRPr lang="en-GB">
              <a:cs typeface="Calibri"/>
            </a:endParaRPr>
          </a:p>
          <a:p>
            <a:pPr marL="0" marR="0" lvl="0" indent="0" algn="l" defTabSz="914400">
              <a:lnSpc>
                <a:spcPct val="100000"/>
              </a:lnSpc>
              <a:spcBef>
                <a:spcPts val="0"/>
              </a:spcBef>
              <a:spcAft>
                <a:spcPts val="0"/>
              </a:spcAft>
              <a:buClrTx/>
              <a:buSzTx/>
              <a:buFontTx/>
              <a:buNone/>
              <a:tabLst/>
              <a:defRPr/>
            </a:pPr>
            <a:endParaRPr lang="en-GB">
              <a:cs typeface="Calibri"/>
            </a:endParaRPr>
          </a:p>
        </p:txBody>
      </p:sp>
      <p:sp>
        <p:nvSpPr>
          <p:cNvPr id="4" name="Slide Number Placeholder 3"/>
          <p:cNvSpPr>
            <a:spLocks noGrp="1"/>
          </p:cNvSpPr>
          <p:nvPr>
            <p:ph type="sldNum" sz="quarter" idx="10"/>
          </p:nvPr>
        </p:nvSpPr>
        <p:spPr/>
        <p:txBody>
          <a:bodyPr/>
          <a:lstStyle/>
          <a:p>
            <a:fld id="{B1086652-B5AF-4E70-BF75-8AEE5E30C97A}" type="slidenum">
              <a:rPr lang="en-GB" smtClean="0"/>
              <a:t>73</a:t>
            </a:fld>
            <a:endParaRPr lang="en-GB"/>
          </a:p>
        </p:txBody>
      </p:sp>
    </p:spTree>
    <p:extLst>
      <p:ext uri="{BB962C8B-B14F-4D97-AF65-F5344CB8AC3E}">
        <p14:creationId xmlns:p14="http://schemas.microsoft.com/office/powerpoint/2010/main" val="3297015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300"/>
              </a:spcAft>
            </a:pPr>
            <a:endParaRPr lang="en-GB" sz="1000">
              <a:effectLst/>
              <a:latin typeface="Verdana"/>
              <a:ea typeface="Times New Roman" panose="02020603050405020304" pitchFamily="18" charset="0"/>
              <a:cs typeface="Calibri"/>
            </a:endParaRPr>
          </a:p>
        </p:txBody>
      </p:sp>
      <p:sp>
        <p:nvSpPr>
          <p:cNvPr id="4" name="Slide Number Placeholder 3"/>
          <p:cNvSpPr>
            <a:spLocks noGrp="1"/>
          </p:cNvSpPr>
          <p:nvPr>
            <p:ph type="sldNum" sz="quarter" idx="10"/>
          </p:nvPr>
        </p:nvSpPr>
        <p:spPr/>
        <p:txBody>
          <a:bodyPr/>
          <a:lstStyle/>
          <a:p>
            <a:fld id="{B1086652-B5AF-4E70-BF75-8AEE5E30C97A}" type="slidenum">
              <a:rPr lang="en-GB" smtClean="0"/>
              <a:t>75</a:t>
            </a:fld>
            <a:endParaRPr lang="en-GB"/>
          </a:p>
        </p:txBody>
      </p:sp>
    </p:spTree>
    <p:extLst>
      <p:ext uri="{BB962C8B-B14F-4D97-AF65-F5344CB8AC3E}">
        <p14:creationId xmlns:p14="http://schemas.microsoft.com/office/powerpoint/2010/main" val="10135701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300"/>
              </a:spcAft>
            </a:pPr>
            <a:endParaRPr lang="en-GB" sz="1000">
              <a:effectLst/>
              <a:latin typeface="Verdana"/>
              <a:ea typeface="Times New Roman" panose="02020603050405020304" pitchFamily="18" charset="0"/>
              <a:cs typeface="Calibri"/>
            </a:endParaRPr>
          </a:p>
        </p:txBody>
      </p:sp>
      <p:sp>
        <p:nvSpPr>
          <p:cNvPr id="4" name="Slide Number Placeholder 3"/>
          <p:cNvSpPr>
            <a:spLocks noGrp="1"/>
          </p:cNvSpPr>
          <p:nvPr>
            <p:ph type="sldNum" sz="quarter" idx="10"/>
          </p:nvPr>
        </p:nvSpPr>
        <p:spPr/>
        <p:txBody>
          <a:bodyPr/>
          <a:lstStyle/>
          <a:p>
            <a:fld id="{B1086652-B5AF-4E70-BF75-8AEE5E30C97A}" type="slidenum">
              <a:rPr lang="en-GB" smtClean="0"/>
              <a:t>76</a:t>
            </a:fld>
            <a:endParaRPr lang="en-GB"/>
          </a:p>
        </p:txBody>
      </p:sp>
    </p:spTree>
    <p:extLst>
      <p:ext uri="{BB962C8B-B14F-4D97-AF65-F5344CB8AC3E}">
        <p14:creationId xmlns:p14="http://schemas.microsoft.com/office/powerpoint/2010/main" val="4531767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38017673-0E9E-A745-80DB-8D83D54F170D}" type="slidenum">
              <a:rPr lang="en-BE" smtClean="0"/>
              <a:t>77</a:t>
            </a:fld>
            <a:endParaRPr lang="en-BE"/>
          </a:p>
        </p:txBody>
      </p:sp>
    </p:spTree>
    <p:extLst>
      <p:ext uri="{BB962C8B-B14F-4D97-AF65-F5344CB8AC3E}">
        <p14:creationId xmlns:p14="http://schemas.microsoft.com/office/powerpoint/2010/main" val="38504707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000"/>
              </a:spcAft>
            </a:pPr>
            <a:r>
              <a:rPr lang="en-GB" sz="1800" i="1">
                <a:solidFill>
                  <a:srgbClr val="595959"/>
                </a:solidFill>
                <a:effectLst/>
                <a:latin typeface="Arial" panose="020B0604020202020204" pitchFamily="34" charset="0"/>
                <a:ea typeface="Arial" panose="020B0604020202020204" pitchFamily="34" charset="0"/>
                <a:cs typeface="Times New Roman" panose="02020603050405020304" pitchFamily="18" charset="0"/>
              </a:rPr>
              <a:t>Outline the activities, content, tools, channels and target groups for knowledge-sharing that go beyond the mandatory knowledge-sharing requirements (i.e. reporting and participation in knowledge-sharing events organised by the granting authority; see knowledge-sharing report available on the Funding &amp; Tenders Portal Reference Documents for minimum requirements). </a:t>
            </a:r>
            <a:endParaRPr lang="en-IE" sz="1800">
              <a:solidFill>
                <a:srgbClr val="595959"/>
              </a:solidFill>
              <a:effectLst/>
              <a:latin typeface="Arial" panose="020B0604020202020204" pitchFamily="34" charset="0"/>
              <a:ea typeface="Times New Roman" panose="02020603050405020304" pitchFamily="18" charset="0"/>
              <a:cs typeface="Times New Roman" panose="02020603050405020304" pitchFamily="18" charset="0"/>
            </a:endParaRPr>
          </a:p>
          <a:p>
            <a:pPr>
              <a:spcAft>
                <a:spcPts val="1000"/>
              </a:spcAft>
            </a:pPr>
            <a:r>
              <a:rPr lang="en-GB" sz="1800" i="1">
                <a:solidFill>
                  <a:srgbClr val="595959"/>
                </a:solidFill>
                <a:effectLst/>
                <a:latin typeface="Arial" panose="020B0604020202020204" pitchFamily="34" charset="0"/>
                <a:ea typeface="Arial" panose="020B0604020202020204" pitchFamily="34" charset="0"/>
                <a:cs typeface="Times New Roman" panose="02020603050405020304" pitchFamily="18" charset="0"/>
              </a:rPr>
              <a:t>These can include  but are not limited to: participation and organisation of technical and scientific events, trainings, lectures, participation in work groups and discussion forums, organisation of site visits, construction of a visitors centre, etc.</a:t>
            </a:r>
            <a:endParaRPr lang="en-IE" sz="1800">
              <a:solidFill>
                <a:srgbClr val="595959"/>
              </a:solidFill>
              <a:effectLst/>
              <a:latin typeface="Arial" panose="020B0604020202020204" pitchFamily="34" charset="0"/>
              <a:ea typeface="Times New Roman" panose="02020603050405020304" pitchFamily="18" charset="0"/>
              <a:cs typeface="Times New Roman" panose="02020603050405020304" pitchFamily="18" charset="0"/>
            </a:endParaRPr>
          </a:p>
          <a:p>
            <a:pPr algn="just">
              <a:spcAft>
                <a:spcPts val="300"/>
              </a:spcAft>
              <a:tabLst>
                <a:tab pos="693420" algn="l"/>
              </a:tabLst>
            </a:pPr>
            <a:r>
              <a:rPr lang="en-IE" sz="1800" i="1">
                <a:solidFill>
                  <a:srgbClr val="595959"/>
                </a:solidFill>
                <a:effectLst/>
                <a:latin typeface="Arial" panose="020B0604020202020204" pitchFamily="34" charset="0"/>
                <a:ea typeface="Calibri" panose="020F0502020204030204" pitchFamily="34" charset="0"/>
                <a:cs typeface="Times New Roman" panose="02020603050405020304" pitchFamily="18" charset="0"/>
              </a:rPr>
              <a:t>Describe how the visibility of EU funding will be ensured.</a:t>
            </a:r>
            <a:endParaRPr lang="en-IE" sz="1800">
              <a:solidFill>
                <a:srgbClr val="595959"/>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n-GB" sz="1800" b="1" i="1">
                <a:solidFill>
                  <a:srgbClr val="595959"/>
                </a:solidFill>
                <a:effectLst/>
                <a:latin typeface="Arial" panose="020B0604020202020204" pitchFamily="34" charset="0"/>
                <a:ea typeface="Arial" panose="020B0604020202020204" pitchFamily="34" charset="0"/>
                <a:cs typeface="Times New Roman" panose="02020603050405020304" pitchFamily="18" charset="0"/>
              </a:rPr>
              <a:t>Note:</a:t>
            </a:r>
            <a:r>
              <a:rPr lang="en-GB" sz="1800" i="1">
                <a:solidFill>
                  <a:srgbClr val="595959"/>
                </a:solidFill>
                <a:effectLst/>
                <a:latin typeface="Arial" panose="020B0604020202020204" pitchFamily="34" charset="0"/>
                <a:ea typeface="Arial" panose="020B0604020202020204" pitchFamily="34" charset="0"/>
                <a:cs typeface="Times New Roman" panose="02020603050405020304" pitchFamily="18" charset="0"/>
              </a:rPr>
              <a:t> For successful projects, a detailed knowledge sharing plan has to be provided later on, , as deliverable in month 1 of the grant (see section 10 of the Call document). </a:t>
            </a:r>
            <a:endParaRPr lang="en-US">
              <a:cs typeface="Calibri"/>
            </a:endParaRPr>
          </a:p>
        </p:txBody>
      </p:sp>
      <p:sp>
        <p:nvSpPr>
          <p:cNvPr id="4" name="Slide Number Placeholder 3"/>
          <p:cNvSpPr>
            <a:spLocks noGrp="1"/>
          </p:cNvSpPr>
          <p:nvPr>
            <p:ph type="sldNum" sz="quarter" idx="10"/>
          </p:nvPr>
        </p:nvSpPr>
        <p:spPr/>
        <p:txBody>
          <a:bodyPr/>
          <a:lstStyle/>
          <a:p>
            <a:fld id="{B1086652-B5AF-4E70-BF75-8AEE5E30C97A}" type="slidenum">
              <a:rPr lang="en-GB" smtClean="0"/>
              <a:t>78</a:t>
            </a:fld>
            <a:endParaRPr lang="en-GB"/>
          </a:p>
        </p:txBody>
      </p:sp>
    </p:spTree>
    <p:extLst>
      <p:ext uri="{BB962C8B-B14F-4D97-AF65-F5344CB8AC3E}">
        <p14:creationId xmlns:p14="http://schemas.microsoft.com/office/powerpoint/2010/main" val="5153896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38017673-0E9E-A745-80DB-8D83D54F170D}" type="slidenum">
              <a:rPr lang="en-BE" smtClean="0"/>
              <a:t>81</a:t>
            </a:fld>
            <a:endParaRPr lang="en-BE"/>
          </a:p>
        </p:txBody>
      </p:sp>
    </p:spTree>
    <p:extLst>
      <p:ext uri="{BB962C8B-B14F-4D97-AF65-F5344CB8AC3E}">
        <p14:creationId xmlns:p14="http://schemas.microsoft.com/office/powerpoint/2010/main" val="138675165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38017673-0E9E-A745-80DB-8D83D54F170D}" type="slidenum">
              <a:rPr lang="en-US" smtClean="0"/>
              <a:pPr/>
              <a:t>87</a:t>
            </a:fld>
            <a:endParaRPr lang="en-US"/>
          </a:p>
        </p:txBody>
      </p:sp>
    </p:spTree>
    <p:extLst>
      <p:ext uri="{BB962C8B-B14F-4D97-AF65-F5344CB8AC3E}">
        <p14:creationId xmlns:p14="http://schemas.microsoft.com/office/powerpoint/2010/main" val="1506766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B4A86-75AF-DED2-62FF-FCF083EB17B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C9309E-488D-50B6-D697-BCE2324A92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99ECD8-C6BA-991B-D006-E7C301693896}"/>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197B1B7D-CB74-C8C9-515E-46AF92358D10}"/>
              </a:ext>
            </a:extLst>
          </p:cNvPr>
          <p:cNvSpPr>
            <a:spLocks noGrp="1"/>
          </p:cNvSpPr>
          <p:nvPr>
            <p:ph type="sldNum" sz="quarter" idx="5"/>
          </p:nvPr>
        </p:nvSpPr>
        <p:spPr/>
        <p:txBody>
          <a:bodyPr/>
          <a:lstStyle/>
          <a:p>
            <a:fld id="{38017673-0E9E-A745-80DB-8D83D54F170D}" type="slidenum">
              <a:rPr lang="en-BE" smtClean="0"/>
              <a:t>95</a:t>
            </a:fld>
            <a:endParaRPr lang="en-BE"/>
          </a:p>
        </p:txBody>
      </p:sp>
    </p:spTree>
    <p:extLst>
      <p:ext uri="{BB962C8B-B14F-4D97-AF65-F5344CB8AC3E}">
        <p14:creationId xmlns:p14="http://schemas.microsoft.com/office/powerpoint/2010/main" val="102717936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017673-0E9E-A745-80DB-8D83D54F170D}" type="slidenum">
              <a:rPr kumimoji="0" lang="en-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2819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i="1" kern="1200">
                <a:solidFill>
                  <a:schemeClr val="tx1"/>
                </a:solidFill>
                <a:effectLst/>
                <a:latin typeface="+mn-lt"/>
                <a:ea typeface="+mn-ea"/>
                <a:cs typeface="+mn-cs"/>
              </a:rPr>
              <a:t>[Take the pass / welcome]</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So after this great introduction to our Fund, its role and its success so far, it’s time to present you the IF25 Call.</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I am Kostis Sakellaris, policy officer in DG CLIMA, and I will take you through the main elements of our new Call, as well as some differences with the previous ones. </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I will begin with three slides that summarise:</a:t>
            </a:r>
            <a:endParaRPr lang="en-IE"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the main elements of the Call, </a:t>
            </a:r>
            <a:endParaRPr lang="en-IE"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its topics and their corresponding budget, and</a:t>
            </a:r>
            <a:endParaRPr lang="en-IE"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its award criteria.</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For the ones that are familiar with the IF25 Call, you will see that the difference with the IF24 Call – but also IF23 Call - are quite limited. This is because the previous Calls have been very successful, addressing EU’s main policy priorities, while any weaknesses that were identified were corrected. I will nevertheless present you some further improvements we are introducing with our new Call.</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Finally I will present in more detail the different topics and a number of important aspects related to each of them.</a:t>
            </a:r>
            <a:endParaRPr lang="en-IE" sz="1200" kern="1200">
              <a:solidFill>
                <a:schemeClr val="tx1"/>
              </a:solidFill>
              <a:effectLst/>
              <a:latin typeface="+mn-lt"/>
              <a:ea typeface="+mn-ea"/>
              <a:cs typeface="+mn-cs"/>
            </a:endParaRPr>
          </a:p>
          <a:p>
            <a:endParaRPr lang="en-GB"/>
          </a:p>
          <a:p>
            <a:pPr marL="171450" indent="-171450">
              <a:buFont typeface="Arial" panose="020B0604020202020204" pitchFamily="34" charset="0"/>
              <a:buChar char="•"/>
            </a:pPr>
            <a:endParaRPr lang="en-IE"/>
          </a:p>
        </p:txBody>
      </p:sp>
      <p:sp>
        <p:nvSpPr>
          <p:cNvPr id="4" name="Slide Number Placeholder 3"/>
          <p:cNvSpPr>
            <a:spLocks noGrp="1"/>
          </p:cNvSpPr>
          <p:nvPr>
            <p:ph type="sldNum" sz="quarter" idx="5"/>
          </p:nvPr>
        </p:nvSpPr>
        <p:spPr/>
        <p:txBody>
          <a:bodyPr/>
          <a:lstStyle/>
          <a:p>
            <a:fld id="{38017673-0E9E-A745-80DB-8D83D54F170D}" type="slidenum">
              <a:rPr lang="en-US" smtClean="0"/>
              <a:pPr/>
              <a:t>12</a:t>
            </a:fld>
            <a:endParaRPr lang="en-US"/>
          </a:p>
        </p:txBody>
      </p:sp>
    </p:spTree>
    <p:extLst>
      <p:ext uri="{BB962C8B-B14F-4D97-AF65-F5344CB8AC3E}">
        <p14:creationId xmlns:p14="http://schemas.microsoft.com/office/powerpoint/2010/main" val="153403408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48EA95-A180-4178-9DD6-5CB3D63898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C0070A-AA33-4087-C256-94E7999679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9219FF-88E1-1EE1-E19C-056F70418F7C}"/>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D4E6C017-98F7-7416-1B4E-43C3FEA379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017673-0E9E-A745-80DB-8D83D54F170D}" type="slidenum">
              <a:rPr kumimoji="0" lang="en-B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B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64900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38017673-0E9E-A745-80DB-8D83D54F170D}" type="slidenum">
              <a:rPr lang="en-BE" smtClean="0"/>
              <a:t>106</a:t>
            </a:fld>
            <a:endParaRPr lang="en-BE"/>
          </a:p>
        </p:txBody>
      </p:sp>
    </p:spTree>
    <p:extLst>
      <p:ext uri="{BB962C8B-B14F-4D97-AF65-F5344CB8AC3E}">
        <p14:creationId xmlns:p14="http://schemas.microsoft.com/office/powerpoint/2010/main" val="21351707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D4DC9-AF4B-FAF0-C866-237608DC1A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639283-4BE6-E144-F711-EA44A13001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5544D6-A3F7-8732-C726-E358CFB72B00}"/>
              </a:ext>
            </a:extLst>
          </p:cNvPr>
          <p:cNvSpPr>
            <a:spLocks noGrp="1"/>
          </p:cNvSpPr>
          <p:nvPr>
            <p:ph type="body" idx="1"/>
          </p:nvPr>
        </p:nvSpPr>
        <p:spPr/>
        <p:txBody>
          <a:bodyPr/>
          <a:lstStyle/>
          <a:p>
            <a:endParaRPr lang="en-IE"/>
          </a:p>
        </p:txBody>
      </p:sp>
      <p:sp>
        <p:nvSpPr>
          <p:cNvPr id="4" name="Slide Number Placeholder 3">
            <a:extLst>
              <a:ext uri="{FF2B5EF4-FFF2-40B4-BE49-F238E27FC236}">
                <a16:creationId xmlns:a16="http://schemas.microsoft.com/office/drawing/2014/main" id="{5629D5F0-5E20-D549-E53C-5A9A99038F27}"/>
              </a:ext>
            </a:extLst>
          </p:cNvPr>
          <p:cNvSpPr>
            <a:spLocks noGrp="1"/>
          </p:cNvSpPr>
          <p:nvPr>
            <p:ph type="sldNum" sz="quarter" idx="5"/>
          </p:nvPr>
        </p:nvSpPr>
        <p:spPr/>
        <p:txBody>
          <a:bodyPr/>
          <a:lstStyle/>
          <a:p>
            <a:fld id="{38017673-0E9E-A745-80DB-8D83D54F170D}" type="slidenum">
              <a:rPr lang="en-BE" smtClean="0"/>
              <a:t>107</a:t>
            </a:fld>
            <a:endParaRPr lang="en-BE"/>
          </a:p>
        </p:txBody>
      </p:sp>
    </p:spTree>
    <p:extLst>
      <p:ext uri="{BB962C8B-B14F-4D97-AF65-F5344CB8AC3E}">
        <p14:creationId xmlns:p14="http://schemas.microsoft.com/office/powerpoint/2010/main" val="7326939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AAC53-8752-F473-5240-661B8904A2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84B497-A0EC-7746-578C-2DDD54B158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83500E0-5CA6-65E8-347D-FA0D61697DA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BA189A6-98AC-03B8-48C6-655622867542}"/>
              </a:ext>
            </a:extLst>
          </p:cNvPr>
          <p:cNvSpPr>
            <a:spLocks noGrp="1"/>
          </p:cNvSpPr>
          <p:nvPr>
            <p:ph type="sldNum" sz="quarter" idx="5"/>
          </p:nvPr>
        </p:nvSpPr>
        <p:spPr/>
        <p:txBody>
          <a:bodyPr/>
          <a:lstStyle/>
          <a:p>
            <a:fld id="{38017673-0E9E-A745-80DB-8D83D54F170D}" type="slidenum">
              <a:rPr lang="en-US" smtClean="0"/>
              <a:pPr/>
              <a:t>114</a:t>
            </a:fld>
            <a:endParaRPr lang="en-US"/>
          </a:p>
        </p:txBody>
      </p:sp>
    </p:spTree>
    <p:extLst>
      <p:ext uri="{BB962C8B-B14F-4D97-AF65-F5344CB8AC3E}">
        <p14:creationId xmlns:p14="http://schemas.microsoft.com/office/powerpoint/2010/main" val="18727857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 </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 IF25 Call was launched about 10 days ago, on December 4</a:t>
            </a:r>
            <a:r>
              <a:rPr lang="en-GB" sz="1200" kern="1200" baseline="30000">
                <a:solidFill>
                  <a:schemeClr val="tx1"/>
                </a:solidFill>
                <a:effectLst/>
                <a:latin typeface="+mn-lt"/>
                <a:ea typeface="+mn-ea"/>
                <a:cs typeface="+mn-cs"/>
              </a:rPr>
              <a:t>th</a:t>
            </a:r>
            <a:r>
              <a:rPr lang="en-GB" sz="1200" kern="1200">
                <a:solidFill>
                  <a:schemeClr val="tx1"/>
                </a:solidFill>
                <a:effectLst/>
                <a:latin typeface="+mn-lt"/>
                <a:ea typeface="+mn-ea"/>
                <a:cs typeface="+mn-cs"/>
              </a:rPr>
              <a:t>. I hope you all had a chance to go through its text, as this will make it easier for you to follow today’s Info Day.</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 most important date you should keep in mind and use it as a basis to plan your work is the Call’s deadline on the 23</a:t>
            </a:r>
            <a:r>
              <a:rPr lang="en-GB" sz="1200" kern="1200" baseline="30000">
                <a:solidFill>
                  <a:schemeClr val="tx1"/>
                </a:solidFill>
                <a:effectLst/>
                <a:latin typeface="+mn-lt"/>
                <a:ea typeface="+mn-ea"/>
                <a:cs typeface="+mn-cs"/>
              </a:rPr>
              <a:t>rd</a:t>
            </a:r>
            <a:r>
              <a:rPr lang="en-GB" sz="1200" kern="1200">
                <a:solidFill>
                  <a:schemeClr val="tx1"/>
                </a:solidFill>
                <a:effectLst/>
                <a:latin typeface="+mn-lt"/>
                <a:ea typeface="+mn-ea"/>
                <a:cs typeface="+mn-cs"/>
              </a:rPr>
              <a:t> of April 2026.</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I need to emphasise here that the NZT Call is both very competitive and demanding in terms of the application process. Therefore, in order to prepare a good proposal, it’s critical to familiarise yourselves with the different elements and methodologies associated with the IF as soon as possible, especially if you are new to our instrument. Please do not wait until last minute to start preparing your application!</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After the closing of the applications deadline, the evaluation process will be run by CINEA and will take over the summer, with results expected in the fourth quarter of 2026. The evaluation covers, apart from a check on admissibility and eligibility, five main award criteria. It is performed by independent external experts contracted by CINEA. The criteria may have a weight and a minimum threshold which proposals need to meet in order to be ranked for funding. </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The total budget of the Call is € 2.9 billion, split into 5 different topics, each with each own budget. The successful proposals are ranked per topic until the budget is exhausted. The projects selected for funding can sign a GA for a lump-sum grant up to 60% of the relevant costs of the project.</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As presented by Stefanie before, all projects succeeding the Call get automatically the STEP Seal. Unfortunately the possibility of the </a:t>
            </a:r>
            <a:r>
              <a:rPr lang="en-GB" sz="1200" kern="1200" err="1">
                <a:solidFill>
                  <a:schemeClr val="tx1"/>
                </a:solidFill>
                <a:effectLst/>
                <a:latin typeface="+mn-lt"/>
                <a:ea typeface="+mn-ea"/>
                <a:cs typeface="+mn-cs"/>
              </a:rPr>
              <a:t>GaaS</a:t>
            </a:r>
            <a:r>
              <a:rPr lang="en-GB" sz="1200" kern="1200">
                <a:solidFill>
                  <a:schemeClr val="tx1"/>
                </a:solidFill>
                <a:effectLst/>
                <a:latin typeface="+mn-lt"/>
                <a:ea typeface="+mn-ea"/>
                <a:cs typeface="+mn-cs"/>
              </a:rPr>
              <a:t> has not been activated by any MS for IF25, which could also help some additional high quality projects to be submitted. Finally, for the projects that are either unsuccessful or do not manage to get in the funding range, there is always the possibility to apply for PDA offered by EIB, where project promoters can improve their investment readiness and better prepare for Innovation Fund calls for proposals. There will be a relevant presentation in the afternoon.</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en-IE" sz="1200" kern="1200">
              <a:solidFill>
                <a:schemeClr val="tx1"/>
              </a:solidFill>
              <a:effectLst/>
              <a:latin typeface="+mn-lt"/>
              <a:ea typeface="+mn-ea"/>
              <a:cs typeface="+mn-cs"/>
            </a:endParaRPr>
          </a:p>
          <a:p>
            <a:endParaRPr lang="en-GB"/>
          </a:p>
        </p:txBody>
      </p:sp>
      <p:sp>
        <p:nvSpPr>
          <p:cNvPr id="4" name="Slide Number Placeholder 3"/>
          <p:cNvSpPr>
            <a:spLocks noGrp="1"/>
          </p:cNvSpPr>
          <p:nvPr>
            <p:ph type="sldNum" sz="quarter" idx="10"/>
          </p:nvPr>
        </p:nvSpPr>
        <p:spPr/>
        <p:txBody>
          <a:bodyPr/>
          <a:lstStyle/>
          <a:p>
            <a:fld id="{B1086652-B5AF-4E70-BF75-8AEE5E30C97A}" type="slidenum">
              <a:rPr lang="en-GB" smtClean="0"/>
              <a:t>13</a:t>
            </a:fld>
            <a:endParaRPr lang="en-GB"/>
          </a:p>
        </p:txBody>
      </p:sp>
    </p:spTree>
    <p:extLst>
      <p:ext uri="{BB962C8B-B14F-4D97-AF65-F5344CB8AC3E}">
        <p14:creationId xmlns:p14="http://schemas.microsoft.com/office/powerpoint/2010/main" val="3845183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sz="1200" kern="1200">
                <a:solidFill>
                  <a:schemeClr val="tx1"/>
                </a:solidFill>
                <a:effectLst/>
                <a:latin typeface="+mn-lt"/>
                <a:ea typeface="+mn-ea"/>
                <a:cs typeface="+mn-cs"/>
              </a:rPr>
              <a:t> </a:t>
            </a:r>
          </a:p>
          <a:p>
            <a:r>
              <a:rPr lang="en-IE" sz="1200" kern="1200">
                <a:solidFill>
                  <a:schemeClr val="tx1"/>
                </a:solidFill>
                <a:effectLst/>
                <a:latin typeface="+mn-lt"/>
                <a:ea typeface="+mn-ea"/>
                <a:cs typeface="+mn-cs"/>
              </a:rPr>
              <a:t>Moving now to the topics of the IF25 NZT Call. The topics can be grouped in three categories.</a:t>
            </a:r>
          </a:p>
          <a:p>
            <a:r>
              <a:rPr lang="en-IE" sz="1200" kern="1200">
                <a:solidFill>
                  <a:schemeClr val="tx1"/>
                </a:solidFill>
                <a:effectLst/>
                <a:latin typeface="+mn-lt"/>
                <a:ea typeface="+mn-ea"/>
                <a:cs typeface="+mn-cs"/>
              </a:rPr>
              <a:t> </a:t>
            </a:r>
          </a:p>
          <a:p>
            <a:r>
              <a:rPr lang="en-IE" sz="1200" kern="1200">
                <a:solidFill>
                  <a:schemeClr val="tx1"/>
                </a:solidFill>
                <a:effectLst/>
                <a:latin typeface="+mn-lt"/>
                <a:ea typeface="+mn-ea"/>
                <a:cs typeface="+mn-cs"/>
              </a:rPr>
              <a:t>The first category concerns the general decarbonisation topics. It is split into three subcategories, based on the size of the project. </a:t>
            </a:r>
          </a:p>
          <a:p>
            <a:r>
              <a:rPr lang="en-IE" sz="1200" kern="1200">
                <a:solidFill>
                  <a:schemeClr val="tx1"/>
                </a:solidFill>
                <a:effectLst/>
                <a:latin typeface="+mn-lt"/>
                <a:ea typeface="+mn-ea"/>
                <a:cs typeface="+mn-cs"/>
              </a:rPr>
              <a:t> </a:t>
            </a:r>
          </a:p>
          <a:p>
            <a:r>
              <a:rPr lang="en-IE" sz="1200" kern="1200">
                <a:solidFill>
                  <a:schemeClr val="tx1"/>
                </a:solidFill>
                <a:effectLst/>
                <a:latin typeface="+mn-lt"/>
                <a:ea typeface="+mn-ea"/>
                <a:cs typeface="+mn-cs"/>
              </a:rPr>
              <a:t>In particular…. </a:t>
            </a:r>
            <a:r>
              <a:rPr lang="en-IE" sz="1200" i="1" kern="1200">
                <a:solidFill>
                  <a:schemeClr val="tx1"/>
                </a:solidFill>
                <a:effectLst/>
                <a:latin typeface="+mn-lt"/>
                <a:ea typeface="+mn-ea"/>
                <a:cs typeface="+mn-cs"/>
              </a:rPr>
              <a:t>[Present the split based on capital expenditure and mention the topic budget in each case, as well as sectors covered]. </a:t>
            </a:r>
            <a:r>
              <a:rPr lang="en-IE" sz="1200" kern="1200">
                <a:solidFill>
                  <a:schemeClr val="tx1"/>
                </a:solidFill>
                <a:effectLst/>
                <a:latin typeface="+mn-lt"/>
                <a:ea typeface="+mn-ea"/>
                <a:cs typeface="+mn-cs"/>
              </a:rPr>
              <a:t>Compared to last year the budget of MSP has been increased by € 100 million.</a:t>
            </a:r>
          </a:p>
          <a:p>
            <a:r>
              <a:rPr lang="en-IE" sz="1200" i="1" kern="1200">
                <a:solidFill>
                  <a:schemeClr val="tx1"/>
                </a:solidFill>
                <a:effectLst/>
                <a:latin typeface="+mn-lt"/>
                <a:ea typeface="+mn-ea"/>
                <a:cs typeface="+mn-cs"/>
              </a:rPr>
              <a:t> </a:t>
            </a:r>
            <a:endParaRPr lang="en-IE" sz="1200" kern="1200">
              <a:solidFill>
                <a:schemeClr val="tx1"/>
              </a:solidFill>
              <a:effectLst/>
              <a:latin typeface="+mn-lt"/>
              <a:ea typeface="+mn-ea"/>
              <a:cs typeface="+mn-cs"/>
            </a:endParaRPr>
          </a:p>
          <a:p>
            <a:r>
              <a:rPr lang="en-IE" sz="1200" kern="1200">
                <a:solidFill>
                  <a:schemeClr val="tx1"/>
                </a:solidFill>
                <a:effectLst/>
                <a:latin typeface="+mn-lt"/>
                <a:ea typeface="+mn-ea"/>
                <a:cs typeface="+mn-cs"/>
              </a:rPr>
              <a:t>Then we have again the topic on clean-tech manufacturing, supporting among others the implementation of NZIA. Its budget has been increased by € 300 million to €1 billion, to reflect that this time it again covers EV battery manufacturing, which was excluded last year due to the dedicated Battery Call. </a:t>
            </a:r>
            <a:r>
              <a:rPr lang="en-IE" sz="1200" i="1" kern="1200">
                <a:solidFill>
                  <a:schemeClr val="tx1"/>
                </a:solidFill>
                <a:effectLst/>
                <a:latin typeface="+mn-lt"/>
                <a:ea typeface="+mn-ea"/>
                <a:cs typeface="+mn-cs"/>
              </a:rPr>
              <a:t>[Present again capital expenditure and sectors / components covered].</a:t>
            </a:r>
            <a:endParaRPr lang="en-IE" sz="1200" kern="1200">
              <a:solidFill>
                <a:schemeClr val="tx1"/>
              </a:solidFill>
              <a:effectLst/>
              <a:latin typeface="+mn-lt"/>
              <a:ea typeface="+mn-ea"/>
              <a:cs typeface="+mn-cs"/>
            </a:endParaRPr>
          </a:p>
          <a:p>
            <a:r>
              <a:rPr lang="en-IE" sz="1200" kern="1200">
                <a:solidFill>
                  <a:schemeClr val="tx1"/>
                </a:solidFill>
                <a:effectLst/>
                <a:latin typeface="+mn-lt"/>
                <a:ea typeface="+mn-ea"/>
                <a:cs typeface="+mn-cs"/>
              </a:rPr>
              <a:t> </a:t>
            </a:r>
          </a:p>
          <a:p>
            <a:r>
              <a:rPr lang="en-IE" sz="1200" kern="1200">
                <a:solidFill>
                  <a:schemeClr val="tx1"/>
                </a:solidFill>
                <a:effectLst/>
                <a:latin typeface="+mn-lt"/>
                <a:ea typeface="+mn-ea"/>
                <a:cs typeface="+mn-cs"/>
              </a:rPr>
              <a:t>Finally we have the Pilot topic, covering the same activities as the general decarbonisation topic, but focusing on highly innovative, disruptive or breakthrough technologies for deep decarbonisation needed for achieving the climate neutrality goal. It’s budget for IF25 was increased to €300 million. </a:t>
            </a:r>
          </a:p>
          <a:p>
            <a:r>
              <a:rPr lang="en-IE" sz="1200" i="1" kern="1200">
                <a:solidFill>
                  <a:schemeClr val="tx1"/>
                </a:solidFill>
                <a:effectLst/>
                <a:latin typeface="+mn-lt"/>
                <a:ea typeface="+mn-ea"/>
                <a:cs typeface="+mn-cs"/>
              </a:rPr>
              <a:t> </a:t>
            </a:r>
            <a:endParaRPr lang="en-IE" sz="1200" kern="1200">
              <a:solidFill>
                <a:schemeClr val="tx1"/>
              </a:solidFill>
              <a:effectLst/>
              <a:latin typeface="+mn-lt"/>
              <a:ea typeface="+mn-ea"/>
              <a:cs typeface="+mn-cs"/>
            </a:endParaRPr>
          </a:p>
          <a:p>
            <a:endParaRPr lang="en-IE"/>
          </a:p>
        </p:txBody>
      </p:sp>
      <p:sp>
        <p:nvSpPr>
          <p:cNvPr id="4" name="Slide Number Placeholder 3"/>
          <p:cNvSpPr>
            <a:spLocks noGrp="1"/>
          </p:cNvSpPr>
          <p:nvPr>
            <p:ph type="sldNum" sz="quarter" idx="5"/>
          </p:nvPr>
        </p:nvSpPr>
        <p:spPr/>
        <p:txBody>
          <a:bodyPr/>
          <a:lstStyle/>
          <a:p>
            <a:fld id="{1EFBAC04-2591-4FEE-AD96-B43BC8F6E6BD}" type="slidenum">
              <a:rPr lang="en-IE" smtClean="0"/>
              <a:t>14</a:t>
            </a:fld>
            <a:endParaRPr lang="en-IE"/>
          </a:p>
        </p:txBody>
      </p:sp>
    </p:spTree>
    <p:extLst>
      <p:ext uri="{BB962C8B-B14F-4D97-AF65-F5344CB8AC3E}">
        <p14:creationId xmlns:p14="http://schemas.microsoft.com/office/powerpoint/2010/main" val="3283096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The overall design for the award criteria has been maintained. </a:t>
            </a:r>
            <a:r>
              <a:rPr lang="en-GB" sz="1200" i="1" kern="1200">
                <a:solidFill>
                  <a:schemeClr val="tx1"/>
                </a:solidFill>
                <a:effectLst/>
                <a:latin typeface="+mn-lt"/>
                <a:ea typeface="+mn-ea"/>
                <a:cs typeface="+mn-cs"/>
              </a:rPr>
              <a:t>[Mention at least their titles and sub-criteria]</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I am not going to spend on these, as they will be presented to you in detail a bit later. I would like though to mention three points.</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First, in relation to the Degree of Innovation, you need to consider our continuing number of ongoing projects and justify how your proposal is different from them. Of course this justification should be based on publicly available information about the innovative elements and details of the ongoing Innovation Fund projects. We are thus continuously trying to make more and more information available. Public information about the existing Innovation Fund projects can be found in various websites and different sources, such as the DG CLIMA and CINEA Innovation Fund websites, including project factsheets &amp; stories, as well as the IF dashboard. You can also find additional information, including project public deliverables, on the EU Funding &amp; Tenders Portal, as well as on the project websites.</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Second, in relation to the Replicability award criterion, it was important to further refine it and make it more specific. So now we have only two sub-criteria, from three last year.</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Finally, the scores in the five award criteria will be complemented by bonus points, which from four last year are reduced to three. More details on this in the next slide and the presentations following. </a:t>
            </a:r>
            <a:endParaRPr lang="en-IE" sz="1200" kern="1200">
              <a:solidFill>
                <a:schemeClr val="tx1"/>
              </a:solidFill>
              <a:effectLst/>
              <a:latin typeface="+mn-lt"/>
              <a:ea typeface="+mn-ea"/>
              <a:cs typeface="+mn-cs"/>
            </a:endParaRPr>
          </a:p>
          <a:p>
            <a:r>
              <a:rPr lang="en-GB" sz="1200" kern="1200">
                <a:solidFill>
                  <a:schemeClr val="tx1"/>
                </a:solidFill>
                <a:effectLst/>
                <a:latin typeface="+mn-lt"/>
                <a:ea typeface="+mn-ea"/>
                <a:cs typeface="+mn-cs"/>
              </a:rPr>
              <a:t> </a:t>
            </a:r>
            <a:endParaRPr lang="en-IE" sz="1200" kern="1200">
              <a:solidFill>
                <a:schemeClr val="tx1"/>
              </a:solidFill>
              <a:effectLst/>
              <a:latin typeface="+mn-lt"/>
              <a:ea typeface="+mn-ea"/>
              <a:cs typeface="+mn-cs"/>
            </a:endParaRPr>
          </a:p>
          <a:p>
            <a:r>
              <a:rPr lang="en-GB" sz="1200" i="1" kern="1200">
                <a:solidFill>
                  <a:schemeClr val="tx1"/>
                </a:solidFill>
                <a:effectLst/>
                <a:latin typeface="+mn-lt"/>
                <a:ea typeface="+mn-ea"/>
                <a:cs typeface="+mn-cs"/>
              </a:rPr>
              <a:t>(for personal reference):</a:t>
            </a:r>
            <a:endParaRPr lang="en-IE" sz="1200" kern="1200">
              <a:solidFill>
                <a:schemeClr val="tx1"/>
              </a:solidFill>
              <a:effectLst/>
              <a:latin typeface="+mn-lt"/>
              <a:ea typeface="+mn-ea"/>
              <a:cs typeface="+mn-cs"/>
            </a:endParaRPr>
          </a:p>
          <a:p>
            <a:pPr lvl="0"/>
            <a:r>
              <a:rPr lang="en-GB" sz="1200" i="1" u="sng" kern="1200">
                <a:solidFill>
                  <a:schemeClr val="tx1"/>
                </a:solidFill>
                <a:effectLst/>
                <a:latin typeface="+mn-lt"/>
                <a:ea typeface="+mn-ea"/>
                <a:cs typeface="+mn-cs"/>
                <a:hlinkClick r:id="rId3"/>
              </a:rPr>
              <a:t>DG CLIMA – Innovation Fund Projects</a:t>
            </a:r>
            <a:endParaRPr lang="en-IE" sz="1200" kern="1200">
              <a:solidFill>
                <a:schemeClr val="tx1"/>
              </a:solidFill>
              <a:effectLst/>
              <a:latin typeface="+mn-lt"/>
              <a:ea typeface="+mn-ea"/>
              <a:cs typeface="+mn-cs"/>
            </a:endParaRPr>
          </a:p>
          <a:p>
            <a:pPr lvl="0"/>
            <a:r>
              <a:rPr lang="en-GB" sz="1200" i="1" u="sng" kern="1200">
                <a:solidFill>
                  <a:schemeClr val="tx1"/>
                </a:solidFill>
                <a:effectLst/>
                <a:latin typeface="+mn-lt"/>
                <a:ea typeface="+mn-ea"/>
                <a:cs typeface="+mn-cs"/>
                <a:hlinkClick r:id="rId4"/>
              </a:rPr>
              <a:t>CINEA – public dashboard</a:t>
            </a:r>
            <a:endParaRPr lang="en-IE" sz="1200" kern="1200">
              <a:solidFill>
                <a:schemeClr val="tx1"/>
              </a:solidFill>
              <a:effectLst/>
              <a:latin typeface="+mn-lt"/>
              <a:ea typeface="+mn-ea"/>
              <a:cs typeface="+mn-cs"/>
            </a:endParaRPr>
          </a:p>
          <a:p>
            <a:pPr lvl="0"/>
            <a:r>
              <a:rPr lang="en-GB" sz="1200" i="1" u="sng" kern="1200">
                <a:solidFill>
                  <a:schemeClr val="tx1"/>
                </a:solidFill>
                <a:effectLst/>
                <a:latin typeface="+mn-lt"/>
                <a:ea typeface="+mn-ea"/>
                <a:cs typeface="+mn-cs"/>
                <a:hlinkClick r:id="rId5"/>
              </a:rPr>
              <a:t>EU Funding &amp; Tenders Portal</a:t>
            </a:r>
            <a:endParaRPr lang="en-IE" sz="1200" kern="1200">
              <a:solidFill>
                <a:schemeClr val="tx1"/>
              </a:solidFill>
              <a:effectLst/>
              <a:latin typeface="+mn-lt"/>
              <a:ea typeface="+mn-ea"/>
              <a:cs typeface="+mn-cs"/>
            </a:endParaRPr>
          </a:p>
          <a:p>
            <a:endParaRPr lang="en-IE"/>
          </a:p>
        </p:txBody>
      </p:sp>
      <p:sp>
        <p:nvSpPr>
          <p:cNvPr id="4" name="Slide Number Placeholder 3"/>
          <p:cNvSpPr>
            <a:spLocks noGrp="1"/>
          </p:cNvSpPr>
          <p:nvPr>
            <p:ph type="sldNum" sz="quarter" idx="5"/>
          </p:nvPr>
        </p:nvSpPr>
        <p:spPr/>
        <p:txBody>
          <a:bodyPr/>
          <a:lstStyle/>
          <a:p>
            <a:fld id="{38017673-0E9E-A745-80DB-8D83D54F170D}" type="slidenum">
              <a:rPr lang="en-US" smtClean="0"/>
              <a:pPr/>
              <a:t>15</a:t>
            </a:fld>
            <a:endParaRPr lang="en-US"/>
          </a:p>
        </p:txBody>
      </p:sp>
    </p:spTree>
    <p:extLst>
      <p:ext uri="{BB962C8B-B14F-4D97-AF65-F5344CB8AC3E}">
        <p14:creationId xmlns:p14="http://schemas.microsoft.com/office/powerpoint/2010/main" val="23051822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5.xml"/><Relationship Id="rId5" Type="http://schemas.openxmlformats.org/officeDocument/2006/relationships/image" Target="../media/image6.png"/><Relationship Id="rId4" Type="http://schemas.openxmlformats.org/officeDocument/2006/relationships/image" Target="../media/image2.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16.xml"/><Relationship Id="rId5" Type="http://schemas.openxmlformats.org/officeDocument/2006/relationships/image" Target="../media/image6.png"/><Relationship Id="rId4" Type="http://schemas.openxmlformats.org/officeDocument/2006/relationships/image" Target="../media/image2.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6.png"/><Relationship Id="rId4" Type="http://schemas.openxmlformats.org/officeDocument/2006/relationships/image" Target="../media/image2.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18.xml"/><Relationship Id="rId5" Type="http://schemas.openxmlformats.org/officeDocument/2006/relationships/image" Target="../media/image6.png"/><Relationship Id="rId4" Type="http://schemas.openxmlformats.org/officeDocument/2006/relationships/image" Target="../media/image2.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19.xml"/><Relationship Id="rId5" Type="http://schemas.openxmlformats.org/officeDocument/2006/relationships/image" Target="../media/image6.png"/><Relationship Id="rId4" Type="http://schemas.openxmlformats.org/officeDocument/2006/relationships/image" Target="../media/image2.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2.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6.png"/><Relationship Id="rId4" Type="http://schemas.openxmlformats.org/officeDocument/2006/relationships/image" Target="../media/image2.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6.png"/><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6.png"/><Relationship Id="rId4" Type="http://schemas.openxmlformats.org/officeDocument/2006/relationships/image" Target="../media/image2.emf"/></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8.xml"/><Relationship Id="rId5" Type="http://schemas.openxmlformats.org/officeDocument/2006/relationships/image" Target="../media/image6.png"/><Relationship Id="rId4" Type="http://schemas.openxmlformats.org/officeDocument/2006/relationships/image" Target="../media/image2.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9.xml"/><Relationship Id="rId5" Type="http://schemas.openxmlformats.org/officeDocument/2006/relationships/image" Target="../media/image6.png"/><Relationship Id="rId4" Type="http://schemas.openxmlformats.org/officeDocument/2006/relationships/image" Target="../media/image2.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2.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2.emf"/></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reserve="1" userDrawn="1">
  <p:cSld name="Title Slide">
    <p:spTree>
      <p:nvGrpSpPr>
        <p:cNvPr id="1" name="Shape 14"/>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AA23DD5-5BFA-1F33-B04F-DB6214CC7FB6}"/>
              </a:ext>
            </a:extLst>
          </p:cNvPr>
          <p:cNvGraphicFramePr>
            <a:graphicFrameLocks noChangeAspect="1"/>
          </p:cNvGraphicFramePr>
          <p:nvPr userDrawn="1">
            <p:custDataLst>
              <p:tags r:id="rId1"/>
            </p:custDataLst>
            <p:extLst>
              <p:ext uri="{D42A27DB-BD31-4B8C-83A1-F6EECF244321}">
                <p14:modId xmlns:p14="http://schemas.microsoft.com/office/powerpoint/2010/main" val="19572142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31" imgH="332" progId="TCLayout.ActiveDocument.1">
                  <p:embed/>
                </p:oleObj>
              </mc:Choice>
              <mc:Fallback>
                <p:oleObj name="think-cell Slide" r:id="rId3" imgW="331" imgH="332" progId="TCLayout.ActiveDocument.1">
                  <p:embed/>
                  <p:pic>
                    <p:nvPicPr>
                      <p:cNvPr id="2" name="think-cell data - do not delete" hidden="1">
                        <a:extLst>
                          <a:ext uri="{FF2B5EF4-FFF2-40B4-BE49-F238E27FC236}">
                            <a16:creationId xmlns:a16="http://schemas.microsoft.com/office/drawing/2014/main" id="{6AA23DD5-5BFA-1F33-B04F-DB6214CC7FB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Google Shape;16;p22"/>
          <p:cNvSpPr>
            <a:spLocks noGrp="1" noRot="1" noMove="1" noResize="1" noEditPoints="1" noAdjustHandles="1" noChangeArrowheads="1" noChangeShapeType="1"/>
          </p:cNvSpPr>
          <p:nvPr/>
        </p:nvSpPr>
        <p:spPr>
          <a:xfrm>
            <a:off x="0" y="0"/>
            <a:ext cx="12192000" cy="6858001"/>
          </a:xfrm>
          <a:prstGeom prst="rect">
            <a:avLst/>
          </a:prstGeom>
          <a:solidFill>
            <a:srgbClr val="0075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a:solidFill>
                <a:schemeClr val="accent4"/>
              </a:solidFill>
              <a:latin typeface="EC Square Sans Pro" panose="02000506040000020004" pitchFamily="2" charset="0"/>
              <a:ea typeface="+mn-ea"/>
              <a:cs typeface="+mn-cs"/>
              <a:sym typeface="Arial"/>
            </a:endParaRPr>
          </a:p>
        </p:txBody>
      </p:sp>
      <p:sp>
        <p:nvSpPr>
          <p:cNvPr id="59" name="Google Shape;30;p24">
            <a:extLst>
              <a:ext uri="{FF2B5EF4-FFF2-40B4-BE49-F238E27FC236}">
                <a16:creationId xmlns:a16="http://schemas.microsoft.com/office/drawing/2014/main" id="{49D83FA2-3CD7-AA4F-305A-6191EFA6E7D5}"/>
              </a:ext>
            </a:extLst>
          </p:cNvPr>
          <p:cNvSpPr txBox="1">
            <a:spLocks noGrp="1"/>
          </p:cNvSpPr>
          <p:nvPr>
            <p:ph type="ctrTitle"/>
          </p:nvPr>
        </p:nvSpPr>
        <p:spPr>
          <a:xfrm>
            <a:off x="839788" y="836612"/>
            <a:ext cx="10512425" cy="2592387"/>
          </a:xfrm>
          <a:prstGeom prst="rect">
            <a:avLst/>
          </a:prstGeom>
          <a:noFill/>
          <a:ln>
            <a:noFill/>
          </a:ln>
        </p:spPr>
        <p:txBody>
          <a:bodyPr spcFirstLastPara="1" wrap="square" lIns="0" tIns="45700" rIns="91425" bIns="0" anchor="ctr" anchorCtr="0">
            <a:noAutofit/>
          </a:bodyPr>
          <a:lstStyle>
            <a:lvl1pPr lvl="0" algn="l" rtl="0">
              <a:lnSpc>
                <a:spcPct val="90000"/>
              </a:lnSpc>
              <a:spcBef>
                <a:spcPts val="0"/>
              </a:spcBef>
              <a:spcAft>
                <a:spcPts val="0"/>
              </a:spcAft>
              <a:buClr>
                <a:schemeClr val="accent5"/>
              </a:buClr>
              <a:buSzPts val="6000"/>
              <a:buFont typeface="Arial"/>
              <a:buNone/>
              <a:defRPr sz="6000" b="1" i="0">
                <a:solidFill>
                  <a:schemeClr val="accent4"/>
                </a:solidFill>
                <a:latin typeface="EC Square Sans Pro" panose="02000506040000020004" pitchFamily="2" charset="0"/>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a:p>
        </p:txBody>
      </p:sp>
      <p:sp>
        <p:nvSpPr>
          <p:cNvPr id="60" name="Google Shape;31;p24">
            <a:extLst>
              <a:ext uri="{FF2B5EF4-FFF2-40B4-BE49-F238E27FC236}">
                <a16:creationId xmlns:a16="http://schemas.microsoft.com/office/drawing/2014/main" id="{87D1A488-3BF1-9336-D159-51CED98B08E9}"/>
              </a:ext>
            </a:extLst>
          </p:cNvPr>
          <p:cNvSpPr txBox="1">
            <a:spLocks noGrp="1"/>
          </p:cNvSpPr>
          <p:nvPr>
            <p:ph type="subTitle" idx="1"/>
          </p:nvPr>
        </p:nvSpPr>
        <p:spPr>
          <a:xfrm>
            <a:off x="839788" y="3428999"/>
            <a:ext cx="10512425" cy="1851871"/>
          </a:xfrm>
          <a:prstGeom prst="rect">
            <a:avLst/>
          </a:prstGeom>
          <a:noFill/>
          <a:ln>
            <a:noFill/>
          </a:ln>
        </p:spPr>
        <p:txBody>
          <a:bodyPr spcFirstLastPara="1" wrap="square" lIns="0" tIns="45700" rIns="91425" bIns="45700" anchor="ctr" anchorCtr="0">
            <a:noAutofit/>
          </a:bodyPr>
          <a:lstStyle>
            <a:lvl1pPr lvl="0" algn="l" rtl="0">
              <a:lnSpc>
                <a:spcPct val="100000"/>
              </a:lnSpc>
              <a:spcBef>
                <a:spcPts val="0"/>
              </a:spcBef>
              <a:spcAft>
                <a:spcPts val="0"/>
              </a:spcAft>
              <a:buSzPts val="2400"/>
              <a:buNone/>
              <a:defRPr sz="2400" b="0" i="0">
                <a:solidFill>
                  <a:schemeClr val="bg1"/>
                </a:solidFill>
                <a:latin typeface="EC Square Sans Pro" panose="02000506040000020004" pitchFamily="2" charset="0"/>
                <a:ea typeface="+mn-ea"/>
                <a:cs typeface="+mn-cs"/>
              </a:defRPr>
            </a:lvl1pPr>
            <a:lvl2pPr lvl="1" algn="ctr">
              <a:lnSpc>
                <a:spcPct val="100000"/>
              </a:lnSpc>
              <a:spcBef>
                <a:spcPts val="1800"/>
              </a:spcBef>
              <a:spcAft>
                <a:spcPts val="0"/>
              </a:spcAft>
              <a:buSzPts val="2000"/>
              <a:buNone/>
              <a:defRPr sz="2000"/>
            </a:lvl2pPr>
            <a:lvl3pPr lvl="2" algn="ctr">
              <a:lnSpc>
                <a:spcPct val="100000"/>
              </a:lnSpc>
              <a:spcBef>
                <a:spcPts val="1800"/>
              </a:spcBef>
              <a:spcAft>
                <a:spcPts val="0"/>
              </a:spcAft>
              <a:buSzPts val="1800"/>
              <a:buNone/>
              <a:defRPr sz="1800"/>
            </a:lvl3pPr>
            <a:lvl4pPr lvl="3" algn="ctr">
              <a:lnSpc>
                <a:spcPct val="100000"/>
              </a:lnSpc>
              <a:spcBef>
                <a:spcPts val="1800"/>
              </a:spcBef>
              <a:spcAft>
                <a:spcPts val="0"/>
              </a:spcAft>
              <a:buSzPts val="1600"/>
              <a:buNone/>
              <a:defRPr sz="1600"/>
            </a:lvl4pPr>
            <a:lvl5pPr lvl="4" algn="ctr">
              <a:lnSpc>
                <a:spcPct val="100000"/>
              </a:lnSpc>
              <a:spcBef>
                <a:spcPts val="1800"/>
              </a:spcBef>
              <a:spcAft>
                <a:spcPts val="0"/>
              </a:spcAft>
              <a:buSzPts val="1600"/>
              <a:buNone/>
              <a:defRPr sz="1600"/>
            </a:lvl5pPr>
            <a:lvl6pPr lvl="5" algn="ctr">
              <a:lnSpc>
                <a:spcPct val="90000"/>
              </a:lnSpc>
              <a:spcBef>
                <a:spcPts val="1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lang="en-US"/>
          </a:p>
        </p:txBody>
      </p:sp>
      <p:pic>
        <p:nvPicPr>
          <p:cNvPr id="3" name="Picture 2">
            <a:extLst>
              <a:ext uri="{FF2B5EF4-FFF2-40B4-BE49-F238E27FC236}">
                <a16:creationId xmlns:a16="http://schemas.microsoft.com/office/drawing/2014/main" id="{FF9F3D34-D036-B1EF-7726-F5075E72D5CF}"/>
              </a:ext>
              <a:ext uri="{C183D7F6-B498-43B3-948B-1728B52AA6E4}">
                <adec:decorative xmlns:adec="http://schemas.microsoft.com/office/drawing/2017/decorative" val="0"/>
              </a:ext>
            </a:extLst>
          </p:cNvPr>
          <p:cNvPicPr>
            <a:picLocks noGrp="1" noRot="1" noMove="1" noResize="1" noEditPoints="1" noAdjustHandles="1" noChangeArrowheads="1" noChangeShapeType="1" noCrop="1"/>
          </p:cNvPicPr>
          <p:nvPr userDrawn="1"/>
        </p:nvPicPr>
        <p:blipFill>
          <a:blip r:embed="rId5"/>
          <a:srcRect/>
          <a:stretch/>
        </p:blipFill>
        <p:spPr>
          <a:xfrm>
            <a:off x="9463383" y="5752163"/>
            <a:ext cx="2544024" cy="914258"/>
          </a:xfrm>
          <a:prstGeom prst="rect">
            <a:avLst/>
          </a:prstGeom>
          <a:noFill/>
        </p:spPr>
      </p:pic>
      <p:sp>
        <p:nvSpPr>
          <p:cNvPr id="4" name="Google Shape;20;p22">
            <a:extLst>
              <a:ext uri="{FF2B5EF4-FFF2-40B4-BE49-F238E27FC236}">
                <a16:creationId xmlns:a16="http://schemas.microsoft.com/office/drawing/2014/main" id="{2E925D64-6218-CAD8-B803-10259A06FE49}"/>
              </a:ext>
            </a:extLst>
          </p:cNvPr>
          <p:cNvSpPr txBox="1">
            <a:spLocks noGrp="1"/>
          </p:cNvSpPr>
          <p:nvPr>
            <p:ph type="body" idx="2"/>
          </p:nvPr>
        </p:nvSpPr>
        <p:spPr>
          <a:xfrm>
            <a:off x="6096000" y="5328840"/>
            <a:ext cx="5252207" cy="463485"/>
          </a:xfrm>
          <a:prstGeom prst="rect">
            <a:avLst/>
          </a:prstGeom>
          <a:noFill/>
          <a:ln>
            <a:noFill/>
          </a:ln>
        </p:spPr>
        <p:txBody>
          <a:bodyPr spcFirstLastPara="1" wrap="square" lIns="91425" tIns="45700" rIns="91425" bIns="45700" anchor="ctr" anchorCtr="0">
            <a:noAutofit/>
          </a:bodyPr>
          <a:lstStyle>
            <a:lvl1pPr marL="457200" lvl="0" indent="-228600" algn="r" rtl="0">
              <a:lnSpc>
                <a:spcPct val="100000"/>
              </a:lnSpc>
              <a:spcBef>
                <a:spcPts val="0"/>
              </a:spcBef>
              <a:spcAft>
                <a:spcPts val="0"/>
              </a:spcAft>
              <a:buSzPts val="2200"/>
              <a:buFont typeface="Arial"/>
              <a:buNone/>
              <a:defRPr sz="2200" b="0" i="1">
                <a:solidFill>
                  <a:schemeClr val="bg1"/>
                </a:solidFill>
                <a:latin typeface="EC Square Sans Pro" panose="02000506040000020004" pitchFamily="2" charset="0"/>
                <a:ea typeface="+mn-ea"/>
                <a:cs typeface="+mn-cs"/>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a:p>
        </p:txBody>
      </p:sp>
      <p:pic>
        <p:nvPicPr>
          <p:cNvPr id="21" name="Picture 20" descr="A black background with green cubes&#10;&#10;AI-generated content may be incorrect.">
            <a:extLst>
              <a:ext uri="{FF2B5EF4-FFF2-40B4-BE49-F238E27FC236}">
                <a16:creationId xmlns:a16="http://schemas.microsoft.com/office/drawing/2014/main" id="{DFB56F08-64AE-DCEC-2682-A2EEDA48AA5D}"/>
              </a:ext>
            </a:extLst>
          </p:cNvPr>
          <p:cNvPicPr>
            <a:picLocks noGrp="1" noRot="1" noChangeAspect="1" noMove="1" noResize="1" noEditPoints="1" noAdjustHandles="1" noChangeArrowheads="1" noChangeShapeType="1" noCrop="1"/>
          </p:cNvPicPr>
          <p:nvPr userDrawn="1"/>
        </p:nvPicPr>
        <p:blipFill>
          <a:blip r:embed="rId6"/>
          <a:srcRect l="23605" t="11540" r="38957" b="43888"/>
          <a:stretch>
            <a:fillRect/>
          </a:stretch>
        </p:blipFill>
        <p:spPr>
          <a:xfrm>
            <a:off x="5451948" y="3688469"/>
            <a:ext cx="3776134" cy="3169532"/>
          </a:xfrm>
          <a:prstGeom prst="rect">
            <a:avLst/>
          </a:prstGeom>
        </p:spPr>
      </p:pic>
      <p:pic>
        <p:nvPicPr>
          <p:cNvPr id="20" name="Picture 19" descr="A black background with cubes&#10;&#10;AI-generated content may be incorrect.">
            <a:extLst>
              <a:ext uri="{FF2B5EF4-FFF2-40B4-BE49-F238E27FC236}">
                <a16:creationId xmlns:a16="http://schemas.microsoft.com/office/drawing/2014/main" id="{000DABCD-9D30-7277-C190-CD14C38E48D1}"/>
              </a:ext>
            </a:extLst>
          </p:cNvPr>
          <p:cNvPicPr>
            <a:picLocks noGrp="1" noRot="1" noChangeAspect="1" noMove="1" noResize="1" noEditPoints="1" noAdjustHandles="1" noChangeArrowheads="1" noChangeShapeType="1" noCrop="1"/>
          </p:cNvPicPr>
          <p:nvPr userDrawn="1"/>
        </p:nvPicPr>
        <p:blipFill>
          <a:blip r:embed="rId7"/>
          <a:srcRect l="24318" t="3437" r="50459" b="12307"/>
          <a:stretch>
            <a:fillRect/>
          </a:stretch>
        </p:blipFill>
        <p:spPr>
          <a:xfrm>
            <a:off x="9647976" y="874096"/>
            <a:ext cx="2544024" cy="5983904"/>
          </a:xfrm>
          <a:prstGeom prst="rect">
            <a:avLst/>
          </a:prstGeom>
        </p:spPr>
      </p:pic>
    </p:spTree>
    <p:extLst>
      <p:ext uri="{BB962C8B-B14F-4D97-AF65-F5344CB8AC3E}">
        <p14:creationId xmlns:p14="http://schemas.microsoft.com/office/powerpoint/2010/main" val="22183211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77">
          <p15:clr>
            <a:srgbClr val="FBAE40"/>
          </p15:clr>
        </p15:guide>
        <p15:guide id="4" orient="horz" pos="34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ast slide (option 1)" preserve="1" userDrawn="1">
  <p:cSld name="1_Last slide (option 1)">
    <p:spTree>
      <p:nvGrpSpPr>
        <p:cNvPr id="1" name="Shape 140"/>
        <p:cNvGrpSpPr/>
        <p:nvPr/>
      </p:nvGrpSpPr>
      <p:grpSpPr>
        <a:xfrm>
          <a:off x="0" y="0"/>
          <a:ext cx="0" cy="0"/>
          <a:chOff x="0" y="0"/>
          <a:chExt cx="0" cy="0"/>
        </a:xfrm>
      </p:grpSpPr>
      <p:sp>
        <p:nvSpPr>
          <p:cNvPr id="141" name="Google Shape;141;p37"/>
          <p:cNvSpPr/>
          <p:nvPr/>
        </p:nvSpPr>
        <p:spPr>
          <a:xfrm>
            <a:off x="0" y="1"/>
            <a:ext cx="12192000" cy="6857999"/>
          </a:xfrm>
          <a:prstGeom prst="rect">
            <a:avLst/>
          </a:prstGeom>
          <a:solidFill>
            <a:srgbClr val="0075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a:solidFill>
                <a:schemeClr val="lt1"/>
              </a:solidFill>
              <a:latin typeface="EC Square Sans Pro" panose="02000506040000020004" pitchFamily="2" charset="0"/>
              <a:ea typeface="+mn-ea"/>
              <a:cs typeface="+mn-cs"/>
              <a:sym typeface="Arial"/>
            </a:endParaRPr>
          </a:p>
        </p:txBody>
      </p:sp>
      <p:graphicFrame>
        <p:nvGraphicFramePr>
          <p:cNvPr id="3" name="think-cell data - do not delete" hidden="1">
            <a:extLst>
              <a:ext uri="{FF2B5EF4-FFF2-40B4-BE49-F238E27FC236}">
                <a16:creationId xmlns:a16="http://schemas.microsoft.com/office/drawing/2014/main" id="{69A33590-07CA-2032-AB73-2759474791BC}"/>
              </a:ext>
            </a:extLst>
          </p:cNvPr>
          <p:cNvGraphicFramePr>
            <a:graphicFrameLocks noChangeAspect="1"/>
          </p:cNvGraphicFramePr>
          <p:nvPr userDrawn="1">
            <p:custDataLst>
              <p:tags r:id="rId1"/>
            </p:custDataLst>
            <p:extLst>
              <p:ext uri="{D42A27DB-BD31-4B8C-83A1-F6EECF244321}">
                <p14:modId xmlns:p14="http://schemas.microsoft.com/office/powerpoint/2010/main" val="22586128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31" imgH="332" progId="TCLayout.ActiveDocument.1">
                  <p:embed/>
                </p:oleObj>
              </mc:Choice>
              <mc:Fallback>
                <p:oleObj name="think-cell Slide" r:id="rId3" imgW="331" imgH="332" progId="TCLayout.ActiveDocument.1">
                  <p:embed/>
                  <p:pic>
                    <p:nvPicPr>
                      <p:cNvPr id="3" name="think-cell data - do not delete" hidden="1">
                        <a:extLst>
                          <a:ext uri="{FF2B5EF4-FFF2-40B4-BE49-F238E27FC236}">
                            <a16:creationId xmlns:a16="http://schemas.microsoft.com/office/drawing/2014/main" id="{69A33590-07CA-2032-AB73-2759474791B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Google Shape;144;p37">
            <a:extLst>
              <a:ext uri="{FF2B5EF4-FFF2-40B4-BE49-F238E27FC236}">
                <a16:creationId xmlns:a16="http://schemas.microsoft.com/office/drawing/2014/main" id="{2071EEA0-1273-7D0D-B8B7-F15A3927CAA9}"/>
              </a:ext>
            </a:extLst>
          </p:cNvPr>
          <p:cNvSpPr txBox="1">
            <a:spLocks noGrp="1"/>
          </p:cNvSpPr>
          <p:nvPr>
            <p:ph type="body" idx="1"/>
          </p:nvPr>
        </p:nvSpPr>
        <p:spPr>
          <a:xfrm>
            <a:off x="3939184" y="4551363"/>
            <a:ext cx="7413029" cy="1470026"/>
          </a:xfrm>
          <a:prstGeom prst="rect">
            <a:avLst/>
          </a:prstGeom>
          <a:noFill/>
          <a:ln>
            <a:noFill/>
          </a:ln>
        </p:spPr>
        <p:txBody>
          <a:bodyPr spcFirstLastPara="1" wrap="square" lIns="0" tIns="45700" rIns="91425" bIns="45700" anchor="t" anchorCtr="0">
            <a:normAutofit/>
          </a:bodyPr>
          <a:lstStyle>
            <a:lvl1pPr marL="457200" lvl="0" indent="-228600" algn="l" rtl="0">
              <a:lnSpc>
                <a:spcPct val="100000"/>
              </a:lnSpc>
              <a:spcBef>
                <a:spcPts val="0"/>
              </a:spcBef>
              <a:spcAft>
                <a:spcPts val="0"/>
              </a:spcAft>
              <a:buSzPts val="1400"/>
              <a:buFont typeface="Arial"/>
              <a:buNone/>
              <a:defRPr sz="1300" b="0" i="0">
                <a:solidFill>
                  <a:schemeClr val="bg1"/>
                </a:solidFill>
                <a:latin typeface="EC Square Sans Pro" panose="02000506040000020004" pitchFamily="2" charset="0"/>
                <a:ea typeface="+mn-ea"/>
                <a:cs typeface="+mn-cs"/>
              </a:defRPr>
            </a:lvl1pPr>
            <a:lvl2pPr marL="914400" lvl="1" indent="-228600" algn="l">
              <a:lnSpc>
                <a:spcPct val="100000"/>
              </a:lnSpc>
              <a:spcBef>
                <a:spcPts val="1800"/>
              </a:spcBef>
              <a:spcAft>
                <a:spcPts val="0"/>
              </a:spcAft>
              <a:buSzPts val="2000"/>
              <a:buNone/>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a:p>
        </p:txBody>
      </p:sp>
      <p:sp>
        <p:nvSpPr>
          <p:cNvPr id="143" name="Google Shape;143;p37"/>
          <p:cNvSpPr txBox="1">
            <a:spLocks noGrp="1"/>
          </p:cNvSpPr>
          <p:nvPr>
            <p:ph type="ctrTitle"/>
          </p:nvPr>
        </p:nvSpPr>
        <p:spPr>
          <a:xfrm>
            <a:off x="3939183" y="836613"/>
            <a:ext cx="7413029" cy="2579834"/>
          </a:xfrm>
          <a:prstGeom prst="rect">
            <a:avLst/>
          </a:prstGeom>
          <a:noFill/>
          <a:ln>
            <a:noFill/>
          </a:ln>
        </p:spPr>
        <p:txBody>
          <a:bodyPr spcFirstLastPara="1" wrap="square" lIns="0" tIns="45700" rIns="91425" bIns="0" anchor="b" anchorCtr="0">
            <a:noAutofit/>
          </a:bodyPr>
          <a:lstStyle>
            <a:lvl1pPr lvl="0" algn="l" rtl="0">
              <a:lnSpc>
                <a:spcPct val="90000"/>
              </a:lnSpc>
              <a:spcBef>
                <a:spcPts val="0"/>
              </a:spcBef>
              <a:spcAft>
                <a:spcPts val="0"/>
              </a:spcAft>
              <a:buClr>
                <a:schemeClr val="dk2"/>
              </a:buClr>
              <a:buSzPts val="6000"/>
              <a:buFont typeface="Arial"/>
              <a:buNone/>
              <a:defRPr sz="6000" b="1" i="0">
                <a:solidFill>
                  <a:schemeClr val="accent4"/>
                </a:solidFill>
                <a:latin typeface="EC Square Sans Pro" panose="02000506040000020004" pitchFamily="2" charset="0"/>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a:p>
        </p:txBody>
      </p:sp>
      <p:pic>
        <p:nvPicPr>
          <p:cNvPr id="2" name="Google Shape;444;p20">
            <a:extLst>
              <a:ext uri="{FF2B5EF4-FFF2-40B4-BE49-F238E27FC236}">
                <a16:creationId xmlns:a16="http://schemas.microsoft.com/office/drawing/2014/main" id="{EF64D6C6-2C58-6DDF-5AC4-7A717EFFD835}"/>
              </a:ext>
              <a:ext uri="{C183D7F6-B498-43B3-948B-1728B52AA6E4}">
                <adec:decorative xmlns:adec="http://schemas.microsoft.com/office/drawing/2017/decorative" val="1"/>
              </a:ext>
            </a:extLst>
          </p:cNvPr>
          <p:cNvPicPr preferRelativeResize="0">
            <a:picLocks noGrp="1" noRot="1" noMove="1" noResize="1" noEditPoints="1" noAdjustHandles="1" noChangeArrowheads="1" noChangeShapeType="1" noCrop="1"/>
          </p:cNvPicPr>
          <p:nvPr userDrawn="1"/>
        </p:nvPicPr>
        <p:blipFill rotWithShape="1">
          <a:blip r:embed="rId5">
            <a:alphaModFix/>
          </a:blip>
          <a:srcRect/>
          <a:stretch/>
        </p:blipFill>
        <p:spPr>
          <a:xfrm>
            <a:off x="3939184" y="4040561"/>
            <a:ext cx="1023496" cy="358097"/>
          </a:xfrm>
          <a:prstGeom prst="rect">
            <a:avLst/>
          </a:prstGeom>
          <a:noFill/>
          <a:ln>
            <a:noFill/>
          </a:ln>
        </p:spPr>
      </p:pic>
      <p:pic>
        <p:nvPicPr>
          <p:cNvPr id="7" name="Picture 6" descr="A black background with cubes&#10;&#10;AI-generated content may be incorrect.">
            <a:extLst>
              <a:ext uri="{FF2B5EF4-FFF2-40B4-BE49-F238E27FC236}">
                <a16:creationId xmlns:a16="http://schemas.microsoft.com/office/drawing/2014/main" id="{8A6A5BE4-C09D-9705-DD46-B6872E9C844B}"/>
              </a:ext>
            </a:extLst>
          </p:cNvPr>
          <p:cNvPicPr>
            <a:picLocks noGrp="1" noRot="1" noChangeAspect="1" noMove="1" noResize="1" noEditPoints="1" noAdjustHandles="1" noChangeArrowheads="1" noChangeShapeType="1" noCrop="1"/>
          </p:cNvPicPr>
          <p:nvPr userDrawn="1"/>
        </p:nvPicPr>
        <p:blipFill>
          <a:blip r:embed="rId6"/>
          <a:srcRect l="44335" t="14344" r="16124" b="1968"/>
          <a:stretch>
            <a:fillRect/>
          </a:stretch>
        </p:blipFill>
        <p:spPr>
          <a:xfrm>
            <a:off x="0" y="-1"/>
            <a:ext cx="3988172" cy="5943601"/>
          </a:xfrm>
          <a:prstGeom prst="rect">
            <a:avLst/>
          </a:prstGeom>
        </p:spPr>
      </p:pic>
    </p:spTree>
    <p:extLst>
      <p:ext uri="{BB962C8B-B14F-4D97-AF65-F5344CB8AC3E}">
        <p14:creationId xmlns:p14="http://schemas.microsoft.com/office/powerpoint/2010/main" val="142251119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spTree>
      <p:nvGrpSpPr>
        <p:cNvPr id="1" name="Shape 14"/>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AA23DD5-5BFA-1F33-B04F-DB6214CC7FB6}"/>
              </a:ext>
            </a:extLst>
          </p:cNvPr>
          <p:cNvGraphicFramePr>
            <a:graphicFrameLocks noChangeAspect="1"/>
          </p:cNvGraphicFramePr>
          <p:nvPr userDrawn="1">
            <p:custDataLst>
              <p:tags r:id="rId1"/>
            </p:custDataLst>
            <p:extLst>
              <p:ext uri="{D42A27DB-BD31-4B8C-83A1-F6EECF244321}">
                <p14:modId xmlns:p14="http://schemas.microsoft.com/office/powerpoint/2010/main" val="19572142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31" imgH="332" progId="TCLayout.ActiveDocument.1">
                  <p:embed/>
                </p:oleObj>
              </mc:Choice>
              <mc:Fallback>
                <p:oleObj name="think-cell Slide" r:id="rId3" imgW="331" imgH="332" progId="TCLayout.ActiveDocument.1">
                  <p:embed/>
                  <p:pic>
                    <p:nvPicPr>
                      <p:cNvPr id="2" name="think-cell data - do not delete" hidden="1">
                        <a:extLst>
                          <a:ext uri="{FF2B5EF4-FFF2-40B4-BE49-F238E27FC236}">
                            <a16:creationId xmlns:a16="http://schemas.microsoft.com/office/drawing/2014/main" id="{6AA23DD5-5BFA-1F33-B04F-DB6214CC7FB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6" name="Google Shape;16;p22"/>
          <p:cNvSpPr>
            <a:spLocks noGrp="1" noRot="1" noMove="1" noResize="1" noEditPoints="1" noAdjustHandles="1" noChangeArrowheads="1" noChangeShapeType="1"/>
          </p:cNvSpPr>
          <p:nvPr/>
        </p:nvSpPr>
        <p:spPr>
          <a:xfrm>
            <a:off x="0" y="0"/>
            <a:ext cx="12192000" cy="6858001"/>
          </a:xfrm>
          <a:prstGeom prst="rect">
            <a:avLst/>
          </a:prstGeom>
          <a:solidFill>
            <a:srgbClr val="0075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b="0" i="0" u="none" strike="noStrike" cap="none">
              <a:solidFill>
                <a:schemeClr val="accent4"/>
              </a:solidFill>
              <a:latin typeface="EC Square Sans Pro" panose="02000506040000020004" pitchFamily="2" charset="0"/>
              <a:ea typeface="+mn-ea"/>
              <a:cs typeface="+mn-cs"/>
              <a:sym typeface="Arial"/>
            </a:endParaRPr>
          </a:p>
        </p:txBody>
      </p:sp>
      <p:sp>
        <p:nvSpPr>
          <p:cNvPr id="59" name="Google Shape;30;p24">
            <a:extLst>
              <a:ext uri="{FF2B5EF4-FFF2-40B4-BE49-F238E27FC236}">
                <a16:creationId xmlns:a16="http://schemas.microsoft.com/office/drawing/2014/main" id="{49D83FA2-3CD7-AA4F-305A-6191EFA6E7D5}"/>
              </a:ext>
            </a:extLst>
          </p:cNvPr>
          <p:cNvSpPr txBox="1">
            <a:spLocks noGrp="1"/>
          </p:cNvSpPr>
          <p:nvPr>
            <p:ph type="ctrTitle"/>
          </p:nvPr>
        </p:nvSpPr>
        <p:spPr>
          <a:xfrm>
            <a:off x="839788" y="836612"/>
            <a:ext cx="10512425" cy="2592387"/>
          </a:xfrm>
          <a:prstGeom prst="rect">
            <a:avLst/>
          </a:prstGeom>
          <a:noFill/>
          <a:ln>
            <a:noFill/>
          </a:ln>
        </p:spPr>
        <p:txBody>
          <a:bodyPr spcFirstLastPara="1" wrap="square" lIns="0" tIns="45700" rIns="91425" bIns="0" anchor="ctr" anchorCtr="0">
            <a:noAutofit/>
          </a:bodyPr>
          <a:lstStyle>
            <a:lvl1pPr lvl="0" algn="l" rtl="0">
              <a:lnSpc>
                <a:spcPct val="90000"/>
              </a:lnSpc>
              <a:spcBef>
                <a:spcPts val="0"/>
              </a:spcBef>
              <a:spcAft>
                <a:spcPts val="0"/>
              </a:spcAft>
              <a:buClr>
                <a:schemeClr val="accent5"/>
              </a:buClr>
              <a:buSzPts val="6000"/>
              <a:buFont typeface="Arial"/>
              <a:buNone/>
              <a:defRPr sz="6000" b="1" i="0">
                <a:solidFill>
                  <a:schemeClr val="accent4"/>
                </a:solidFill>
                <a:latin typeface="EC Square Sans Pro" panose="02000506040000020004" pitchFamily="2" charset="0"/>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a:p>
        </p:txBody>
      </p:sp>
      <p:sp>
        <p:nvSpPr>
          <p:cNvPr id="60" name="Google Shape;31;p24">
            <a:extLst>
              <a:ext uri="{FF2B5EF4-FFF2-40B4-BE49-F238E27FC236}">
                <a16:creationId xmlns:a16="http://schemas.microsoft.com/office/drawing/2014/main" id="{87D1A488-3BF1-9336-D159-51CED98B08E9}"/>
              </a:ext>
            </a:extLst>
          </p:cNvPr>
          <p:cNvSpPr txBox="1">
            <a:spLocks noGrp="1"/>
          </p:cNvSpPr>
          <p:nvPr>
            <p:ph type="subTitle" idx="1"/>
          </p:nvPr>
        </p:nvSpPr>
        <p:spPr>
          <a:xfrm>
            <a:off x="839788" y="3428999"/>
            <a:ext cx="10512425" cy="1851871"/>
          </a:xfrm>
          <a:prstGeom prst="rect">
            <a:avLst/>
          </a:prstGeom>
          <a:noFill/>
          <a:ln>
            <a:noFill/>
          </a:ln>
        </p:spPr>
        <p:txBody>
          <a:bodyPr spcFirstLastPara="1" wrap="square" lIns="0" tIns="45700" rIns="91425" bIns="45700" anchor="ctr" anchorCtr="0">
            <a:noAutofit/>
          </a:bodyPr>
          <a:lstStyle>
            <a:lvl1pPr lvl="0" algn="l" rtl="0">
              <a:lnSpc>
                <a:spcPct val="100000"/>
              </a:lnSpc>
              <a:spcBef>
                <a:spcPts val="0"/>
              </a:spcBef>
              <a:spcAft>
                <a:spcPts val="0"/>
              </a:spcAft>
              <a:buSzPts val="2400"/>
              <a:buNone/>
              <a:defRPr sz="2400" b="0" i="0">
                <a:solidFill>
                  <a:schemeClr val="bg1"/>
                </a:solidFill>
                <a:latin typeface="EC Square Sans Pro" panose="02000506040000020004" pitchFamily="2" charset="0"/>
                <a:ea typeface="+mn-ea"/>
                <a:cs typeface="+mn-cs"/>
              </a:defRPr>
            </a:lvl1pPr>
            <a:lvl2pPr lvl="1" algn="ctr">
              <a:lnSpc>
                <a:spcPct val="100000"/>
              </a:lnSpc>
              <a:spcBef>
                <a:spcPts val="1800"/>
              </a:spcBef>
              <a:spcAft>
                <a:spcPts val="0"/>
              </a:spcAft>
              <a:buSzPts val="2000"/>
              <a:buNone/>
              <a:defRPr sz="2000"/>
            </a:lvl2pPr>
            <a:lvl3pPr lvl="2" algn="ctr">
              <a:lnSpc>
                <a:spcPct val="100000"/>
              </a:lnSpc>
              <a:spcBef>
                <a:spcPts val="1800"/>
              </a:spcBef>
              <a:spcAft>
                <a:spcPts val="0"/>
              </a:spcAft>
              <a:buSzPts val="1800"/>
              <a:buNone/>
              <a:defRPr sz="1800"/>
            </a:lvl3pPr>
            <a:lvl4pPr lvl="3" algn="ctr">
              <a:lnSpc>
                <a:spcPct val="100000"/>
              </a:lnSpc>
              <a:spcBef>
                <a:spcPts val="1800"/>
              </a:spcBef>
              <a:spcAft>
                <a:spcPts val="0"/>
              </a:spcAft>
              <a:buSzPts val="1600"/>
              <a:buNone/>
              <a:defRPr sz="1600"/>
            </a:lvl4pPr>
            <a:lvl5pPr lvl="4" algn="ctr">
              <a:lnSpc>
                <a:spcPct val="100000"/>
              </a:lnSpc>
              <a:spcBef>
                <a:spcPts val="1800"/>
              </a:spcBef>
              <a:spcAft>
                <a:spcPts val="0"/>
              </a:spcAft>
              <a:buSzPts val="1600"/>
              <a:buNone/>
              <a:defRPr sz="1600"/>
            </a:lvl5pPr>
            <a:lvl6pPr lvl="5" algn="ctr">
              <a:lnSpc>
                <a:spcPct val="90000"/>
              </a:lnSpc>
              <a:spcBef>
                <a:spcPts val="18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lang="en-US"/>
          </a:p>
        </p:txBody>
      </p:sp>
      <p:pic>
        <p:nvPicPr>
          <p:cNvPr id="3" name="Picture 2">
            <a:extLst>
              <a:ext uri="{FF2B5EF4-FFF2-40B4-BE49-F238E27FC236}">
                <a16:creationId xmlns:a16="http://schemas.microsoft.com/office/drawing/2014/main" id="{FF9F3D34-D036-B1EF-7726-F5075E72D5CF}"/>
              </a:ext>
              <a:ext uri="{C183D7F6-B498-43B3-948B-1728B52AA6E4}">
                <adec:decorative xmlns:adec="http://schemas.microsoft.com/office/drawing/2017/decorative" val="0"/>
              </a:ext>
            </a:extLst>
          </p:cNvPr>
          <p:cNvPicPr>
            <a:picLocks noGrp="1" noRot="1" noMove="1" noResize="1" noEditPoints="1" noAdjustHandles="1" noChangeArrowheads="1" noChangeShapeType="1" noCrop="1"/>
          </p:cNvPicPr>
          <p:nvPr userDrawn="1"/>
        </p:nvPicPr>
        <p:blipFill>
          <a:blip r:embed="rId5"/>
          <a:srcRect/>
          <a:stretch/>
        </p:blipFill>
        <p:spPr>
          <a:xfrm>
            <a:off x="9463383" y="5752163"/>
            <a:ext cx="2544024" cy="914258"/>
          </a:xfrm>
          <a:prstGeom prst="rect">
            <a:avLst/>
          </a:prstGeom>
          <a:noFill/>
        </p:spPr>
      </p:pic>
      <p:sp>
        <p:nvSpPr>
          <p:cNvPr id="4" name="Google Shape;20;p22">
            <a:extLst>
              <a:ext uri="{FF2B5EF4-FFF2-40B4-BE49-F238E27FC236}">
                <a16:creationId xmlns:a16="http://schemas.microsoft.com/office/drawing/2014/main" id="{2E925D64-6218-CAD8-B803-10259A06FE49}"/>
              </a:ext>
            </a:extLst>
          </p:cNvPr>
          <p:cNvSpPr txBox="1">
            <a:spLocks noGrp="1"/>
          </p:cNvSpPr>
          <p:nvPr>
            <p:ph type="body" idx="2"/>
          </p:nvPr>
        </p:nvSpPr>
        <p:spPr>
          <a:xfrm>
            <a:off x="6096000" y="5328840"/>
            <a:ext cx="5252207" cy="463485"/>
          </a:xfrm>
          <a:prstGeom prst="rect">
            <a:avLst/>
          </a:prstGeom>
          <a:noFill/>
          <a:ln>
            <a:noFill/>
          </a:ln>
        </p:spPr>
        <p:txBody>
          <a:bodyPr spcFirstLastPara="1" wrap="square" lIns="91425" tIns="45700" rIns="91425" bIns="45700" anchor="ctr" anchorCtr="0">
            <a:noAutofit/>
          </a:bodyPr>
          <a:lstStyle>
            <a:lvl1pPr marL="457200" lvl="0" indent="-228600" algn="r" rtl="0">
              <a:lnSpc>
                <a:spcPct val="100000"/>
              </a:lnSpc>
              <a:spcBef>
                <a:spcPts val="0"/>
              </a:spcBef>
              <a:spcAft>
                <a:spcPts val="0"/>
              </a:spcAft>
              <a:buSzPts val="2200"/>
              <a:buFont typeface="Arial"/>
              <a:buNone/>
              <a:defRPr sz="2200" b="0" i="1">
                <a:solidFill>
                  <a:schemeClr val="bg1"/>
                </a:solidFill>
                <a:latin typeface="EC Square Sans Pro" panose="02000506040000020004" pitchFamily="2" charset="0"/>
                <a:ea typeface="+mn-ea"/>
                <a:cs typeface="+mn-cs"/>
              </a:defRPr>
            </a:lvl1pPr>
            <a:lvl2pPr marL="914400" lvl="1" indent="-342900" algn="l">
              <a:lnSpc>
                <a:spcPct val="100000"/>
              </a:lnSpc>
              <a:spcBef>
                <a:spcPts val="1800"/>
              </a:spcBef>
              <a:spcAft>
                <a:spcPts val="0"/>
              </a:spcAft>
              <a:buSzPts val="1800"/>
              <a:buChar char="•"/>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a:p>
        </p:txBody>
      </p:sp>
      <p:pic>
        <p:nvPicPr>
          <p:cNvPr id="21" name="Picture 20" descr="A black background with green cubes&#10;&#10;AI-generated content may be incorrect.">
            <a:extLst>
              <a:ext uri="{FF2B5EF4-FFF2-40B4-BE49-F238E27FC236}">
                <a16:creationId xmlns:a16="http://schemas.microsoft.com/office/drawing/2014/main" id="{DFB56F08-64AE-DCEC-2682-A2EEDA48AA5D}"/>
              </a:ext>
            </a:extLst>
          </p:cNvPr>
          <p:cNvPicPr>
            <a:picLocks noGrp="1" noRot="1" noChangeAspect="1" noMove="1" noResize="1" noEditPoints="1" noAdjustHandles="1" noChangeArrowheads="1" noChangeShapeType="1" noCrop="1"/>
          </p:cNvPicPr>
          <p:nvPr userDrawn="1"/>
        </p:nvPicPr>
        <p:blipFill>
          <a:blip r:embed="rId6"/>
          <a:srcRect l="23605" t="11540" r="38957" b="43888"/>
          <a:stretch>
            <a:fillRect/>
          </a:stretch>
        </p:blipFill>
        <p:spPr>
          <a:xfrm>
            <a:off x="5451948" y="3688469"/>
            <a:ext cx="3776134" cy="3169532"/>
          </a:xfrm>
          <a:prstGeom prst="rect">
            <a:avLst/>
          </a:prstGeom>
        </p:spPr>
      </p:pic>
      <p:pic>
        <p:nvPicPr>
          <p:cNvPr id="20" name="Picture 19" descr="A black background with cubes&#10;&#10;AI-generated content may be incorrect.">
            <a:extLst>
              <a:ext uri="{FF2B5EF4-FFF2-40B4-BE49-F238E27FC236}">
                <a16:creationId xmlns:a16="http://schemas.microsoft.com/office/drawing/2014/main" id="{000DABCD-9D30-7277-C190-CD14C38E48D1}"/>
              </a:ext>
            </a:extLst>
          </p:cNvPr>
          <p:cNvPicPr>
            <a:picLocks noGrp="1" noRot="1" noChangeAspect="1" noMove="1" noResize="1" noEditPoints="1" noAdjustHandles="1" noChangeArrowheads="1" noChangeShapeType="1" noCrop="1"/>
          </p:cNvPicPr>
          <p:nvPr userDrawn="1"/>
        </p:nvPicPr>
        <p:blipFill>
          <a:blip r:embed="rId7"/>
          <a:srcRect l="24318" t="3437" r="50459" b="12307"/>
          <a:stretch>
            <a:fillRect/>
          </a:stretch>
        </p:blipFill>
        <p:spPr>
          <a:xfrm>
            <a:off x="9647976" y="874096"/>
            <a:ext cx="2544024" cy="5983904"/>
          </a:xfrm>
          <a:prstGeom prst="rect">
            <a:avLst/>
          </a:prstGeom>
        </p:spPr>
      </p:pic>
    </p:spTree>
    <p:extLst>
      <p:ext uri="{BB962C8B-B14F-4D97-AF65-F5344CB8AC3E}">
        <p14:creationId xmlns:p14="http://schemas.microsoft.com/office/powerpoint/2010/main" val="18384460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777">
          <p15:clr>
            <a:srgbClr val="FBAE40"/>
          </p15:clr>
        </p15:guide>
        <p15:guide id="4" orient="horz" pos="34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Last slide (option 1)" preserve="1" userDrawn="1">
  <p:cSld name="1_Last slide (option 1)">
    <p:spTree>
      <p:nvGrpSpPr>
        <p:cNvPr id="1" name="Shape 140"/>
        <p:cNvGrpSpPr/>
        <p:nvPr/>
      </p:nvGrpSpPr>
      <p:grpSpPr>
        <a:xfrm>
          <a:off x="0" y="0"/>
          <a:ext cx="0" cy="0"/>
          <a:chOff x="0" y="0"/>
          <a:chExt cx="0" cy="0"/>
        </a:xfrm>
      </p:grpSpPr>
      <p:sp>
        <p:nvSpPr>
          <p:cNvPr id="141" name="Google Shape;141;p37"/>
          <p:cNvSpPr/>
          <p:nvPr/>
        </p:nvSpPr>
        <p:spPr>
          <a:xfrm>
            <a:off x="0" y="1"/>
            <a:ext cx="12192000" cy="4560424"/>
          </a:xfrm>
          <a:prstGeom prst="rect">
            <a:avLst/>
          </a:prstGeom>
          <a:solidFill>
            <a:srgbClr val="0075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a:solidFill>
                <a:schemeClr val="lt1"/>
              </a:solidFill>
              <a:latin typeface="EC Square Sans Pro" panose="02000506040000020004" pitchFamily="2" charset="0"/>
              <a:ea typeface="+mn-ea"/>
              <a:cs typeface="+mn-cs"/>
              <a:sym typeface="Arial"/>
            </a:endParaRPr>
          </a:p>
        </p:txBody>
      </p:sp>
      <p:graphicFrame>
        <p:nvGraphicFramePr>
          <p:cNvPr id="3" name="think-cell data - do not delete" hidden="1">
            <a:extLst>
              <a:ext uri="{FF2B5EF4-FFF2-40B4-BE49-F238E27FC236}">
                <a16:creationId xmlns:a16="http://schemas.microsoft.com/office/drawing/2014/main" id="{1279C94F-9B9D-38B3-8093-C5E255C47E05}"/>
              </a:ext>
            </a:extLst>
          </p:cNvPr>
          <p:cNvGraphicFramePr>
            <a:graphicFrameLocks noChangeAspect="1"/>
          </p:cNvGraphicFramePr>
          <p:nvPr userDrawn="1">
            <p:custDataLst>
              <p:tags r:id="rId1"/>
            </p:custDataLst>
            <p:extLst>
              <p:ext uri="{D42A27DB-BD31-4B8C-83A1-F6EECF244321}">
                <p14:modId xmlns:p14="http://schemas.microsoft.com/office/powerpoint/2010/main" val="21734750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31" imgH="332" progId="TCLayout.ActiveDocument.1">
                  <p:embed/>
                </p:oleObj>
              </mc:Choice>
              <mc:Fallback>
                <p:oleObj name="think-cell Slide" r:id="rId3" imgW="331" imgH="332" progId="TCLayout.ActiveDocument.1">
                  <p:embed/>
                  <p:pic>
                    <p:nvPicPr>
                      <p:cNvPr id="3" name="think-cell data - do not delete" hidden="1">
                        <a:extLst>
                          <a:ext uri="{FF2B5EF4-FFF2-40B4-BE49-F238E27FC236}">
                            <a16:creationId xmlns:a16="http://schemas.microsoft.com/office/drawing/2014/main" id="{1279C94F-9B9D-38B3-8093-C5E255C47E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Google Shape;144;p37">
            <a:extLst>
              <a:ext uri="{FF2B5EF4-FFF2-40B4-BE49-F238E27FC236}">
                <a16:creationId xmlns:a16="http://schemas.microsoft.com/office/drawing/2014/main" id="{2071EEA0-1273-7D0D-B8B7-F15A3927CAA9}"/>
              </a:ext>
            </a:extLst>
          </p:cNvPr>
          <p:cNvSpPr txBox="1">
            <a:spLocks noGrp="1"/>
          </p:cNvSpPr>
          <p:nvPr>
            <p:ph type="body" idx="1"/>
          </p:nvPr>
        </p:nvSpPr>
        <p:spPr>
          <a:xfrm>
            <a:off x="839790" y="4804409"/>
            <a:ext cx="10512424" cy="1216980"/>
          </a:xfrm>
          <a:prstGeom prst="rect">
            <a:avLst/>
          </a:prstGeom>
          <a:noFill/>
          <a:ln>
            <a:noFill/>
          </a:ln>
        </p:spPr>
        <p:txBody>
          <a:bodyPr spcFirstLastPara="1" wrap="square" lIns="0" tIns="45700" rIns="91425" bIns="45700" anchor="ctr" anchorCtr="0">
            <a:normAutofit/>
          </a:bodyPr>
          <a:lstStyle>
            <a:lvl1pPr marL="457200" lvl="0" indent="-228600" algn="l" rtl="0">
              <a:lnSpc>
                <a:spcPct val="100000"/>
              </a:lnSpc>
              <a:spcBef>
                <a:spcPts val="0"/>
              </a:spcBef>
              <a:spcAft>
                <a:spcPts val="0"/>
              </a:spcAft>
              <a:buSzPts val="1400"/>
              <a:buFont typeface="Arial"/>
              <a:buNone/>
              <a:defRPr lang="en-US" sz="2400" b="0" i="0" kern="1200" dirty="0">
                <a:solidFill>
                  <a:schemeClr val="tx1"/>
                </a:solidFill>
                <a:latin typeface="EC Square Sans Pro" panose="02000506040000020004" pitchFamily="2" charset="0"/>
                <a:ea typeface="+mn-ea"/>
                <a:cs typeface="+mn-cs"/>
              </a:defRPr>
            </a:lvl1pPr>
            <a:lvl2pPr marL="914400" lvl="1" indent="-228600" algn="l">
              <a:lnSpc>
                <a:spcPct val="100000"/>
              </a:lnSpc>
              <a:spcBef>
                <a:spcPts val="1800"/>
              </a:spcBef>
              <a:spcAft>
                <a:spcPts val="0"/>
              </a:spcAft>
              <a:buSzPts val="2000"/>
              <a:buNone/>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a:p>
        </p:txBody>
      </p:sp>
      <p:sp>
        <p:nvSpPr>
          <p:cNvPr id="143" name="Google Shape;143;p37"/>
          <p:cNvSpPr txBox="1">
            <a:spLocks noGrp="1"/>
          </p:cNvSpPr>
          <p:nvPr>
            <p:ph type="ctrTitle"/>
          </p:nvPr>
        </p:nvSpPr>
        <p:spPr>
          <a:xfrm>
            <a:off x="839789" y="836613"/>
            <a:ext cx="10512424" cy="3923108"/>
          </a:xfrm>
          <a:prstGeom prst="rect">
            <a:avLst/>
          </a:prstGeom>
          <a:noFill/>
          <a:ln>
            <a:noFill/>
          </a:ln>
        </p:spPr>
        <p:txBody>
          <a:bodyPr spcFirstLastPara="1" wrap="square" lIns="0" tIns="45700" rIns="91425" bIns="0" anchor="ctr" anchorCtr="0">
            <a:noAutofit/>
          </a:bodyPr>
          <a:lstStyle>
            <a:lvl1pPr lvl="0" algn="l" rtl="0">
              <a:lnSpc>
                <a:spcPct val="90000"/>
              </a:lnSpc>
              <a:spcBef>
                <a:spcPts val="0"/>
              </a:spcBef>
              <a:spcAft>
                <a:spcPts val="0"/>
              </a:spcAft>
              <a:buClr>
                <a:schemeClr val="dk2"/>
              </a:buClr>
              <a:buSzPts val="6000"/>
              <a:buFont typeface="Arial"/>
              <a:buNone/>
              <a:defRPr lang="en-US" sz="6000" b="1" i="0" kern="1200" dirty="0">
                <a:solidFill>
                  <a:schemeClr val="accent4"/>
                </a:solidFill>
                <a:latin typeface="EC Square Sans Pro" panose="02000506040000020004" pitchFamily="2" charset="0"/>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a:p>
        </p:txBody>
      </p:sp>
      <p:sp>
        <p:nvSpPr>
          <p:cNvPr id="2" name="Slide Number Placeholder 5">
            <a:extLst>
              <a:ext uri="{FF2B5EF4-FFF2-40B4-BE49-F238E27FC236}">
                <a16:creationId xmlns:a16="http://schemas.microsoft.com/office/drawing/2014/main" id="{2911FE21-658D-6BC3-B753-29F54B830303}"/>
              </a:ext>
            </a:extLst>
          </p:cNvPr>
          <p:cNvSpPr txBox="1">
            <a:spLocks/>
          </p:cNvSpPr>
          <p:nvPr userDrawn="1"/>
        </p:nvSpPr>
        <p:spPr>
          <a:xfrm>
            <a:off x="376188" y="6282069"/>
            <a:ext cx="463601" cy="365125"/>
          </a:xfrm>
          <a:prstGeom prst="rect">
            <a:avLst/>
          </a:prstGeom>
        </p:spPr>
        <p:txBody>
          <a:bodyPr vert="horz" lIns="91440" tIns="45720" rIns="91440" bIns="45720" rtlCol="0" anchor="b"/>
          <a:lstStyle>
            <a:defPPr>
              <a:defRPr lang="en-BE"/>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68364BB-9B21-4D29-A19C-C6410F652861}" type="slidenum">
              <a:rPr lang="en-IE" sz="1000" smtClean="0">
                <a:solidFill>
                  <a:schemeClr val="tx2"/>
                </a:solidFill>
              </a:rPr>
              <a:pPr algn="l"/>
              <a:t>‹#›</a:t>
            </a:fld>
            <a:endParaRPr lang="en-IE" sz="1000">
              <a:solidFill>
                <a:schemeClr val="tx2"/>
              </a:solidFill>
            </a:endParaRPr>
          </a:p>
        </p:txBody>
      </p:sp>
      <p:pic>
        <p:nvPicPr>
          <p:cNvPr id="4" name="Picture 3">
            <a:extLst>
              <a:ext uri="{FF2B5EF4-FFF2-40B4-BE49-F238E27FC236}">
                <a16:creationId xmlns:a16="http://schemas.microsoft.com/office/drawing/2014/main" id="{18E82DA3-E14A-A124-7F3C-8C280BB0B3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5"/>
          <a:srcRect/>
          <a:stretch/>
        </p:blipFill>
        <p:spPr>
          <a:xfrm>
            <a:off x="10726075" y="5901016"/>
            <a:ext cx="1255449" cy="762106"/>
          </a:xfrm>
          <a:prstGeom prst="rect">
            <a:avLst/>
          </a:prstGeom>
        </p:spPr>
      </p:pic>
      <p:pic>
        <p:nvPicPr>
          <p:cNvPr id="17" name="Picture 16" descr="A black background with green cubes&#10;&#10;AI-generated content may be incorrect.">
            <a:extLst>
              <a:ext uri="{FF2B5EF4-FFF2-40B4-BE49-F238E27FC236}">
                <a16:creationId xmlns:a16="http://schemas.microsoft.com/office/drawing/2014/main" id="{30966EB2-CF0E-9AEE-67A8-8403B44FBED5}"/>
              </a:ext>
            </a:extLst>
          </p:cNvPr>
          <p:cNvPicPr>
            <a:picLocks noGrp="1" noRot="1" noChangeAspect="1" noMove="1" noResize="1" noEditPoints="1" noAdjustHandles="1" noChangeArrowheads="1" noChangeShapeType="1" noCrop="1"/>
          </p:cNvPicPr>
          <p:nvPr userDrawn="1"/>
        </p:nvPicPr>
        <p:blipFill>
          <a:blip r:embed="rId6"/>
          <a:srcRect l="45532" t="23499" r="39991" b="14762"/>
          <a:stretch>
            <a:fillRect/>
          </a:stretch>
        </p:blipFill>
        <p:spPr>
          <a:xfrm>
            <a:off x="10726075" y="0"/>
            <a:ext cx="1465925" cy="4401996"/>
          </a:xfrm>
          <a:prstGeom prst="rect">
            <a:avLst/>
          </a:prstGeom>
        </p:spPr>
      </p:pic>
      <p:pic>
        <p:nvPicPr>
          <p:cNvPr id="20" name="Picture 19" descr="A black background with green cubes&#10;&#10;AI-generated content may be incorrect.">
            <a:extLst>
              <a:ext uri="{FF2B5EF4-FFF2-40B4-BE49-F238E27FC236}">
                <a16:creationId xmlns:a16="http://schemas.microsoft.com/office/drawing/2014/main" id="{0136C665-8DED-A951-AA24-7BA7E755CEF1}"/>
              </a:ext>
            </a:extLst>
          </p:cNvPr>
          <p:cNvPicPr>
            <a:picLocks noGrp="1" noRot="1" noMove="1" noResize="1" noEditPoints="1" noAdjustHandles="1" noChangeArrowheads="1" noChangeShapeType="1" noCrop="1"/>
          </p:cNvPicPr>
          <p:nvPr userDrawn="1"/>
        </p:nvPicPr>
        <p:blipFill>
          <a:blip r:embed="rId7"/>
          <a:srcRect l="44205" t="33825" r="38957" b="21169"/>
          <a:stretch>
            <a:fillRect/>
          </a:stretch>
        </p:blipFill>
        <p:spPr>
          <a:xfrm>
            <a:off x="-1" y="0"/>
            <a:ext cx="1698311" cy="3200399"/>
          </a:xfrm>
          <a:prstGeom prst="rect">
            <a:avLst/>
          </a:prstGeom>
        </p:spPr>
      </p:pic>
    </p:spTree>
    <p:extLst>
      <p:ext uri="{BB962C8B-B14F-4D97-AF65-F5344CB8AC3E}">
        <p14:creationId xmlns:p14="http://schemas.microsoft.com/office/powerpoint/2010/main" val="23306732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3"/>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A8F72A2-872D-4AB8-F418-56698EDC9065}"/>
              </a:ext>
            </a:extLst>
          </p:cNvPr>
          <p:cNvGraphicFramePr>
            <a:graphicFrameLocks noChangeAspect="1"/>
          </p:cNvGraphicFramePr>
          <p:nvPr userDrawn="1">
            <p:custDataLst>
              <p:tags r:id="rId1"/>
            </p:custDataLst>
            <p:extLst>
              <p:ext uri="{D42A27DB-BD31-4B8C-83A1-F6EECF244321}">
                <p14:modId xmlns:p14="http://schemas.microsoft.com/office/powerpoint/2010/main" val="31075739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31" imgH="332" progId="TCLayout.ActiveDocument.1">
                  <p:embed/>
                </p:oleObj>
              </mc:Choice>
              <mc:Fallback>
                <p:oleObj name="think-cell Slide" r:id="rId3" imgW="331" imgH="332" progId="TCLayout.ActiveDocument.1">
                  <p:embed/>
                  <p:pic>
                    <p:nvPicPr>
                      <p:cNvPr id="2" name="think-cell data - do not delete" hidden="1">
                        <a:extLst>
                          <a:ext uri="{FF2B5EF4-FFF2-40B4-BE49-F238E27FC236}">
                            <a16:creationId xmlns:a16="http://schemas.microsoft.com/office/drawing/2014/main" id="{EA8F72A2-872D-4AB8-F418-56698EDC906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5" name="Google Shape;25;p23"/>
          <p:cNvSpPr txBox="1">
            <a:spLocks noGrp="1"/>
          </p:cNvSpPr>
          <p:nvPr>
            <p:ph type="title"/>
          </p:nvPr>
        </p:nvSpPr>
        <p:spPr>
          <a:xfrm>
            <a:off x="839788" y="313858"/>
            <a:ext cx="10512426" cy="836613"/>
          </a:xfrm>
          <a:prstGeom prst="rect">
            <a:avLst/>
          </a:prstGeom>
          <a:noFill/>
          <a:ln>
            <a:noFill/>
          </a:ln>
        </p:spPr>
        <p:txBody>
          <a:bodyPr spcFirstLastPara="1" wrap="square" lIns="0" tIns="45700" rIns="91425" bIns="0" anchor="ctr" anchorCtr="0">
            <a:noAutofit/>
          </a:bodyPr>
          <a:lstStyle>
            <a:lvl1pPr lvl="0" algn="l" rtl="0">
              <a:lnSpc>
                <a:spcPct val="90000"/>
              </a:lnSpc>
              <a:spcBef>
                <a:spcPts val="0"/>
              </a:spcBef>
              <a:spcAft>
                <a:spcPts val="0"/>
              </a:spcAft>
              <a:buClr>
                <a:schemeClr val="dk2"/>
              </a:buClr>
              <a:buSzPts val="1800"/>
              <a:buNone/>
              <a:defRPr b="0" i="0">
                <a:solidFill>
                  <a:schemeClr val="tx2"/>
                </a:solidFill>
                <a:latin typeface="EC Square Sans Pro" panose="02000506040000020004" pitchFamily="2" charset="0"/>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a:p>
        </p:txBody>
      </p:sp>
      <p:sp>
        <p:nvSpPr>
          <p:cNvPr id="26" name="Google Shape;26;p23"/>
          <p:cNvSpPr txBox="1">
            <a:spLocks noGrp="1"/>
          </p:cNvSpPr>
          <p:nvPr>
            <p:ph type="body" idx="1" hasCustomPrompt="1"/>
          </p:nvPr>
        </p:nvSpPr>
        <p:spPr>
          <a:xfrm>
            <a:off x="839785" y="1226820"/>
            <a:ext cx="10512427" cy="4480709"/>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0"/>
              </a:spcBef>
              <a:spcAft>
                <a:spcPts val="0"/>
              </a:spcAft>
              <a:buClr>
                <a:schemeClr val="tx2"/>
              </a:buClr>
              <a:buSzPct val="75000"/>
              <a:buChar char="•"/>
              <a:defRPr sz="2400" b="0" i="0">
                <a:solidFill>
                  <a:schemeClr val="tx1"/>
                </a:solidFill>
                <a:latin typeface="EC Square Sans Pro" panose="02000506040000020004" pitchFamily="2" charset="0"/>
                <a:ea typeface="+mn-ea"/>
                <a:cs typeface="+mn-cs"/>
              </a:defRPr>
            </a:lvl1pPr>
            <a:lvl2pPr marL="914400" lvl="1" indent="-355600" algn="l" rtl="0">
              <a:lnSpc>
                <a:spcPct val="100000"/>
              </a:lnSpc>
              <a:spcBef>
                <a:spcPts val="0"/>
              </a:spcBef>
              <a:spcAft>
                <a:spcPts val="0"/>
              </a:spcAft>
              <a:buClr>
                <a:schemeClr val="tx2"/>
              </a:buClr>
              <a:buSzPct val="75000"/>
              <a:buChar char="•"/>
              <a:defRPr sz="2000" b="0" i="0">
                <a:solidFill>
                  <a:schemeClr val="tx1"/>
                </a:solidFill>
                <a:latin typeface="EC Square Sans Pro" panose="02000506040000020004" pitchFamily="2" charset="0"/>
                <a:ea typeface="+mn-ea"/>
                <a:cs typeface="+mn-cs"/>
              </a:defRPr>
            </a:lvl2pPr>
            <a:lvl3pPr marL="1371600" lvl="2" indent="-342900" algn="l">
              <a:lnSpc>
                <a:spcPct val="100000"/>
              </a:lnSpc>
              <a:spcBef>
                <a:spcPts val="1800"/>
              </a:spcBef>
              <a:spcAft>
                <a:spcPts val="0"/>
              </a:spcAft>
              <a:buSzPts val="1800"/>
              <a:buChar char="•"/>
              <a:defRPr/>
            </a:lvl3pPr>
            <a:lvl4pPr marL="1828800" lvl="3" indent="-330200" algn="l">
              <a:lnSpc>
                <a:spcPct val="100000"/>
              </a:lnSpc>
              <a:spcBef>
                <a:spcPts val="1800"/>
              </a:spcBef>
              <a:spcAft>
                <a:spcPts val="0"/>
              </a:spcAft>
              <a:buSzPts val="1600"/>
              <a:buChar char="•"/>
              <a:defRPr/>
            </a:lvl4pPr>
            <a:lvl5pPr marL="2286000" lvl="4" indent="-330200" algn="l">
              <a:lnSpc>
                <a:spcPct val="100000"/>
              </a:lnSpc>
              <a:spcBef>
                <a:spcPts val="1800"/>
              </a:spcBef>
              <a:spcAft>
                <a:spcPts val="0"/>
              </a:spcAft>
              <a:buSzPts val="16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US"/>
              <a:t>Click to add text</a:t>
            </a:r>
          </a:p>
          <a:p>
            <a:pPr lvl="1"/>
            <a:r>
              <a:rPr lang="en-US"/>
              <a:t>Click to add text</a:t>
            </a:r>
          </a:p>
        </p:txBody>
      </p:sp>
      <p:sp>
        <p:nvSpPr>
          <p:cNvPr id="3" name="Text Placeholder 16">
            <a:extLst>
              <a:ext uri="{FF2B5EF4-FFF2-40B4-BE49-F238E27FC236}">
                <a16:creationId xmlns:a16="http://schemas.microsoft.com/office/drawing/2014/main" id="{691F4A43-70A4-D22B-422E-30FF1BF478EB}"/>
              </a:ext>
            </a:extLst>
          </p:cNvPr>
          <p:cNvSpPr>
            <a:spLocks noGrp="1"/>
          </p:cNvSpPr>
          <p:nvPr>
            <p:ph type="body" sz="quarter" idx="10" hasCustomPrompt="1"/>
          </p:nvPr>
        </p:nvSpPr>
        <p:spPr>
          <a:xfrm>
            <a:off x="839785" y="6269927"/>
            <a:ext cx="9899222" cy="540236"/>
          </a:xfrm>
          <a:prstGeom prst="rect">
            <a:avLst/>
          </a:prstGeom>
        </p:spPr>
        <p:txBody>
          <a:bodyPr anchor="ctr"/>
          <a:lstStyle>
            <a:lvl1pPr marL="0" indent="0" algn="l">
              <a:spcBef>
                <a:spcPts val="0"/>
              </a:spcBef>
              <a:buNone/>
              <a:defRPr lang="en-BE" sz="1200" b="0" i="1">
                <a:solidFill>
                  <a:schemeClr val="tx1"/>
                </a:solidFill>
                <a:effectLst/>
                <a:latin typeface="+mn-lt"/>
              </a:defRPr>
            </a:lvl1pPr>
            <a:lvl2pPr marL="457200" indent="0" algn="l">
              <a:buNone/>
              <a:defRPr sz="800" b="0" i="0">
                <a:latin typeface="EC Square Sans Pro" panose="02000506040000020004" pitchFamily="2" charset="0"/>
              </a:defRPr>
            </a:lvl2pPr>
            <a:lvl3pPr marL="914400" indent="0" algn="l">
              <a:buNone/>
              <a:defRPr sz="800" b="0" i="0">
                <a:latin typeface="EC Square Sans Pro" panose="02000506040000020004" pitchFamily="2" charset="0"/>
              </a:defRPr>
            </a:lvl3pPr>
            <a:lvl4pPr marL="1371600" indent="0" algn="l">
              <a:buNone/>
              <a:defRPr sz="800" b="0" i="0">
                <a:latin typeface="EC Square Sans Pro" panose="02000506040000020004" pitchFamily="2" charset="0"/>
              </a:defRPr>
            </a:lvl4pPr>
            <a:lvl5pPr marL="1828800" indent="0" algn="l">
              <a:buNone/>
              <a:defRPr sz="800" b="0" i="0">
                <a:latin typeface="EC Square Sans Pro" panose="02000506040000020004" pitchFamily="2" charset="0"/>
              </a:defRPr>
            </a:lvl5pPr>
          </a:lstStyle>
          <a:p>
            <a:pPr lvl="0"/>
            <a:r>
              <a:rPr lang="en-BE" sz="1200" kern="100">
                <a:effectLst/>
                <a:latin typeface="EC Square Sans Pro" panose="02000506040000020004" pitchFamily="2" charset="0"/>
                <a:ea typeface="Aptos" panose="020B0004020202020204" pitchFamily="34" charset="0"/>
                <a:cs typeface="Times New Roman" panose="02020603050405020304" pitchFamily="18" charset="0"/>
              </a:rPr>
              <a:t>*This space can be used for footnotes. Only use if necessary.</a:t>
            </a:r>
            <a:endParaRPr lang="en-BE" sz="1200" kern="100">
              <a:effectLst/>
              <a:latin typeface="Aptos" panose="020B0004020202020204" pitchFamily="34" charset="0"/>
              <a:ea typeface="Aptos" panose="020B0004020202020204" pitchFamily="34" charset="0"/>
              <a:cs typeface="Times New Roman" panose="02020603050405020304" pitchFamily="18" charset="0"/>
            </a:endParaRPr>
          </a:p>
          <a:p>
            <a:pPr lvl="0"/>
            <a:r>
              <a:rPr lang="en-BE" sz="1200" kern="100">
                <a:effectLst/>
                <a:latin typeface="EC Square Sans Pro" panose="02000506040000020004" pitchFamily="2" charset="0"/>
                <a:ea typeface="Aptos" panose="020B0004020202020204" pitchFamily="34" charset="0"/>
                <a:cs typeface="Times New Roman" panose="02020603050405020304" pitchFamily="18" charset="0"/>
              </a:rPr>
              <a:t>Footnotes should be 3 lines max.</a:t>
            </a:r>
            <a:endParaRPr lang="en-BE" sz="1200" kern="100">
              <a:effectLst/>
              <a:latin typeface="Aptos" panose="020B0004020202020204" pitchFamily="34" charset="0"/>
              <a:ea typeface="Aptos" panose="020B0004020202020204" pitchFamily="34" charset="0"/>
              <a:cs typeface="Times New Roman" panose="02020603050405020304" pitchFamily="18" charset="0"/>
            </a:endParaRPr>
          </a:p>
          <a:p>
            <a:pPr lvl="0"/>
            <a:r>
              <a:rPr lang="en-BE" sz="1200" kern="100">
                <a:effectLst/>
                <a:latin typeface="EC Square Sans Pro" panose="02000506040000020004" pitchFamily="2" charset="0"/>
                <a:ea typeface="Aptos" panose="020B0004020202020204" pitchFamily="34" charset="0"/>
                <a:cs typeface="Times New Roman" panose="02020603050405020304" pitchFamily="18" charset="0"/>
              </a:rPr>
              <a:t>*If the alignment to the LEFT covers some of your content, align it to the RIGHT.</a:t>
            </a:r>
            <a:endParaRPr lang="en-BE"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Slide Number Placeholder 5">
            <a:extLst>
              <a:ext uri="{FF2B5EF4-FFF2-40B4-BE49-F238E27FC236}">
                <a16:creationId xmlns:a16="http://schemas.microsoft.com/office/drawing/2014/main" id="{92269485-7314-7B3F-CCD9-367E0BF8454B}"/>
              </a:ext>
            </a:extLst>
          </p:cNvPr>
          <p:cNvSpPr txBox="1">
            <a:spLocks/>
          </p:cNvSpPr>
          <p:nvPr userDrawn="1"/>
        </p:nvSpPr>
        <p:spPr>
          <a:xfrm>
            <a:off x="376188" y="6282069"/>
            <a:ext cx="463597" cy="365125"/>
          </a:xfrm>
          <a:prstGeom prst="rect">
            <a:avLst/>
          </a:prstGeom>
        </p:spPr>
        <p:txBody>
          <a:bodyPr vert="horz" lIns="91440" tIns="45720" rIns="91440" bIns="45720" rtlCol="0" anchor="b"/>
          <a:lstStyle>
            <a:defPPr>
              <a:defRPr lang="en-BE"/>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68364BB-9B21-4D29-A19C-C6410F652861}" type="slidenum">
              <a:rPr lang="en-IE" sz="1000" smtClean="0">
                <a:solidFill>
                  <a:schemeClr val="tx2"/>
                </a:solidFill>
              </a:rPr>
              <a:pPr algn="l"/>
              <a:t>‹#›</a:t>
            </a:fld>
            <a:endParaRPr lang="en-IE" sz="1000">
              <a:solidFill>
                <a:schemeClr val="tx2"/>
              </a:solidFill>
            </a:endParaRPr>
          </a:p>
        </p:txBody>
      </p:sp>
      <p:pic>
        <p:nvPicPr>
          <p:cNvPr id="6" name="Picture 5">
            <a:extLst>
              <a:ext uri="{FF2B5EF4-FFF2-40B4-BE49-F238E27FC236}">
                <a16:creationId xmlns:a16="http://schemas.microsoft.com/office/drawing/2014/main" id="{763B3232-B5FF-5AFF-4645-9ABA22F0FC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5"/>
          <a:srcRect/>
          <a:stretch/>
        </p:blipFill>
        <p:spPr>
          <a:xfrm>
            <a:off x="10726075" y="5901016"/>
            <a:ext cx="1255449" cy="762106"/>
          </a:xfrm>
          <a:prstGeom prst="rect">
            <a:avLst/>
          </a:prstGeom>
        </p:spPr>
      </p:pic>
    </p:spTree>
    <p:extLst>
      <p:ext uri="{BB962C8B-B14F-4D97-AF65-F5344CB8AC3E}">
        <p14:creationId xmlns:p14="http://schemas.microsoft.com/office/powerpoint/2010/main" val="3952779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3"/>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1DF0DFE-E92B-F785-BB65-80782E454FF9}"/>
              </a:ext>
            </a:extLst>
          </p:cNvPr>
          <p:cNvGraphicFramePr>
            <a:graphicFrameLocks noChangeAspect="1"/>
          </p:cNvGraphicFramePr>
          <p:nvPr userDrawn="1">
            <p:custDataLst>
              <p:tags r:id="rId1"/>
            </p:custDataLst>
            <p:extLst>
              <p:ext uri="{D42A27DB-BD31-4B8C-83A1-F6EECF244321}">
                <p14:modId xmlns:p14="http://schemas.microsoft.com/office/powerpoint/2010/main" val="14227921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31" imgH="332" progId="TCLayout.ActiveDocument.1">
                  <p:embed/>
                </p:oleObj>
              </mc:Choice>
              <mc:Fallback>
                <p:oleObj name="think-cell Slide" r:id="rId3" imgW="331" imgH="332" progId="TCLayout.ActiveDocument.1">
                  <p:embed/>
                  <p:pic>
                    <p:nvPicPr>
                      <p:cNvPr id="2" name="think-cell data - do not delete" hidden="1">
                        <a:extLst>
                          <a:ext uri="{FF2B5EF4-FFF2-40B4-BE49-F238E27FC236}">
                            <a16:creationId xmlns:a16="http://schemas.microsoft.com/office/drawing/2014/main" id="{F1DF0DFE-E92B-F785-BB65-80782E454F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Google Shape;10;p21" hidden="1">
            <a:extLst>
              <a:ext uri="{FF2B5EF4-FFF2-40B4-BE49-F238E27FC236}">
                <a16:creationId xmlns:a16="http://schemas.microsoft.com/office/drawing/2014/main" id="{F6B06BF9-A29D-4911-4F83-A0259AB872DE}"/>
              </a:ext>
            </a:extLst>
          </p:cNvPr>
          <p:cNvSpPr txBox="1">
            <a:spLocks noGrp="1"/>
          </p:cNvSpPr>
          <p:nvPr>
            <p:ph type="sldNum" idx="4"/>
          </p:nvPr>
        </p:nvSpPr>
        <p:spPr>
          <a:xfrm>
            <a:off x="0" y="6385560"/>
            <a:ext cx="839785" cy="308971"/>
          </a:xfrm>
          <a:prstGeom prst="rect">
            <a:avLst/>
          </a:prstGeom>
          <a:noFill/>
          <a:ln>
            <a:noFill/>
          </a:ln>
        </p:spPr>
        <p:txBody>
          <a:bodyPr spcFirstLastPara="1" wrap="square" lIns="0" tIns="45700" rIns="91425" bIns="45700" anchor="ctr" anchorCtr="0">
            <a:noAutofit/>
          </a:bodyPr>
          <a:lstStyle>
            <a:lvl1pPr marL="0" marR="0" lvl="0" indent="0" algn="ctr" rtl="0">
              <a:spcBef>
                <a:spcPts val="0"/>
              </a:spcBef>
              <a:buNone/>
              <a:defRPr sz="1200" b="0" i="0" u="none" strike="noStrike" cap="none">
                <a:solidFill>
                  <a:schemeClr val="tx2"/>
                </a:solidFill>
                <a:latin typeface="+mn-lt"/>
                <a:ea typeface="+mn-ea"/>
                <a:cs typeface="+mn-cs"/>
                <a:sym typeface="Arial"/>
              </a:defRPr>
            </a:lvl1pPr>
            <a:lvl2pPr marL="0" marR="0" lvl="1" indent="0" algn="l" rtl="0">
              <a:spcBef>
                <a:spcPts val="0"/>
              </a:spcBef>
              <a:buNone/>
              <a:defRPr sz="1200" b="0" i="0" u="none" strike="noStrike" cap="none">
                <a:solidFill>
                  <a:srgbClr val="767676"/>
                </a:solidFill>
                <a:latin typeface="Arial"/>
                <a:ea typeface="Arial"/>
                <a:cs typeface="Arial"/>
                <a:sym typeface="Arial"/>
              </a:defRPr>
            </a:lvl2pPr>
            <a:lvl3pPr marL="0" marR="0" lvl="2" indent="0" algn="l" rtl="0">
              <a:spcBef>
                <a:spcPts val="0"/>
              </a:spcBef>
              <a:buNone/>
              <a:defRPr sz="1200" b="0" i="0" u="none" strike="noStrike" cap="none">
                <a:solidFill>
                  <a:srgbClr val="767676"/>
                </a:solidFill>
                <a:latin typeface="Arial"/>
                <a:ea typeface="Arial"/>
                <a:cs typeface="Arial"/>
                <a:sym typeface="Arial"/>
              </a:defRPr>
            </a:lvl3pPr>
            <a:lvl4pPr marL="0" marR="0" lvl="3" indent="0" algn="l" rtl="0">
              <a:spcBef>
                <a:spcPts val="0"/>
              </a:spcBef>
              <a:buNone/>
              <a:defRPr sz="1200" b="0" i="0" u="none" strike="noStrike" cap="none">
                <a:solidFill>
                  <a:srgbClr val="767676"/>
                </a:solidFill>
                <a:latin typeface="Arial"/>
                <a:ea typeface="Arial"/>
                <a:cs typeface="Arial"/>
                <a:sym typeface="Arial"/>
              </a:defRPr>
            </a:lvl4pPr>
            <a:lvl5pPr marL="0" marR="0" lvl="4" indent="0" algn="l" rtl="0">
              <a:spcBef>
                <a:spcPts val="0"/>
              </a:spcBef>
              <a:buNone/>
              <a:defRPr sz="1200" b="0" i="0" u="none" strike="noStrike" cap="none">
                <a:solidFill>
                  <a:srgbClr val="767676"/>
                </a:solidFill>
                <a:latin typeface="Arial"/>
                <a:ea typeface="Arial"/>
                <a:cs typeface="Arial"/>
                <a:sym typeface="Arial"/>
              </a:defRPr>
            </a:lvl5pPr>
            <a:lvl6pPr marL="0" marR="0" lvl="5" indent="0" algn="l" rtl="0">
              <a:spcBef>
                <a:spcPts val="0"/>
              </a:spcBef>
              <a:buNone/>
              <a:defRPr sz="1200" b="0" i="0" u="none" strike="noStrike" cap="none">
                <a:solidFill>
                  <a:srgbClr val="767676"/>
                </a:solidFill>
                <a:latin typeface="Arial"/>
                <a:ea typeface="Arial"/>
                <a:cs typeface="Arial"/>
                <a:sym typeface="Arial"/>
              </a:defRPr>
            </a:lvl6pPr>
            <a:lvl7pPr marL="0" marR="0" lvl="6" indent="0" algn="l" rtl="0">
              <a:spcBef>
                <a:spcPts val="0"/>
              </a:spcBef>
              <a:buNone/>
              <a:defRPr sz="1200" b="0" i="0" u="none" strike="noStrike" cap="none">
                <a:solidFill>
                  <a:srgbClr val="767676"/>
                </a:solidFill>
                <a:latin typeface="Arial"/>
                <a:ea typeface="Arial"/>
                <a:cs typeface="Arial"/>
                <a:sym typeface="Arial"/>
              </a:defRPr>
            </a:lvl7pPr>
            <a:lvl8pPr marL="0" marR="0" lvl="7" indent="0" algn="l" rtl="0">
              <a:spcBef>
                <a:spcPts val="0"/>
              </a:spcBef>
              <a:buNone/>
              <a:defRPr sz="1200" b="0" i="0" u="none" strike="noStrike" cap="none">
                <a:solidFill>
                  <a:srgbClr val="767676"/>
                </a:solidFill>
                <a:latin typeface="Arial"/>
                <a:ea typeface="Arial"/>
                <a:cs typeface="Arial"/>
                <a:sym typeface="Arial"/>
              </a:defRPr>
            </a:lvl8pPr>
            <a:lvl9pPr marL="0" marR="0" lvl="8" indent="0" algn="l" rtl="0">
              <a:spcBef>
                <a:spcPts val="0"/>
              </a:spcBef>
              <a:buNone/>
              <a:defRPr sz="1200" b="0" i="0" u="none" strike="noStrike" cap="none">
                <a:solidFill>
                  <a:srgbClr val="767676"/>
                </a:solidFill>
                <a:latin typeface="Arial"/>
                <a:ea typeface="Arial"/>
                <a:cs typeface="Arial"/>
                <a:sym typeface="Arial"/>
              </a:defRPr>
            </a:lvl9pPr>
          </a:lstStyle>
          <a:p>
            <a:fld id="{00000000-1234-1234-1234-123412341234}" type="slidenum">
              <a:rPr lang="en-US" smtClean="0"/>
              <a:pPr/>
              <a:t>‹#›</a:t>
            </a:fld>
            <a:endParaRPr lang="en-US"/>
          </a:p>
        </p:txBody>
      </p:sp>
      <p:sp>
        <p:nvSpPr>
          <p:cNvPr id="6" name="Chart Placeholder 5">
            <a:extLst>
              <a:ext uri="{FF2B5EF4-FFF2-40B4-BE49-F238E27FC236}">
                <a16:creationId xmlns:a16="http://schemas.microsoft.com/office/drawing/2014/main" id="{AB1269EE-7DFE-204A-A224-9AA93F9B6935}"/>
              </a:ext>
            </a:extLst>
          </p:cNvPr>
          <p:cNvSpPr>
            <a:spLocks noGrp="1"/>
          </p:cNvSpPr>
          <p:nvPr>
            <p:ph type="chart" sz="quarter" idx="11"/>
          </p:nvPr>
        </p:nvSpPr>
        <p:spPr>
          <a:xfrm>
            <a:off x="839788" y="1220379"/>
            <a:ext cx="10512426" cy="4756322"/>
          </a:xfrm>
          <a:prstGeom prst="rect">
            <a:avLst/>
          </a:prstGeom>
        </p:spPr>
        <p:txBody>
          <a:bodyPr/>
          <a:lstStyle>
            <a:lvl1pPr>
              <a:defRPr>
                <a:latin typeface="EC Square Sans Pro" panose="02000506040000020004" pitchFamily="2" charset="0"/>
              </a:defRPr>
            </a:lvl1pPr>
          </a:lstStyle>
          <a:p>
            <a:endParaRPr lang="en-US"/>
          </a:p>
        </p:txBody>
      </p:sp>
      <p:sp>
        <p:nvSpPr>
          <p:cNvPr id="7" name="Text Placeholder 16">
            <a:extLst>
              <a:ext uri="{FF2B5EF4-FFF2-40B4-BE49-F238E27FC236}">
                <a16:creationId xmlns:a16="http://schemas.microsoft.com/office/drawing/2014/main" id="{94D5A127-8056-92CD-F82E-748A8A4C83BF}"/>
              </a:ext>
            </a:extLst>
          </p:cNvPr>
          <p:cNvSpPr>
            <a:spLocks noGrp="1"/>
          </p:cNvSpPr>
          <p:nvPr>
            <p:ph type="body" sz="quarter" idx="12" hasCustomPrompt="1"/>
          </p:nvPr>
        </p:nvSpPr>
        <p:spPr>
          <a:xfrm>
            <a:off x="839785" y="6269927"/>
            <a:ext cx="9899222" cy="540236"/>
          </a:xfrm>
          <a:prstGeom prst="rect">
            <a:avLst/>
          </a:prstGeom>
        </p:spPr>
        <p:txBody>
          <a:bodyPr anchor="ctr"/>
          <a:lstStyle>
            <a:lvl1pPr marL="0" indent="0" algn="l">
              <a:spcBef>
                <a:spcPts val="0"/>
              </a:spcBef>
              <a:buNone/>
              <a:defRPr lang="en-BE" sz="900" b="0" i="1">
                <a:solidFill>
                  <a:schemeClr val="tx1"/>
                </a:solidFill>
                <a:effectLst/>
              </a:defRPr>
            </a:lvl1pPr>
            <a:lvl2pPr marL="457200" indent="0" algn="l">
              <a:buNone/>
              <a:defRPr sz="800" b="0" i="0">
                <a:latin typeface="EC Square Sans Pro" panose="02000506040000020004" pitchFamily="2" charset="0"/>
              </a:defRPr>
            </a:lvl2pPr>
            <a:lvl3pPr marL="914400" indent="0" algn="l">
              <a:buNone/>
              <a:defRPr sz="800" b="0" i="0">
                <a:latin typeface="EC Square Sans Pro" panose="02000506040000020004" pitchFamily="2" charset="0"/>
              </a:defRPr>
            </a:lvl3pPr>
            <a:lvl4pPr marL="1371600" indent="0" algn="l">
              <a:buNone/>
              <a:defRPr sz="800" b="0" i="0">
                <a:latin typeface="EC Square Sans Pro" panose="02000506040000020004" pitchFamily="2" charset="0"/>
              </a:defRPr>
            </a:lvl4pPr>
            <a:lvl5pPr marL="1828800" indent="0" algn="l">
              <a:buNone/>
              <a:defRPr sz="800" b="0" i="0">
                <a:latin typeface="EC Square Sans Pro" panose="02000506040000020004" pitchFamily="2" charset="0"/>
              </a:defRPr>
            </a:lvl5pPr>
          </a:lstStyle>
          <a:p>
            <a:pPr lvl="0"/>
            <a:r>
              <a:rPr lang="en-BE" sz="1200" kern="100">
                <a:effectLst/>
                <a:latin typeface="EC Square Sans Pro" panose="02000506040000020004" pitchFamily="2" charset="0"/>
                <a:ea typeface="Aptos" panose="020B0004020202020204" pitchFamily="34" charset="0"/>
                <a:cs typeface="Times New Roman" panose="02020603050405020304" pitchFamily="18" charset="0"/>
              </a:rPr>
              <a:t>*This space can be used for footnotes. Only use if necessary.</a:t>
            </a:r>
            <a:endParaRPr lang="en-BE" sz="1200" kern="100">
              <a:effectLst/>
              <a:latin typeface="Aptos" panose="020B0004020202020204" pitchFamily="34" charset="0"/>
              <a:ea typeface="Aptos" panose="020B0004020202020204" pitchFamily="34" charset="0"/>
              <a:cs typeface="Times New Roman" panose="02020603050405020304" pitchFamily="18" charset="0"/>
            </a:endParaRPr>
          </a:p>
          <a:p>
            <a:pPr lvl="0"/>
            <a:r>
              <a:rPr lang="en-BE" sz="1200" kern="100">
                <a:effectLst/>
                <a:latin typeface="EC Square Sans Pro" panose="02000506040000020004" pitchFamily="2" charset="0"/>
                <a:ea typeface="Aptos" panose="020B0004020202020204" pitchFamily="34" charset="0"/>
                <a:cs typeface="Times New Roman" panose="02020603050405020304" pitchFamily="18" charset="0"/>
              </a:rPr>
              <a:t>Footnotes should be 3 lines max.</a:t>
            </a:r>
            <a:endParaRPr lang="en-BE" sz="1200" kern="100">
              <a:effectLst/>
              <a:latin typeface="Aptos" panose="020B0004020202020204" pitchFamily="34" charset="0"/>
              <a:ea typeface="Aptos" panose="020B0004020202020204" pitchFamily="34" charset="0"/>
              <a:cs typeface="Times New Roman" panose="02020603050405020304" pitchFamily="18" charset="0"/>
            </a:endParaRPr>
          </a:p>
          <a:p>
            <a:pPr lvl="0"/>
            <a:r>
              <a:rPr lang="en-BE" sz="1200" kern="100">
                <a:effectLst/>
                <a:latin typeface="EC Square Sans Pro" panose="02000506040000020004" pitchFamily="2" charset="0"/>
                <a:ea typeface="Aptos" panose="020B0004020202020204" pitchFamily="34" charset="0"/>
                <a:cs typeface="Times New Roman" panose="02020603050405020304" pitchFamily="18" charset="0"/>
              </a:rPr>
              <a:t>*If the alignment to the LEFT covers some of your content, align it to the RIGHT.</a:t>
            </a:r>
            <a:endParaRPr lang="en-BE"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Google Shape;25;p23">
            <a:extLst>
              <a:ext uri="{FF2B5EF4-FFF2-40B4-BE49-F238E27FC236}">
                <a16:creationId xmlns:a16="http://schemas.microsoft.com/office/drawing/2014/main" id="{AE4B6EC5-A4F7-DDD8-9131-FBB895AB36F5}"/>
              </a:ext>
            </a:extLst>
          </p:cNvPr>
          <p:cNvSpPr txBox="1">
            <a:spLocks noGrp="1"/>
          </p:cNvSpPr>
          <p:nvPr>
            <p:ph type="title"/>
          </p:nvPr>
        </p:nvSpPr>
        <p:spPr>
          <a:xfrm>
            <a:off x="839788" y="313858"/>
            <a:ext cx="10512426" cy="836613"/>
          </a:xfrm>
          <a:prstGeom prst="rect">
            <a:avLst/>
          </a:prstGeom>
          <a:noFill/>
          <a:ln>
            <a:noFill/>
          </a:ln>
        </p:spPr>
        <p:txBody>
          <a:bodyPr spcFirstLastPara="1" wrap="square" lIns="0" tIns="45700" rIns="91425" bIns="0" anchor="ctr" anchorCtr="0">
            <a:noAutofit/>
          </a:bodyPr>
          <a:lstStyle>
            <a:lvl1pPr lvl="0" algn="l" rtl="0">
              <a:lnSpc>
                <a:spcPct val="90000"/>
              </a:lnSpc>
              <a:spcBef>
                <a:spcPts val="0"/>
              </a:spcBef>
              <a:spcAft>
                <a:spcPts val="0"/>
              </a:spcAft>
              <a:buClr>
                <a:schemeClr val="dk2"/>
              </a:buClr>
              <a:buSzPts val="1800"/>
              <a:buNone/>
              <a:defRPr b="0" i="0">
                <a:solidFill>
                  <a:schemeClr val="tx2"/>
                </a:solidFill>
                <a:latin typeface="EC Square Sans Pro" panose="02000506040000020004" pitchFamily="2" charset="0"/>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a:p>
        </p:txBody>
      </p:sp>
      <p:sp>
        <p:nvSpPr>
          <p:cNvPr id="3" name="Slide Number Placeholder 5">
            <a:extLst>
              <a:ext uri="{FF2B5EF4-FFF2-40B4-BE49-F238E27FC236}">
                <a16:creationId xmlns:a16="http://schemas.microsoft.com/office/drawing/2014/main" id="{CC0D563B-B6CD-5028-726D-B8243A64C931}"/>
              </a:ext>
            </a:extLst>
          </p:cNvPr>
          <p:cNvSpPr txBox="1">
            <a:spLocks/>
          </p:cNvSpPr>
          <p:nvPr userDrawn="1"/>
        </p:nvSpPr>
        <p:spPr>
          <a:xfrm>
            <a:off x="376188" y="6282069"/>
            <a:ext cx="463597" cy="365125"/>
          </a:xfrm>
          <a:prstGeom prst="rect">
            <a:avLst/>
          </a:prstGeom>
        </p:spPr>
        <p:txBody>
          <a:bodyPr vert="horz" lIns="91440" tIns="45720" rIns="91440" bIns="45720" rtlCol="0" anchor="b"/>
          <a:lstStyle>
            <a:defPPr>
              <a:defRPr lang="en-BE"/>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68364BB-9B21-4D29-A19C-C6410F652861}" type="slidenum">
              <a:rPr lang="en-IE" sz="1000" smtClean="0">
                <a:solidFill>
                  <a:schemeClr val="tx2"/>
                </a:solidFill>
              </a:rPr>
              <a:pPr algn="l"/>
              <a:t>‹#›</a:t>
            </a:fld>
            <a:endParaRPr lang="en-IE" sz="1000">
              <a:solidFill>
                <a:schemeClr val="tx2"/>
              </a:solidFill>
            </a:endParaRPr>
          </a:p>
        </p:txBody>
      </p:sp>
      <p:pic>
        <p:nvPicPr>
          <p:cNvPr id="9" name="Picture 8">
            <a:extLst>
              <a:ext uri="{FF2B5EF4-FFF2-40B4-BE49-F238E27FC236}">
                <a16:creationId xmlns:a16="http://schemas.microsoft.com/office/drawing/2014/main" id="{AE9E7DEB-941B-12F4-20E0-84EC4D7EF9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5"/>
          <a:srcRect/>
          <a:stretch/>
        </p:blipFill>
        <p:spPr>
          <a:xfrm>
            <a:off x="10726075" y="5901016"/>
            <a:ext cx="1255449" cy="762106"/>
          </a:xfrm>
          <a:prstGeom prst="rect">
            <a:avLst/>
          </a:prstGeom>
        </p:spPr>
      </p:pic>
    </p:spTree>
    <p:extLst>
      <p:ext uri="{BB962C8B-B14F-4D97-AF65-F5344CB8AC3E}">
        <p14:creationId xmlns:p14="http://schemas.microsoft.com/office/powerpoint/2010/main" val="35141125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40"/>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B221393-9776-56E4-BF05-D03863F417EC}"/>
              </a:ext>
            </a:extLst>
          </p:cNvPr>
          <p:cNvGraphicFramePr>
            <a:graphicFrameLocks noChangeAspect="1"/>
          </p:cNvGraphicFramePr>
          <p:nvPr userDrawn="1">
            <p:custDataLst>
              <p:tags r:id="rId1"/>
            </p:custDataLst>
            <p:extLst>
              <p:ext uri="{D42A27DB-BD31-4B8C-83A1-F6EECF244321}">
                <p14:modId xmlns:p14="http://schemas.microsoft.com/office/powerpoint/2010/main" val="29645557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31" imgH="332" progId="TCLayout.ActiveDocument.1">
                  <p:embed/>
                </p:oleObj>
              </mc:Choice>
              <mc:Fallback>
                <p:oleObj name="think-cell Slide" r:id="rId3" imgW="331" imgH="332" progId="TCLayout.ActiveDocument.1">
                  <p:embed/>
                  <p:pic>
                    <p:nvPicPr>
                      <p:cNvPr id="2" name="think-cell data - do not delete" hidden="1">
                        <a:extLst>
                          <a:ext uri="{FF2B5EF4-FFF2-40B4-BE49-F238E27FC236}">
                            <a16:creationId xmlns:a16="http://schemas.microsoft.com/office/drawing/2014/main" id="{FB221393-9776-56E4-BF05-D03863F417E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Google Shape;43;p26">
            <a:extLst>
              <a:ext uri="{FF2B5EF4-FFF2-40B4-BE49-F238E27FC236}">
                <a16:creationId xmlns:a16="http://schemas.microsoft.com/office/drawing/2014/main" id="{0B54C72E-C05D-B6FC-2CCB-2E9547F3165C}"/>
              </a:ext>
            </a:extLst>
          </p:cNvPr>
          <p:cNvSpPr txBox="1">
            <a:spLocks noGrp="1"/>
          </p:cNvSpPr>
          <p:nvPr>
            <p:ph type="body" idx="1" hasCustomPrompt="1"/>
          </p:nvPr>
        </p:nvSpPr>
        <p:spPr>
          <a:xfrm>
            <a:off x="839788" y="1226821"/>
            <a:ext cx="4995528" cy="450524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0"/>
              </a:spcBef>
              <a:spcAft>
                <a:spcPts val="0"/>
              </a:spcAft>
              <a:buClr>
                <a:schemeClr val="tx2"/>
              </a:buClr>
              <a:buSzPct val="75000"/>
              <a:buChar char="•"/>
              <a:defRPr sz="2400" b="0" i="0">
                <a:solidFill>
                  <a:schemeClr val="tx1"/>
                </a:solidFill>
                <a:latin typeface="EC Square Sans Pro" panose="02000506040000020004" pitchFamily="2" charset="0"/>
                <a:ea typeface="+mn-ea"/>
                <a:cs typeface="+mn-cs"/>
              </a:defRPr>
            </a:lvl1pPr>
            <a:lvl2pPr marL="914400" lvl="1" indent="-355600" algn="l" rtl="0">
              <a:lnSpc>
                <a:spcPct val="100000"/>
              </a:lnSpc>
              <a:spcBef>
                <a:spcPts val="0"/>
              </a:spcBef>
              <a:spcAft>
                <a:spcPts val="0"/>
              </a:spcAft>
              <a:buClr>
                <a:schemeClr val="tx2"/>
              </a:buClr>
              <a:buSzPct val="75000"/>
              <a:buChar char="•"/>
              <a:defRPr sz="2000" b="0" i="0">
                <a:solidFill>
                  <a:schemeClr val="tx1"/>
                </a:solidFill>
                <a:latin typeface="EC Square Sans Pro" panose="02000506040000020004" pitchFamily="2" charset="0"/>
                <a:ea typeface="+mn-ea"/>
                <a:cs typeface="+mn-cs"/>
              </a:defRPr>
            </a:lvl2pPr>
            <a:lvl3pPr marL="1371600" lvl="2" indent="-342900" algn="l">
              <a:lnSpc>
                <a:spcPct val="100000"/>
              </a:lnSpc>
              <a:spcBef>
                <a:spcPts val="1800"/>
              </a:spcBef>
              <a:spcAft>
                <a:spcPts val="0"/>
              </a:spcAft>
              <a:buSzPts val="1800"/>
              <a:buChar char="•"/>
              <a:defRPr/>
            </a:lvl3pPr>
            <a:lvl4pPr marL="1828800" lvl="3" indent="-330200" algn="l">
              <a:lnSpc>
                <a:spcPct val="100000"/>
              </a:lnSpc>
              <a:spcBef>
                <a:spcPts val="1800"/>
              </a:spcBef>
              <a:spcAft>
                <a:spcPts val="0"/>
              </a:spcAft>
              <a:buSzPts val="1600"/>
              <a:buChar char="•"/>
              <a:defRPr/>
            </a:lvl4pPr>
            <a:lvl5pPr marL="2286000" lvl="4" indent="-330200" algn="l">
              <a:lnSpc>
                <a:spcPct val="100000"/>
              </a:lnSpc>
              <a:spcBef>
                <a:spcPts val="1800"/>
              </a:spcBef>
              <a:spcAft>
                <a:spcPts val="0"/>
              </a:spcAft>
              <a:buSzPts val="16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US"/>
              <a:t>Click to add text</a:t>
            </a:r>
          </a:p>
          <a:p>
            <a:pPr lvl="1"/>
            <a:r>
              <a:rPr lang="en-US"/>
              <a:t>Click to add text</a:t>
            </a:r>
          </a:p>
        </p:txBody>
      </p:sp>
      <p:sp>
        <p:nvSpPr>
          <p:cNvPr id="19" name="Google Shape;43;p26">
            <a:extLst>
              <a:ext uri="{FF2B5EF4-FFF2-40B4-BE49-F238E27FC236}">
                <a16:creationId xmlns:a16="http://schemas.microsoft.com/office/drawing/2014/main" id="{819D8F67-A84D-ACCE-6F78-67CEF0A1F826}"/>
              </a:ext>
            </a:extLst>
          </p:cNvPr>
          <p:cNvSpPr txBox="1">
            <a:spLocks noGrp="1"/>
          </p:cNvSpPr>
          <p:nvPr>
            <p:ph type="body" idx="10" hasCustomPrompt="1"/>
          </p:nvPr>
        </p:nvSpPr>
        <p:spPr>
          <a:xfrm>
            <a:off x="6097588" y="1226821"/>
            <a:ext cx="5254624" cy="450524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0"/>
              </a:spcBef>
              <a:spcAft>
                <a:spcPts val="0"/>
              </a:spcAft>
              <a:buClr>
                <a:schemeClr val="tx2"/>
              </a:buClr>
              <a:buSzPct val="75000"/>
              <a:buChar char="•"/>
              <a:defRPr sz="2400" b="0" i="0">
                <a:solidFill>
                  <a:schemeClr val="tx1"/>
                </a:solidFill>
                <a:latin typeface="EC Square Sans Pro" panose="02000506040000020004" pitchFamily="2" charset="0"/>
                <a:ea typeface="+mn-ea"/>
                <a:cs typeface="+mn-cs"/>
              </a:defRPr>
            </a:lvl1pPr>
            <a:lvl2pPr marL="914400" lvl="1" indent="-355600" algn="l" rtl="0">
              <a:lnSpc>
                <a:spcPct val="100000"/>
              </a:lnSpc>
              <a:spcBef>
                <a:spcPts val="0"/>
              </a:spcBef>
              <a:spcAft>
                <a:spcPts val="0"/>
              </a:spcAft>
              <a:buClr>
                <a:schemeClr val="tx2"/>
              </a:buClr>
              <a:buSzPct val="75000"/>
              <a:buChar char="•"/>
              <a:defRPr sz="2000" b="0" i="0">
                <a:solidFill>
                  <a:schemeClr val="tx1"/>
                </a:solidFill>
                <a:latin typeface="EC Square Sans Pro" panose="02000506040000020004" pitchFamily="2" charset="0"/>
                <a:ea typeface="+mn-ea"/>
                <a:cs typeface="+mn-cs"/>
              </a:defRPr>
            </a:lvl2pPr>
            <a:lvl3pPr marL="1371600" lvl="2" indent="-342900" algn="l">
              <a:lnSpc>
                <a:spcPct val="100000"/>
              </a:lnSpc>
              <a:spcBef>
                <a:spcPts val="1800"/>
              </a:spcBef>
              <a:spcAft>
                <a:spcPts val="0"/>
              </a:spcAft>
              <a:buSzPts val="1800"/>
              <a:buChar char="•"/>
              <a:defRPr/>
            </a:lvl3pPr>
            <a:lvl4pPr marL="1828800" lvl="3" indent="-330200" algn="l">
              <a:lnSpc>
                <a:spcPct val="100000"/>
              </a:lnSpc>
              <a:spcBef>
                <a:spcPts val="1800"/>
              </a:spcBef>
              <a:spcAft>
                <a:spcPts val="0"/>
              </a:spcAft>
              <a:buSzPts val="1600"/>
              <a:buChar char="•"/>
              <a:defRPr/>
            </a:lvl4pPr>
            <a:lvl5pPr marL="2286000" lvl="4" indent="-330200" algn="l">
              <a:lnSpc>
                <a:spcPct val="100000"/>
              </a:lnSpc>
              <a:spcBef>
                <a:spcPts val="1800"/>
              </a:spcBef>
              <a:spcAft>
                <a:spcPts val="0"/>
              </a:spcAft>
              <a:buSzPts val="16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US"/>
              <a:t>Click to add text</a:t>
            </a:r>
          </a:p>
          <a:p>
            <a:pPr lvl="1"/>
            <a:r>
              <a:rPr lang="en-US"/>
              <a:t>Click to add text</a:t>
            </a:r>
          </a:p>
        </p:txBody>
      </p:sp>
      <p:sp>
        <p:nvSpPr>
          <p:cNvPr id="3" name="Text Placeholder 16">
            <a:extLst>
              <a:ext uri="{FF2B5EF4-FFF2-40B4-BE49-F238E27FC236}">
                <a16:creationId xmlns:a16="http://schemas.microsoft.com/office/drawing/2014/main" id="{399308C5-B2BF-2777-1187-11B70B1CBE2C}"/>
              </a:ext>
            </a:extLst>
          </p:cNvPr>
          <p:cNvSpPr>
            <a:spLocks noGrp="1"/>
          </p:cNvSpPr>
          <p:nvPr>
            <p:ph type="body" sz="quarter" idx="11" hasCustomPrompt="1"/>
          </p:nvPr>
        </p:nvSpPr>
        <p:spPr>
          <a:xfrm>
            <a:off x="839785" y="6269927"/>
            <a:ext cx="9899222" cy="540236"/>
          </a:xfrm>
          <a:prstGeom prst="rect">
            <a:avLst/>
          </a:prstGeom>
        </p:spPr>
        <p:txBody>
          <a:bodyPr anchor="ctr"/>
          <a:lstStyle>
            <a:lvl1pPr marL="0" indent="0" algn="l">
              <a:spcBef>
                <a:spcPts val="0"/>
              </a:spcBef>
              <a:buNone/>
              <a:defRPr lang="en-BE" sz="900" b="0" i="1">
                <a:solidFill>
                  <a:schemeClr val="tx1"/>
                </a:solidFill>
                <a:effectLst/>
              </a:defRPr>
            </a:lvl1pPr>
            <a:lvl2pPr marL="457200" indent="0" algn="l">
              <a:buNone/>
              <a:defRPr sz="800" b="0" i="0">
                <a:latin typeface="EC Square Sans Pro" panose="02000506040000020004" pitchFamily="2" charset="0"/>
              </a:defRPr>
            </a:lvl2pPr>
            <a:lvl3pPr marL="914400" indent="0" algn="l">
              <a:buNone/>
              <a:defRPr sz="800" b="0" i="0">
                <a:latin typeface="EC Square Sans Pro" panose="02000506040000020004" pitchFamily="2" charset="0"/>
              </a:defRPr>
            </a:lvl3pPr>
            <a:lvl4pPr marL="1371600" indent="0" algn="l">
              <a:buNone/>
              <a:defRPr sz="800" b="0" i="0">
                <a:latin typeface="EC Square Sans Pro" panose="02000506040000020004" pitchFamily="2" charset="0"/>
              </a:defRPr>
            </a:lvl4pPr>
            <a:lvl5pPr marL="1828800" indent="0" algn="l">
              <a:buNone/>
              <a:defRPr sz="800" b="0" i="0">
                <a:latin typeface="EC Square Sans Pro" panose="02000506040000020004" pitchFamily="2" charset="0"/>
              </a:defRPr>
            </a:lvl5pPr>
          </a:lstStyle>
          <a:p>
            <a:pPr lvl="0"/>
            <a:r>
              <a:rPr lang="en-BE" sz="1200" kern="100">
                <a:effectLst/>
                <a:latin typeface="EC Square Sans Pro" panose="02000506040000020004" pitchFamily="2" charset="0"/>
                <a:ea typeface="Aptos" panose="020B0004020202020204" pitchFamily="34" charset="0"/>
                <a:cs typeface="Times New Roman" panose="02020603050405020304" pitchFamily="18" charset="0"/>
              </a:rPr>
              <a:t>*This space can be used for footnotes. Only use if necessary.</a:t>
            </a:r>
            <a:endParaRPr lang="en-BE" sz="1200" kern="100">
              <a:effectLst/>
              <a:latin typeface="Aptos" panose="020B0004020202020204" pitchFamily="34" charset="0"/>
              <a:ea typeface="Aptos" panose="020B0004020202020204" pitchFamily="34" charset="0"/>
              <a:cs typeface="Times New Roman" panose="02020603050405020304" pitchFamily="18" charset="0"/>
            </a:endParaRPr>
          </a:p>
          <a:p>
            <a:pPr lvl="0"/>
            <a:r>
              <a:rPr lang="en-BE" sz="1200" kern="100">
                <a:effectLst/>
                <a:latin typeface="EC Square Sans Pro" panose="02000506040000020004" pitchFamily="2" charset="0"/>
                <a:ea typeface="Aptos" panose="020B0004020202020204" pitchFamily="34" charset="0"/>
                <a:cs typeface="Times New Roman" panose="02020603050405020304" pitchFamily="18" charset="0"/>
              </a:rPr>
              <a:t>Footnotes should be 3 lines max.</a:t>
            </a:r>
            <a:endParaRPr lang="en-BE" sz="1200" kern="100">
              <a:effectLst/>
              <a:latin typeface="Aptos" panose="020B0004020202020204" pitchFamily="34" charset="0"/>
              <a:ea typeface="Aptos" panose="020B0004020202020204" pitchFamily="34" charset="0"/>
              <a:cs typeface="Times New Roman" panose="02020603050405020304" pitchFamily="18" charset="0"/>
            </a:endParaRPr>
          </a:p>
          <a:p>
            <a:pPr lvl="0"/>
            <a:r>
              <a:rPr lang="en-BE" sz="1200" kern="100">
                <a:effectLst/>
                <a:latin typeface="EC Square Sans Pro" panose="02000506040000020004" pitchFamily="2" charset="0"/>
                <a:ea typeface="Aptos" panose="020B0004020202020204" pitchFamily="34" charset="0"/>
                <a:cs typeface="Times New Roman" panose="02020603050405020304" pitchFamily="18" charset="0"/>
              </a:rPr>
              <a:t>*If the alignment to the LEFT covers some of your content, align it to the RIGHT.</a:t>
            </a:r>
            <a:endParaRPr lang="en-BE"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Google Shape;25;p23">
            <a:extLst>
              <a:ext uri="{FF2B5EF4-FFF2-40B4-BE49-F238E27FC236}">
                <a16:creationId xmlns:a16="http://schemas.microsoft.com/office/drawing/2014/main" id="{20DE0EA3-1A87-852A-4D20-951DB3473A62}"/>
              </a:ext>
            </a:extLst>
          </p:cNvPr>
          <p:cNvSpPr txBox="1">
            <a:spLocks noGrp="1"/>
          </p:cNvSpPr>
          <p:nvPr>
            <p:ph type="title"/>
          </p:nvPr>
        </p:nvSpPr>
        <p:spPr>
          <a:xfrm>
            <a:off x="839788" y="313858"/>
            <a:ext cx="10512426" cy="836613"/>
          </a:xfrm>
          <a:prstGeom prst="rect">
            <a:avLst/>
          </a:prstGeom>
          <a:noFill/>
          <a:ln>
            <a:noFill/>
          </a:ln>
        </p:spPr>
        <p:txBody>
          <a:bodyPr spcFirstLastPara="1" wrap="square" lIns="0" tIns="45700" rIns="91425" bIns="0" anchor="ctr" anchorCtr="0">
            <a:noAutofit/>
          </a:bodyPr>
          <a:lstStyle>
            <a:lvl1pPr lvl="0" algn="l" rtl="0">
              <a:lnSpc>
                <a:spcPct val="90000"/>
              </a:lnSpc>
              <a:spcBef>
                <a:spcPts val="0"/>
              </a:spcBef>
              <a:spcAft>
                <a:spcPts val="0"/>
              </a:spcAft>
              <a:buClr>
                <a:schemeClr val="dk2"/>
              </a:buClr>
              <a:buSzPts val="1800"/>
              <a:buNone/>
              <a:defRPr b="0" i="0">
                <a:solidFill>
                  <a:schemeClr val="tx2"/>
                </a:solidFill>
                <a:latin typeface="EC Square Sans Pro" panose="02000506040000020004" pitchFamily="2" charset="0"/>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a:p>
        </p:txBody>
      </p:sp>
      <p:sp>
        <p:nvSpPr>
          <p:cNvPr id="6" name="Slide Number Placeholder 5">
            <a:extLst>
              <a:ext uri="{FF2B5EF4-FFF2-40B4-BE49-F238E27FC236}">
                <a16:creationId xmlns:a16="http://schemas.microsoft.com/office/drawing/2014/main" id="{552DFB19-7884-E9E4-0CE6-443848BD667C}"/>
              </a:ext>
            </a:extLst>
          </p:cNvPr>
          <p:cNvSpPr txBox="1">
            <a:spLocks/>
          </p:cNvSpPr>
          <p:nvPr userDrawn="1"/>
        </p:nvSpPr>
        <p:spPr>
          <a:xfrm>
            <a:off x="376188" y="6282069"/>
            <a:ext cx="463597" cy="365125"/>
          </a:xfrm>
          <a:prstGeom prst="rect">
            <a:avLst/>
          </a:prstGeom>
        </p:spPr>
        <p:txBody>
          <a:bodyPr vert="horz" lIns="91440" tIns="45720" rIns="91440" bIns="45720" rtlCol="0" anchor="b"/>
          <a:lstStyle>
            <a:defPPr>
              <a:defRPr lang="en-BE"/>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68364BB-9B21-4D29-A19C-C6410F652861}" type="slidenum">
              <a:rPr lang="en-IE" sz="1000" smtClean="0">
                <a:solidFill>
                  <a:schemeClr val="tx2"/>
                </a:solidFill>
              </a:rPr>
              <a:pPr algn="l"/>
              <a:t>‹#›</a:t>
            </a:fld>
            <a:endParaRPr lang="en-IE" sz="1000">
              <a:solidFill>
                <a:schemeClr val="tx2"/>
              </a:solidFill>
            </a:endParaRPr>
          </a:p>
        </p:txBody>
      </p:sp>
      <p:pic>
        <p:nvPicPr>
          <p:cNvPr id="8" name="Picture 7">
            <a:extLst>
              <a:ext uri="{FF2B5EF4-FFF2-40B4-BE49-F238E27FC236}">
                <a16:creationId xmlns:a16="http://schemas.microsoft.com/office/drawing/2014/main" id="{0788DC0F-44CD-68FD-9000-BCC79053F4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5"/>
          <a:srcRect/>
          <a:stretch/>
        </p:blipFill>
        <p:spPr>
          <a:xfrm>
            <a:off x="10726075" y="5901016"/>
            <a:ext cx="1255449" cy="762106"/>
          </a:xfrm>
          <a:prstGeom prst="rect">
            <a:avLst/>
          </a:prstGeom>
        </p:spPr>
      </p:pic>
    </p:spTree>
    <p:extLst>
      <p:ext uri="{BB962C8B-B14F-4D97-AF65-F5344CB8AC3E}">
        <p14:creationId xmlns:p14="http://schemas.microsoft.com/office/powerpoint/2010/main" val="22898168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ree Content" preserve="1" userDrawn="1">
  <p:cSld name="1_Three Content">
    <p:spTree>
      <p:nvGrpSpPr>
        <p:cNvPr id="1" name="Shape 46"/>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8B058695-2F40-B097-2E96-AEE85A0AEF36}"/>
              </a:ext>
            </a:extLst>
          </p:cNvPr>
          <p:cNvGraphicFramePr>
            <a:graphicFrameLocks noChangeAspect="1"/>
          </p:cNvGraphicFramePr>
          <p:nvPr userDrawn="1">
            <p:custDataLst>
              <p:tags r:id="rId1"/>
            </p:custDataLst>
            <p:extLst>
              <p:ext uri="{D42A27DB-BD31-4B8C-83A1-F6EECF244321}">
                <p14:modId xmlns:p14="http://schemas.microsoft.com/office/powerpoint/2010/main" val="30502121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31" imgH="332" progId="TCLayout.ActiveDocument.1">
                  <p:embed/>
                </p:oleObj>
              </mc:Choice>
              <mc:Fallback>
                <p:oleObj name="think-cell Slide" r:id="rId3" imgW="331" imgH="332" progId="TCLayout.ActiveDocument.1">
                  <p:embed/>
                  <p:pic>
                    <p:nvPicPr>
                      <p:cNvPr id="2" name="think-cell data - do not delete" hidden="1">
                        <a:extLst>
                          <a:ext uri="{FF2B5EF4-FFF2-40B4-BE49-F238E27FC236}">
                            <a16:creationId xmlns:a16="http://schemas.microsoft.com/office/drawing/2014/main" id="{8B058695-2F40-B097-2E96-AEE85A0AEF3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Google Shape;50;p27">
            <a:extLst>
              <a:ext uri="{FF2B5EF4-FFF2-40B4-BE49-F238E27FC236}">
                <a16:creationId xmlns:a16="http://schemas.microsoft.com/office/drawing/2014/main" id="{B8A3E4D6-D91D-206A-1696-5921191F89DA}"/>
              </a:ext>
            </a:extLst>
          </p:cNvPr>
          <p:cNvSpPr txBox="1">
            <a:spLocks noGrp="1"/>
          </p:cNvSpPr>
          <p:nvPr>
            <p:ph type="body" idx="11" hasCustomPrompt="1"/>
          </p:nvPr>
        </p:nvSpPr>
        <p:spPr>
          <a:xfrm>
            <a:off x="839788" y="1226821"/>
            <a:ext cx="3222240" cy="4361938"/>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0"/>
              </a:spcBef>
              <a:spcAft>
                <a:spcPts val="0"/>
              </a:spcAft>
              <a:buClr>
                <a:schemeClr val="tx2"/>
              </a:buClr>
              <a:buSzPts val="1800"/>
              <a:buChar char="•"/>
              <a:defRPr sz="2400" b="0" i="0">
                <a:solidFill>
                  <a:schemeClr val="tx1"/>
                </a:solidFill>
                <a:latin typeface="EC Square Sans Pro" panose="02000506040000020004" pitchFamily="2" charset="0"/>
                <a:ea typeface="+mn-ea"/>
                <a:cs typeface="+mn-cs"/>
              </a:defRPr>
            </a:lvl1pPr>
            <a:lvl2pPr marL="914400" lvl="1" indent="-342900" algn="l" rtl="0">
              <a:lnSpc>
                <a:spcPct val="100000"/>
              </a:lnSpc>
              <a:spcBef>
                <a:spcPts val="0"/>
              </a:spcBef>
              <a:spcAft>
                <a:spcPts val="0"/>
              </a:spcAft>
              <a:buClr>
                <a:schemeClr val="tx2"/>
              </a:buClr>
              <a:buSzPct val="75000"/>
              <a:buChar char="•"/>
              <a:defRPr sz="2000" b="0" i="0">
                <a:solidFill>
                  <a:schemeClr val="tx1"/>
                </a:solidFill>
                <a:latin typeface="EC Square Sans Pro" panose="02000506040000020004" pitchFamily="2" charset="0"/>
                <a:ea typeface="+mn-ea"/>
                <a:cs typeface="+mn-cs"/>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US"/>
              <a:t>Click to add text</a:t>
            </a:r>
          </a:p>
          <a:p>
            <a:pPr lvl="1"/>
            <a:r>
              <a:rPr lang="en-US"/>
              <a:t>Click to add text</a:t>
            </a:r>
          </a:p>
          <a:p>
            <a:endParaRPr lang="en-US"/>
          </a:p>
        </p:txBody>
      </p:sp>
      <p:sp>
        <p:nvSpPr>
          <p:cNvPr id="22" name="Google Shape;50;p27">
            <a:extLst>
              <a:ext uri="{FF2B5EF4-FFF2-40B4-BE49-F238E27FC236}">
                <a16:creationId xmlns:a16="http://schemas.microsoft.com/office/drawing/2014/main" id="{3B13B1C8-33B8-F61C-2DE5-ED7C442F22BE}"/>
              </a:ext>
            </a:extLst>
          </p:cNvPr>
          <p:cNvSpPr txBox="1">
            <a:spLocks noGrp="1"/>
          </p:cNvSpPr>
          <p:nvPr>
            <p:ph type="body" idx="12" hasCustomPrompt="1"/>
          </p:nvPr>
        </p:nvSpPr>
        <p:spPr>
          <a:xfrm>
            <a:off x="4485356" y="1226821"/>
            <a:ext cx="3222240" cy="4361938"/>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0"/>
              </a:spcBef>
              <a:spcAft>
                <a:spcPts val="0"/>
              </a:spcAft>
              <a:buClr>
                <a:schemeClr val="tx2"/>
              </a:buClr>
              <a:buSzPts val="1800"/>
              <a:buChar char="•"/>
              <a:defRPr sz="2400" b="0" i="0">
                <a:solidFill>
                  <a:schemeClr val="tx1"/>
                </a:solidFill>
                <a:latin typeface="EC Square Sans Pro" panose="02000506040000020004" pitchFamily="2" charset="0"/>
                <a:ea typeface="+mn-ea"/>
                <a:cs typeface="+mn-cs"/>
              </a:defRPr>
            </a:lvl1pPr>
            <a:lvl2pPr marL="914400" lvl="1" indent="-342900" algn="l" rtl="0">
              <a:lnSpc>
                <a:spcPct val="100000"/>
              </a:lnSpc>
              <a:spcBef>
                <a:spcPts val="0"/>
              </a:spcBef>
              <a:spcAft>
                <a:spcPts val="0"/>
              </a:spcAft>
              <a:buClr>
                <a:schemeClr val="tx2"/>
              </a:buClr>
              <a:buSzPct val="75000"/>
              <a:buChar char="•"/>
              <a:defRPr sz="2000" b="0" i="0">
                <a:solidFill>
                  <a:schemeClr val="tx1"/>
                </a:solidFill>
                <a:latin typeface="EC Square Sans Pro" panose="02000506040000020004" pitchFamily="2" charset="0"/>
                <a:ea typeface="+mn-ea"/>
                <a:cs typeface="+mn-cs"/>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US"/>
              <a:t>Click to add text</a:t>
            </a:r>
          </a:p>
          <a:p>
            <a:pPr lvl="1"/>
            <a:r>
              <a:rPr lang="en-US"/>
              <a:t>Click to add text</a:t>
            </a:r>
          </a:p>
          <a:p>
            <a:endParaRPr lang="en-US"/>
          </a:p>
        </p:txBody>
      </p:sp>
      <p:sp>
        <p:nvSpPr>
          <p:cNvPr id="23" name="Google Shape;50;p27">
            <a:extLst>
              <a:ext uri="{FF2B5EF4-FFF2-40B4-BE49-F238E27FC236}">
                <a16:creationId xmlns:a16="http://schemas.microsoft.com/office/drawing/2014/main" id="{05BBBDB3-3329-A336-F445-A087C58EBEAA}"/>
              </a:ext>
            </a:extLst>
          </p:cNvPr>
          <p:cNvSpPr txBox="1">
            <a:spLocks noGrp="1"/>
          </p:cNvSpPr>
          <p:nvPr>
            <p:ph type="body" idx="13" hasCustomPrompt="1"/>
          </p:nvPr>
        </p:nvSpPr>
        <p:spPr>
          <a:xfrm>
            <a:off x="8130925" y="1226821"/>
            <a:ext cx="3222240" cy="4361938"/>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0"/>
              </a:spcBef>
              <a:spcAft>
                <a:spcPts val="0"/>
              </a:spcAft>
              <a:buClr>
                <a:schemeClr val="tx2"/>
              </a:buClr>
              <a:buSzPts val="1800"/>
              <a:buChar char="•"/>
              <a:defRPr sz="2400" b="0" i="0">
                <a:solidFill>
                  <a:schemeClr val="tx1"/>
                </a:solidFill>
                <a:latin typeface="EC Square Sans Pro" panose="02000506040000020004" pitchFamily="2" charset="0"/>
                <a:ea typeface="+mn-ea"/>
                <a:cs typeface="+mn-cs"/>
              </a:defRPr>
            </a:lvl1pPr>
            <a:lvl2pPr marL="914400" lvl="1" indent="-342900" algn="l" rtl="0">
              <a:lnSpc>
                <a:spcPct val="100000"/>
              </a:lnSpc>
              <a:spcBef>
                <a:spcPts val="0"/>
              </a:spcBef>
              <a:spcAft>
                <a:spcPts val="0"/>
              </a:spcAft>
              <a:buClr>
                <a:schemeClr val="tx2"/>
              </a:buClr>
              <a:buSzPct val="75000"/>
              <a:buChar char="•"/>
              <a:defRPr sz="2000" b="0" i="0">
                <a:solidFill>
                  <a:schemeClr val="tx1"/>
                </a:solidFill>
                <a:latin typeface="EC Square Sans Pro" panose="02000506040000020004" pitchFamily="2" charset="0"/>
                <a:ea typeface="+mn-ea"/>
                <a:cs typeface="+mn-cs"/>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US"/>
              <a:t>Click to add text</a:t>
            </a:r>
          </a:p>
          <a:p>
            <a:pPr lvl="1"/>
            <a:r>
              <a:rPr lang="en-US"/>
              <a:t>Click to add text</a:t>
            </a:r>
          </a:p>
          <a:p>
            <a:endParaRPr lang="en-US"/>
          </a:p>
        </p:txBody>
      </p:sp>
      <p:sp>
        <p:nvSpPr>
          <p:cNvPr id="3" name="Text Placeholder 16">
            <a:extLst>
              <a:ext uri="{FF2B5EF4-FFF2-40B4-BE49-F238E27FC236}">
                <a16:creationId xmlns:a16="http://schemas.microsoft.com/office/drawing/2014/main" id="{9589E18C-0F66-5772-8435-3F76A839AB17}"/>
              </a:ext>
            </a:extLst>
          </p:cNvPr>
          <p:cNvSpPr>
            <a:spLocks noGrp="1"/>
          </p:cNvSpPr>
          <p:nvPr>
            <p:ph type="body" sz="quarter" idx="10" hasCustomPrompt="1"/>
          </p:nvPr>
        </p:nvSpPr>
        <p:spPr>
          <a:xfrm>
            <a:off x="839785" y="6269927"/>
            <a:ext cx="9899222" cy="540236"/>
          </a:xfrm>
          <a:prstGeom prst="rect">
            <a:avLst/>
          </a:prstGeom>
        </p:spPr>
        <p:txBody>
          <a:bodyPr anchor="ctr"/>
          <a:lstStyle>
            <a:lvl1pPr marL="0" indent="0" algn="l">
              <a:spcBef>
                <a:spcPts val="0"/>
              </a:spcBef>
              <a:buNone/>
              <a:defRPr lang="en-BE" sz="900" b="0" i="1">
                <a:solidFill>
                  <a:schemeClr val="tx1"/>
                </a:solidFill>
                <a:effectLst/>
              </a:defRPr>
            </a:lvl1pPr>
            <a:lvl2pPr marL="457200" indent="0" algn="l">
              <a:buNone/>
              <a:defRPr sz="800" b="0" i="0">
                <a:latin typeface="EC Square Sans Pro" panose="02000506040000020004" pitchFamily="2" charset="0"/>
              </a:defRPr>
            </a:lvl2pPr>
            <a:lvl3pPr marL="914400" indent="0" algn="l">
              <a:buNone/>
              <a:defRPr sz="800" b="0" i="0">
                <a:latin typeface="EC Square Sans Pro" panose="02000506040000020004" pitchFamily="2" charset="0"/>
              </a:defRPr>
            </a:lvl3pPr>
            <a:lvl4pPr marL="1371600" indent="0" algn="l">
              <a:buNone/>
              <a:defRPr sz="800" b="0" i="0">
                <a:latin typeface="EC Square Sans Pro" panose="02000506040000020004" pitchFamily="2" charset="0"/>
              </a:defRPr>
            </a:lvl4pPr>
            <a:lvl5pPr marL="1828800" indent="0" algn="l">
              <a:buNone/>
              <a:defRPr sz="800" b="0" i="0">
                <a:latin typeface="EC Square Sans Pro" panose="02000506040000020004" pitchFamily="2" charset="0"/>
              </a:defRPr>
            </a:lvl5pPr>
          </a:lstStyle>
          <a:p>
            <a:pPr lvl="0"/>
            <a:r>
              <a:rPr lang="en-BE" sz="1200" kern="100">
                <a:effectLst/>
                <a:latin typeface="EC Square Sans Pro" panose="02000506040000020004" pitchFamily="2" charset="0"/>
                <a:ea typeface="Aptos" panose="020B0004020202020204" pitchFamily="34" charset="0"/>
                <a:cs typeface="Times New Roman" panose="02020603050405020304" pitchFamily="18" charset="0"/>
              </a:rPr>
              <a:t>*This space can be used for footnotes. Only use if necessary.</a:t>
            </a:r>
            <a:endParaRPr lang="en-BE" sz="1200" kern="100">
              <a:effectLst/>
              <a:latin typeface="Aptos" panose="020B0004020202020204" pitchFamily="34" charset="0"/>
              <a:ea typeface="Aptos" panose="020B0004020202020204" pitchFamily="34" charset="0"/>
              <a:cs typeface="Times New Roman" panose="02020603050405020304" pitchFamily="18" charset="0"/>
            </a:endParaRPr>
          </a:p>
          <a:p>
            <a:pPr lvl="0"/>
            <a:r>
              <a:rPr lang="en-BE" sz="1200" kern="100">
                <a:effectLst/>
                <a:latin typeface="EC Square Sans Pro" panose="02000506040000020004" pitchFamily="2" charset="0"/>
                <a:ea typeface="Aptos" panose="020B0004020202020204" pitchFamily="34" charset="0"/>
                <a:cs typeface="Times New Roman" panose="02020603050405020304" pitchFamily="18" charset="0"/>
              </a:rPr>
              <a:t>Footnotes should be 3 lines max.</a:t>
            </a:r>
            <a:endParaRPr lang="en-BE" sz="1200" kern="100">
              <a:effectLst/>
              <a:latin typeface="Aptos" panose="020B0004020202020204" pitchFamily="34" charset="0"/>
              <a:ea typeface="Aptos" panose="020B0004020202020204" pitchFamily="34" charset="0"/>
              <a:cs typeface="Times New Roman" panose="02020603050405020304" pitchFamily="18" charset="0"/>
            </a:endParaRPr>
          </a:p>
          <a:p>
            <a:pPr lvl="0"/>
            <a:r>
              <a:rPr lang="en-BE" sz="1200" kern="100">
                <a:effectLst/>
                <a:latin typeface="EC Square Sans Pro" panose="02000506040000020004" pitchFamily="2" charset="0"/>
                <a:ea typeface="Aptos" panose="020B0004020202020204" pitchFamily="34" charset="0"/>
                <a:cs typeface="Times New Roman" panose="02020603050405020304" pitchFamily="18" charset="0"/>
              </a:rPr>
              <a:t>*If the alignment to the LEFT covers some of your content, align it to the RIGHT.</a:t>
            </a:r>
            <a:endParaRPr lang="en-BE"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Google Shape;25;p23">
            <a:extLst>
              <a:ext uri="{FF2B5EF4-FFF2-40B4-BE49-F238E27FC236}">
                <a16:creationId xmlns:a16="http://schemas.microsoft.com/office/drawing/2014/main" id="{815621F0-AFF7-8D08-5065-047936018986}"/>
              </a:ext>
            </a:extLst>
          </p:cNvPr>
          <p:cNvSpPr txBox="1">
            <a:spLocks noGrp="1"/>
          </p:cNvSpPr>
          <p:nvPr>
            <p:ph type="title"/>
          </p:nvPr>
        </p:nvSpPr>
        <p:spPr>
          <a:xfrm>
            <a:off x="839788" y="313858"/>
            <a:ext cx="10512426" cy="836613"/>
          </a:xfrm>
          <a:prstGeom prst="rect">
            <a:avLst/>
          </a:prstGeom>
          <a:noFill/>
          <a:ln>
            <a:noFill/>
          </a:ln>
        </p:spPr>
        <p:txBody>
          <a:bodyPr spcFirstLastPara="1" wrap="square" lIns="0" tIns="45700" rIns="91425" bIns="0" anchor="ctr" anchorCtr="0">
            <a:noAutofit/>
          </a:bodyPr>
          <a:lstStyle>
            <a:lvl1pPr lvl="0" algn="l" rtl="0">
              <a:lnSpc>
                <a:spcPct val="90000"/>
              </a:lnSpc>
              <a:spcBef>
                <a:spcPts val="0"/>
              </a:spcBef>
              <a:spcAft>
                <a:spcPts val="0"/>
              </a:spcAft>
              <a:buClr>
                <a:schemeClr val="dk2"/>
              </a:buClr>
              <a:buSzPts val="1800"/>
              <a:buNone/>
              <a:defRPr b="0" i="0">
                <a:solidFill>
                  <a:schemeClr val="tx2"/>
                </a:solidFill>
                <a:latin typeface="EC Square Sans Pro" panose="02000506040000020004" pitchFamily="2" charset="0"/>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a:p>
        </p:txBody>
      </p:sp>
      <p:sp>
        <p:nvSpPr>
          <p:cNvPr id="10" name="Slide Number Placeholder 5">
            <a:extLst>
              <a:ext uri="{FF2B5EF4-FFF2-40B4-BE49-F238E27FC236}">
                <a16:creationId xmlns:a16="http://schemas.microsoft.com/office/drawing/2014/main" id="{DBFD7461-682B-5A2B-4AB0-1F2DDD15EAF0}"/>
              </a:ext>
            </a:extLst>
          </p:cNvPr>
          <p:cNvSpPr txBox="1">
            <a:spLocks/>
          </p:cNvSpPr>
          <p:nvPr userDrawn="1"/>
        </p:nvSpPr>
        <p:spPr>
          <a:xfrm>
            <a:off x="376188" y="6282069"/>
            <a:ext cx="463597" cy="365125"/>
          </a:xfrm>
          <a:prstGeom prst="rect">
            <a:avLst/>
          </a:prstGeom>
        </p:spPr>
        <p:txBody>
          <a:bodyPr vert="horz" lIns="91440" tIns="45720" rIns="91440" bIns="45720" rtlCol="0" anchor="b"/>
          <a:lstStyle>
            <a:defPPr>
              <a:defRPr lang="en-BE"/>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68364BB-9B21-4D29-A19C-C6410F652861}" type="slidenum">
              <a:rPr lang="en-IE" sz="1000" smtClean="0">
                <a:solidFill>
                  <a:schemeClr val="tx2"/>
                </a:solidFill>
              </a:rPr>
              <a:pPr algn="l"/>
              <a:t>‹#›</a:t>
            </a:fld>
            <a:endParaRPr lang="en-IE" sz="1000">
              <a:solidFill>
                <a:schemeClr val="tx2"/>
              </a:solidFill>
            </a:endParaRPr>
          </a:p>
        </p:txBody>
      </p:sp>
      <p:pic>
        <p:nvPicPr>
          <p:cNvPr id="11" name="Picture 10">
            <a:extLst>
              <a:ext uri="{FF2B5EF4-FFF2-40B4-BE49-F238E27FC236}">
                <a16:creationId xmlns:a16="http://schemas.microsoft.com/office/drawing/2014/main" id="{EEAAD0B5-1835-06D8-0A62-016EE4EBBA2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5"/>
          <a:srcRect/>
          <a:stretch/>
        </p:blipFill>
        <p:spPr>
          <a:xfrm>
            <a:off x="10726075" y="5901016"/>
            <a:ext cx="1255449" cy="762106"/>
          </a:xfrm>
          <a:prstGeom prst="rect">
            <a:avLst/>
          </a:prstGeom>
        </p:spPr>
      </p:pic>
    </p:spTree>
    <p:extLst>
      <p:ext uri="{BB962C8B-B14F-4D97-AF65-F5344CB8AC3E}">
        <p14:creationId xmlns:p14="http://schemas.microsoft.com/office/powerpoint/2010/main" val="3235261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178"/>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69896D6-20D2-73C4-6C83-7FDCF66FB981}"/>
              </a:ext>
            </a:extLst>
          </p:cNvPr>
          <p:cNvGraphicFramePr>
            <a:graphicFrameLocks noChangeAspect="1"/>
          </p:cNvGraphicFramePr>
          <p:nvPr userDrawn="1">
            <p:custDataLst>
              <p:tags r:id="rId1"/>
            </p:custDataLst>
            <p:extLst>
              <p:ext uri="{D42A27DB-BD31-4B8C-83A1-F6EECF244321}">
                <p14:modId xmlns:p14="http://schemas.microsoft.com/office/powerpoint/2010/main" val="29261921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31" imgH="332" progId="TCLayout.ActiveDocument.1">
                  <p:embed/>
                </p:oleObj>
              </mc:Choice>
              <mc:Fallback>
                <p:oleObj name="think-cell Slide" r:id="rId3" imgW="331" imgH="332" progId="TCLayout.ActiveDocument.1">
                  <p:embed/>
                  <p:pic>
                    <p:nvPicPr>
                      <p:cNvPr id="2" name="think-cell data - do not delete" hidden="1">
                        <a:extLst>
                          <a:ext uri="{FF2B5EF4-FFF2-40B4-BE49-F238E27FC236}">
                            <a16:creationId xmlns:a16="http://schemas.microsoft.com/office/drawing/2014/main" id="{369896D6-20D2-73C4-6C83-7FDCF66FB98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 Placeholder 16">
            <a:extLst>
              <a:ext uri="{FF2B5EF4-FFF2-40B4-BE49-F238E27FC236}">
                <a16:creationId xmlns:a16="http://schemas.microsoft.com/office/drawing/2014/main" id="{D5F207F3-C37F-241D-16D0-F9553B556662}"/>
              </a:ext>
            </a:extLst>
          </p:cNvPr>
          <p:cNvSpPr>
            <a:spLocks noGrp="1"/>
          </p:cNvSpPr>
          <p:nvPr>
            <p:ph type="body" sz="quarter" idx="10" hasCustomPrompt="1"/>
          </p:nvPr>
        </p:nvSpPr>
        <p:spPr>
          <a:xfrm>
            <a:off x="839785" y="6269927"/>
            <a:ext cx="9899222" cy="540236"/>
          </a:xfrm>
          <a:prstGeom prst="rect">
            <a:avLst/>
          </a:prstGeom>
        </p:spPr>
        <p:txBody>
          <a:bodyPr anchor="ctr"/>
          <a:lstStyle>
            <a:lvl1pPr marL="0" indent="0" algn="l">
              <a:spcBef>
                <a:spcPts val="0"/>
              </a:spcBef>
              <a:buNone/>
              <a:defRPr lang="en-BE" sz="900" b="0" i="1">
                <a:solidFill>
                  <a:schemeClr val="tx1"/>
                </a:solidFill>
                <a:effectLst/>
              </a:defRPr>
            </a:lvl1pPr>
            <a:lvl2pPr marL="457200" indent="0" algn="l">
              <a:buNone/>
              <a:defRPr sz="800" b="0" i="0">
                <a:latin typeface="EC Square Sans Pro" panose="02000506040000020004" pitchFamily="2" charset="0"/>
              </a:defRPr>
            </a:lvl2pPr>
            <a:lvl3pPr marL="914400" indent="0" algn="l">
              <a:buNone/>
              <a:defRPr sz="800" b="0" i="0">
                <a:latin typeface="EC Square Sans Pro" panose="02000506040000020004" pitchFamily="2" charset="0"/>
              </a:defRPr>
            </a:lvl3pPr>
            <a:lvl4pPr marL="1371600" indent="0" algn="l">
              <a:buNone/>
              <a:defRPr sz="800" b="0" i="0">
                <a:latin typeface="EC Square Sans Pro" panose="02000506040000020004" pitchFamily="2" charset="0"/>
              </a:defRPr>
            </a:lvl4pPr>
            <a:lvl5pPr marL="1828800" indent="0" algn="l">
              <a:buNone/>
              <a:defRPr sz="800" b="0" i="0">
                <a:latin typeface="EC Square Sans Pro" panose="02000506040000020004" pitchFamily="2" charset="0"/>
              </a:defRPr>
            </a:lvl5pPr>
          </a:lstStyle>
          <a:p>
            <a:pPr lvl="0"/>
            <a:r>
              <a:rPr lang="en-BE" sz="1200" kern="100">
                <a:effectLst/>
                <a:latin typeface="EC Square Sans Pro" panose="02000506040000020004" pitchFamily="2" charset="0"/>
                <a:ea typeface="Aptos" panose="020B0004020202020204" pitchFamily="34" charset="0"/>
                <a:cs typeface="Times New Roman" panose="02020603050405020304" pitchFamily="18" charset="0"/>
              </a:rPr>
              <a:t>*This space can be used for footnotes. Only use if necessary.</a:t>
            </a:r>
            <a:endParaRPr lang="en-BE" sz="1200" kern="100">
              <a:effectLst/>
              <a:latin typeface="Aptos" panose="020B0004020202020204" pitchFamily="34" charset="0"/>
              <a:ea typeface="Aptos" panose="020B0004020202020204" pitchFamily="34" charset="0"/>
              <a:cs typeface="Times New Roman" panose="02020603050405020304" pitchFamily="18" charset="0"/>
            </a:endParaRPr>
          </a:p>
          <a:p>
            <a:pPr lvl="0"/>
            <a:r>
              <a:rPr lang="en-BE" sz="1200" kern="100">
                <a:effectLst/>
                <a:latin typeface="EC Square Sans Pro" panose="02000506040000020004" pitchFamily="2" charset="0"/>
                <a:ea typeface="Aptos" panose="020B0004020202020204" pitchFamily="34" charset="0"/>
                <a:cs typeface="Times New Roman" panose="02020603050405020304" pitchFamily="18" charset="0"/>
              </a:rPr>
              <a:t>Footnotes should be 3 lines max.</a:t>
            </a:r>
            <a:endParaRPr lang="en-BE" sz="1200" kern="100">
              <a:effectLst/>
              <a:latin typeface="Aptos" panose="020B0004020202020204" pitchFamily="34" charset="0"/>
              <a:ea typeface="Aptos" panose="020B0004020202020204" pitchFamily="34" charset="0"/>
              <a:cs typeface="Times New Roman" panose="02020603050405020304" pitchFamily="18" charset="0"/>
            </a:endParaRPr>
          </a:p>
          <a:p>
            <a:pPr lvl="0"/>
            <a:r>
              <a:rPr lang="en-BE" sz="1200" kern="100">
                <a:effectLst/>
                <a:latin typeface="EC Square Sans Pro" panose="02000506040000020004" pitchFamily="2" charset="0"/>
                <a:ea typeface="Aptos" panose="020B0004020202020204" pitchFamily="34" charset="0"/>
                <a:cs typeface="Times New Roman" panose="02020603050405020304" pitchFamily="18" charset="0"/>
              </a:rPr>
              <a:t>*If the alignment to the LEFT covers some of your content, align it to the RIGHT.</a:t>
            </a:r>
            <a:endParaRPr lang="en-BE"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Google Shape;25;p23">
            <a:extLst>
              <a:ext uri="{FF2B5EF4-FFF2-40B4-BE49-F238E27FC236}">
                <a16:creationId xmlns:a16="http://schemas.microsoft.com/office/drawing/2014/main" id="{6C02EADE-7373-E399-8CD9-B70F0E61243E}"/>
              </a:ext>
            </a:extLst>
          </p:cNvPr>
          <p:cNvSpPr txBox="1">
            <a:spLocks noGrp="1"/>
          </p:cNvSpPr>
          <p:nvPr>
            <p:ph type="title"/>
          </p:nvPr>
        </p:nvSpPr>
        <p:spPr>
          <a:xfrm>
            <a:off x="839788" y="313858"/>
            <a:ext cx="10512426" cy="836613"/>
          </a:xfrm>
          <a:prstGeom prst="rect">
            <a:avLst/>
          </a:prstGeom>
          <a:noFill/>
          <a:ln>
            <a:noFill/>
          </a:ln>
        </p:spPr>
        <p:txBody>
          <a:bodyPr spcFirstLastPara="1" wrap="square" lIns="0" tIns="45700" rIns="91425" bIns="0" anchor="ctr" anchorCtr="0">
            <a:noAutofit/>
          </a:bodyPr>
          <a:lstStyle>
            <a:lvl1pPr lvl="0" algn="l" rtl="0">
              <a:lnSpc>
                <a:spcPct val="90000"/>
              </a:lnSpc>
              <a:spcBef>
                <a:spcPts val="0"/>
              </a:spcBef>
              <a:spcAft>
                <a:spcPts val="0"/>
              </a:spcAft>
              <a:buClr>
                <a:schemeClr val="dk2"/>
              </a:buClr>
              <a:buSzPts val="1800"/>
              <a:buNone/>
              <a:defRPr b="0" i="0">
                <a:solidFill>
                  <a:schemeClr val="tx2"/>
                </a:solidFill>
                <a:latin typeface="EC Square Sans Pro" panose="02000506040000020004" pitchFamily="2" charset="0"/>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a:p>
        </p:txBody>
      </p:sp>
      <p:sp>
        <p:nvSpPr>
          <p:cNvPr id="9" name="Slide Number Placeholder 5">
            <a:extLst>
              <a:ext uri="{FF2B5EF4-FFF2-40B4-BE49-F238E27FC236}">
                <a16:creationId xmlns:a16="http://schemas.microsoft.com/office/drawing/2014/main" id="{6EF87770-12B5-60FE-1319-9ED2B294B49F}"/>
              </a:ext>
            </a:extLst>
          </p:cNvPr>
          <p:cNvSpPr txBox="1">
            <a:spLocks/>
          </p:cNvSpPr>
          <p:nvPr userDrawn="1"/>
        </p:nvSpPr>
        <p:spPr>
          <a:xfrm>
            <a:off x="376188" y="6282069"/>
            <a:ext cx="463597" cy="365125"/>
          </a:xfrm>
          <a:prstGeom prst="rect">
            <a:avLst/>
          </a:prstGeom>
        </p:spPr>
        <p:txBody>
          <a:bodyPr vert="horz" lIns="91440" tIns="45720" rIns="91440" bIns="45720" rtlCol="0" anchor="b"/>
          <a:lstStyle>
            <a:defPPr>
              <a:defRPr lang="en-BE"/>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68364BB-9B21-4D29-A19C-C6410F652861}" type="slidenum">
              <a:rPr lang="en-IE" sz="1000" smtClean="0">
                <a:solidFill>
                  <a:schemeClr val="tx2"/>
                </a:solidFill>
              </a:rPr>
              <a:pPr algn="l"/>
              <a:t>‹#›</a:t>
            </a:fld>
            <a:endParaRPr lang="en-IE" sz="1000">
              <a:solidFill>
                <a:schemeClr val="tx2"/>
              </a:solidFill>
            </a:endParaRPr>
          </a:p>
        </p:txBody>
      </p:sp>
      <p:pic>
        <p:nvPicPr>
          <p:cNvPr id="10" name="Picture 9">
            <a:extLst>
              <a:ext uri="{FF2B5EF4-FFF2-40B4-BE49-F238E27FC236}">
                <a16:creationId xmlns:a16="http://schemas.microsoft.com/office/drawing/2014/main" id="{6E9A6DE2-9E69-48C0-0163-FC4F0394F10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5"/>
          <a:srcRect/>
          <a:stretch/>
        </p:blipFill>
        <p:spPr>
          <a:xfrm>
            <a:off x="10726075" y="5901016"/>
            <a:ext cx="1255449" cy="762106"/>
          </a:xfrm>
          <a:prstGeom prst="rect">
            <a:avLst/>
          </a:prstGeom>
        </p:spPr>
      </p:pic>
    </p:spTree>
    <p:extLst>
      <p:ext uri="{BB962C8B-B14F-4D97-AF65-F5344CB8AC3E}">
        <p14:creationId xmlns:p14="http://schemas.microsoft.com/office/powerpoint/2010/main" val="3744143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182"/>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48A3EDC-A458-DB46-7D83-E6CFC1D2F6C7}"/>
              </a:ext>
            </a:extLst>
          </p:cNvPr>
          <p:cNvGraphicFramePr>
            <a:graphicFrameLocks noChangeAspect="1"/>
          </p:cNvGraphicFramePr>
          <p:nvPr userDrawn="1">
            <p:custDataLst>
              <p:tags r:id="rId1"/>
            </p:custDataLst>
            <p:extLst>
              <p:ext uri="{D42A27DB-BD31-4B8C-83A1-F6EECF244321}">
                <p14:modId xmlns:p14="http://schemas.microsoft.com/office/powerpoint/2010/main" val="37584402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31" imgH="332" progId="TCLayout.ActiveDocument.1">
                  <p:embed/>
                </p:oleObj>
              </mc:Choice>
              <mc:Fallback>
                <p:oleObj name="think-cell Slide" r:id="rId3" imgW="331" imgH="332" progId="TCLayout.ActiveDocument.1">
                  <p:embed/>
                  <p:pic>
                    <p:nvPicPr>
                      <p:cNvPr id="2" name="think-cell data - do not delete" hidden="1">
                        <a:extLst>
                          <a:ext uri="{FF2B5EF4-FFF2-40B4-BE49-F238E27FC236}">
                            <a16:creationId xmlns:a16="http://schemas.microsoft.com/office/drawing/2014/main" id="{548A3EDC-A458-DB46-7D83-E6CFC1D2F6C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Slide Number Placeholder 5">
            <a:extLst>
              <a:ext uri="{FF2B5EF4-FFF2-40B4-BE49-F238E27FC236}">
                <a16:creationId xmlns:a16="http://schemas.microsoft.com/office/drawing/2014/main" id="{7D8ACDD4-2CBE-3C42-2CDC-013F33D0318A}"/>
              </a:ext>
            </a:extLst>
          </p:cNvPr>
          <p:cNvSpPr txBox="1">
            <a:spLocks/>
          </p:cNvSpPr>
          <p:nvPr userDrawn="1"/>
        </p:nvSpPr>
        <p:spPr>
          <a:xfrm>
            <a:off x="376188" y="6282069"/>
            <a:ext cx="463600" cy="365125"/>
          </a:xfrm>
          <a:prstGeom prst="rect">
            <a:avLst/>
          </a:prstGeom>
        </p:spPr>
        <p:txBody>
          <a:bodyPr vert="horz" lIns="91440" tIns="45720" rIns="91440" bIns="45720" rtlCol="0" anchor="b"/>
          <a:lstStyle>
            <a:defPPr>
              <a:defRPr lang="en-BE"/>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68364BB-9B21-4D29-A19C-C6410F652861}" type="slidenum">
              <a:rPr lang="en-IE" sz="1000" smtClean="0">
                <a:solidFill>
                  <a:schemeClr val="tx2"/>
                </a:solidFill>
              </a:rPr>
              <a:pPr algn="l"/>
              <a:t>‹#›</a:t>
            </a:fld>
            <a:endParaRPr lang="en-IE" sz="1000">
              <a:solidFill>
                <a:schemeClr val="tx2"/>
              </a:solidFill>
            </a:endParaRPr>
          </a:p>
        </p:txBody>
      </p:sp>
      <p:sp>
        <p:nvSpPr>
          <p:cNvPr id="6" name="Google Shape;25;p23">
            <a:extLst>
              <a:ext uri="{FF2B5EF4-FFF2-40B4-BE49-F238E27FC236}">
                <a16:creationId xmlns:a16="http://schemas.microsoft.com/office/drawing/2014/main" id="{1BA50900-9AF6-DCC5-8F92-E9E5BE218CD5}"/>
              </a:ext>
            </a:extLst>
          </p:cNvPr>
          <p:cNvSpPr txBox="1">
            <a:spLocks noGrp="1"/>
          </p:cNvSpPr>
          <p:nvPr>
            <p:ph type="title"/>
          </p:nvPr>
        </p:nvSpPr>
        <p:spPr>
          <a:xfrm>
            <a:off x="839788" y="313858"/>
            <a:ext cx="10512426" cy="836613"/>
          </a:xfrm>
          <a:prstGeom prst="rect">
            <a:avLst/>
          </a:prstGeom>
          <a:noFill/>
          <a:ln>
            <a:noFill/>
          </a:ln>
        </p:spPr>
        <p:txBody>
          <a:bodyPr spcFirstLastPara="1" wrap="square" lIns="0" tIns="45700" rIns="91425" bIns="0" anchor="ctr" anchorCtr="0">
            <a:noAutofit/>
          </a:bodyPr>
          <a:lstStyle>
            <a:lvl1pPr lvl="0" algn="l" rtl="0">
              <a:lnSpc>
                <a:spcPct val="90000"/>
              </a:lnSpc>
              <a:spcBef>
                <a:spcPts val="0"/>
              </a:spcBef>
              <a:spcAft>
                <a:spcPts val="0"/>
              </a:spcAft>
              <a:buClr>
                <a:schemeClr val="dk2"/>
              </a:buClr>
              <a:buSzPts val="1800"/>
              <a:buNone/>
              <a:defRPr b="0" i="0">
                <a:solidFill>
                  <a:schemeClr val="tx2"/>
                </a:solidFill>
                <a:latin typeface="EC Square Sans Pro" panose="02000506040000020004" pitchFamily="2" charset="0"/>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a:p>
        </p:txBody>
      </p:sp>
    </p:spTree>
    <p:extLst>
      <p:ext uri="{BB962C8B-B14F-4D97-AF65-F5344CB8AC3E}">
        <p14:creationId xmlns:p14="http://schemas.microsoft.com/office/powerpoint/2010/main" val="8845088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hapter Slide" preserve="1" userDrawn="1">
  <p:cSld name="1_Chapter Slide">
    <p:bg>
      <p:bgPr>
        <a:solidFill>
          <a:srgbClr val="007573"/>
        </a:solidFill>
        <a:effectLst/>
      </p:bgPr>
    </p:bg>
    <p:spTree>
      <p:nvGrpSpPr>
        <p:cNvPr id="1" name="Shape 28"/>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8634505-D8F8-8E39-093D-1DE03C467674}"/>
              </a:ext>
            </a:extLst>
          </p:cNvPr>
          <p:cNvGraphicFramePr>
            <a:graphicFrameLocks noChangeAspect="1"/>
          </p:cNvGraphicFramePr>
          <p:nvPr userDrawn="1">
            <p:custDataLst>
              <p:tags r:id="rId1"/>
            </p:custDataLst>
            <p:extLst>
              <p:ext uri="{D42A27DB-BD31-4B8C-83A1-F6EECF244321}">
                <p14:modId xmlns:p14="http://schemas.microsoft.com/office/powerpoint/2010/main" val="15358637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31" imgH="332" progId="TCLayout.ActiveDocument.1">
                  <p:embed/>
                </p:oleObj>
              </mc:Choice>
              <mc:Fallback>
                <p:oleObj name="think-cell Slide" r:id="rId3" imgW="331" imgH="332" progId="TCLayout.ActiveDocument.1">
                  <p:embed/>
                  <p:pic>
                    <p:nvPicPr>
                      <p:cNvPr id="3" name="think-cell data - do not delete" hidden="1">
                        <a:extLst>
                          <a:ext uri="{FF2B5EF4-FFF2-40B4-BE49-F238E27FC236}">
                            <a16:creationId xmlns:a16="http://schemas.microsoft.com/office/drawing/2014/main" id="{48634505-D8F8-8E39-093D-1DE03C4676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lide Number Placeholder 5">
            <a:extLst>
              <a:ext uri="{FF2B5EF4-FFF2-40B4-BE49-F238E27FC236}">
                <a16:creationId xmlns:a16="http://schemas.microsoft.com/office/drawing/2014/main" id="{244C7D26-D74C-2987-8FCB-2794511ADAF0}"/>
              </a:ext>
            </a:extLst>
          </p:cNvPr>
          <p:cNvSpPr txBox="1">
            <a:spLocks/>
          </p:cNvSpPr>
          <p:nvPr userDrawn="1"/>
        </p:nvSpPr>
        <p:spPr>
          <a:xfrm>
            <a:off x="376188" y="6282069"/>
            <a:ext cx="463600" cy="365125"/>
          </a:xfrm>
          <a:prstGeom prst="rect">
            <a:avLst/>
          </a:prstGeom>
        </p:spPr>
        <p:txBody>
          <a:bodyPr vert="horz" lIns="91440" tIns="45720" rIns="91440" bIns="45720" rtlCol="0" anchor="b"/>
          <a:lstStyle>
            <a:defPPr>
              <a:defRPr lang="en-BE"/>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68364BB-9B21-4D29-A19C-C6410F652861}" type="slidenum">
              <a:rPr lang="en-IE" sz="1000" smtClean="0">
                <a:solidFill>
                  <a:schemeClr val="accent4"/>
                </a:solidFill>
              </a:rPr>
              <a:pPr algn="l"/>
              <a:t>‹#›</a:t>
            </a:fld>
            <a:endParaRPr lang="en-IE" sz="1000">
              <a:solidFill>
                <a:schemeClr val="accent4"/>
              </a:solidFill>
            </a:endParaRPr>
          </a:p>
        </p:txBody>
      </p:sp>
      <p:sp>
        <p:nvSpPr>
          <p:cNvPr id="4" name="Google Shape;25;p23">
            <a:extLst>
              <a:ext uri="{FF2B5EF4-FFF2-40B4-BE49-F238E27FC236}">
                <a16:creationId xmlns:a16="http://schemas.microsoft.com/office/drawing/2014/main" id="{EA9DF5AD-5991-5F2D-1207-75B2838B18EB}"/>
              </a:ext>
            </a:extLst>
          </p:cNvPr>
          <p:cNvSpPr txBox="1">
            <a:spLocks noGrp="1"/>
          </p:cNvSpPr>
          <p:nvPr>
            <p:ph type="title"/>
          </p:nvPr>
        </p:nvSpPr>
        <p:spPr>
          <a:xfrm>
            <a:off x="839788" y="313858"/>
            <a:ext cx="10512426" cy="836613"/>
          </a:xfrm>
          <a:prstGeom prst="rect">
            <a:avLst/>
          </a:prstGeom>
          <a:noFill/>
          <a:ln>
            <a:noFill/>
          </a:ln>
        </p:spPr>
        <p:txBody>
          <a:bodyPr spcFirstLastPara="1" wrap="square" lIns="0" tIns="45700" rIns="91425" bIns="0" anchor="ctr" anchorCtr="0">
            <a:noAutofit/>
          </a:bodyPr>
          <a:lstStyle>
            <a:lvl1pPr lvl="0" algn="l" rtl="0">
              <a:lnSpc>
                <a:spcPct val="90000"/>
              </a:lnSpc>
              <a:spcBef>
                <a:spcPts val="0"/>
              </a:spcBef>
              <a:spcAft>
                <a:spcPts val="0"/>
              </a:spcAft>
              <a:buClr>
                <a:schemeClr val="dk2"/>
              </a:buClr>
              <a:buSzPts val="1800"/>
              <a:buNone/>
              <a:defRPr b="0" i="0">
                <a:solidFill>
                  <a:schemeClr val="accent4"/>
                </a:solidFill>
                <a:latin typeface="EC Square Sans Pro" panose="02000506040000020004" pitchFamily="2" charset="0"/>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a:p>
        </p:txBody>
      </p:sp>
    </p:spTree>
    <p:extLst>
      <p:ext uri="{BB962C8B-B14F-4D97-AF65-F5344CB8AC3E}">
        <p14:creationId xmlns:p14="http://schemas.microsoft.com/office/powerpoint/2010/main" val="1671864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20">
          <p15:clr>
            <a:srgbClr val="FBAE40"/>
          </p15:clr>
        </p15:guide>
        <p15:guide id="4" orient="horz" pos="422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Last slide (option 1)" preserve="1" userDrawn="1">
  <p:cSld name="Last slide (option 1)">
    <p:spTree>
      <p:nvGrpSpPr>
        <p:cNvPr id="1" name="Shape 140"/>
        <p:cNvGrpSpPr/>
        <p:nvPr/>
      </p:nvGrpSpPr>
      <p:grpSpPr>
        <a:xfrm>
          <a:off x="0" y="0"/>
          <a:ext cx="0" cy="0"/>
          <a:chOff x="0" y="0"/>
          <a:chExt cx="0" cy="0"/>
        </a:xfrm>
      </p:grpSpPr>
      <p:sp>
        <p:nvSpPr>
          <p:cNvPr id="141" name="Google Shape;141;p37"/>
          <p:cNvSpPr/>
          <p:nvPr/>
        </p:nvSpPr>
        <p:spPr>
          <a:xfrm>
            <a:off x="0" y="1"/>
            <a:ext cx="12192000" cy="4560424"/>
          </a:xfrm>
          <a:prstGeom prst="rect">
            <a:avLst/>
          </a:prstGeom>
          <a:solidFill>
            <a:srgbClr val="00757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800">
              <a:solidFill>
                <a:schemeClr val="lt1"/>
              </a:solidFill>
              <a:latin typeface="EC Square Sans Pro" panose="02000506040000020004" pitchFamily="2" charset="0"/>
              <a:ea typeface="+mn-ea"/>
              <a:cs typeface="+mn-cs"/>
              <a:sym typeface="Arial"/>
            </a:endParaRPr>
          </a:p>
        </p:txBody>
      </p:sp>
      <p:graphicFrame>
        <p:nvGraphicFramePr>
          <p:cNvPr id="3" name="think-cell data - do not delete" hidden="1">
            <a:extLst>
              <a:ext uri="{FF2B5EF4-FFF2-40B4-BE49-F238E27FC236}">
                <a16:creationId xmlns:a16="http://schemas.microsoft.com/office/drawing/2014/main" id="{1279C94F-9B9D-38B3-8093-C5E255C47E05}"/>
              </a:ext>
            </a:extLst>
          </p:cNvPr>
          <p:cNvGraphicFramePr>
            <a:graphicFrameLocks noChangeAspect="1"/>
          </p:cNvGraphicFramePr>
          <p:nvPr userDrawn="1">
            <p:custDataLst>
              <p:tags r:id="rId1"/>
            </p:custDataLst>
            <p:extLst>
              <p:ext uri="{D42A27DB-BD31-4B8C-83A1-F6EECF244321}">
                <p14:modId xmlns:p14="http://schemas.microsoft.com/office/powerpoint/2010/main" val="21734750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31" imgH="332" progId="TCLayout.ActiveDocument.1">
                  <p:embed/>
                </p:oleObj>
              </mc:Choice>
              <mc:Fallback>
                <p:oleObj name="think-cell Slide" r:id="rId3" imgW="331" imgH="332" progId="TCLayout.ActiveDocument.1">
                  <p:embed/>
                  <p:pic>
                    <p:nvPicPr>
                      <p:cNvPr id="3" name="think-cell data - do not delete" hidden="1">
                        <a:extLst>
                          <a:ext uri="{FF2B5EF4-FFF2-40B4-BE49-F238E27FC236}">
                            <a16:creationId xmlns:a16="http://schemas.microsoft.com/office/drawing/2014/main" id="{1279C94F-9B9D-38B3-8093-C5E255C47E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Google Shape;144;p37">
            <a:extLst>
              <a:ext uri="{FF2B5EF4-FFF2-40B4-BE49-F238E27FC236}">
                <a16:creationId xmlns:a16="http://schemas.microsoft.com/office/drawing/2014/main" id="{2071EEA0-1273-7D0D-B8B7-F15A3927CAA9}"/>
              </a:ext>
            </a:extLst>
          </p:cNvPr>
          <p:cNvSpPr txBox="1">
            <a:spLocks noGrp="1"/>
          </p:cNvSpPr>
          <p:nvPr>
            <p:ph type="body" idx="1"/>
          </p:nvPr>
        </p:nvSpPr>
        <p:spPr>
          <a:xfrm>
            <a:off x="839790" y="4804409"/>
            <a:ext cx="10512424" cy="1216980"/>
          </a:xfrm>
          <a:prstGeom prst="rect">
            <a:avLst/>
          </a:prstGeom>
          <a:noFill/>
          <a:ln>
            <a:noFill/>
          </a:ln>
        </p:spPr>
        <p:txBody>
          <a:bodyPr spcFirstLastPara="1" wrap="square" lIns="0" tIns="45700" rIns="91425" bIns="45700" anchor="ctr" anchorCtr="0">
            <a:normAutofit/>
          </a:bodyPr>
          <a:lstStyle>
            <a:lvl1pPr marL="457200" lvl="0" indent="-228600" algn="l" rtl="0">
              <a:lnSpc>
                <a:spcPct val="100000"/>
              </a:lnSpc>
              <a:spcBef>
                <a:spcPts val="0"/>
              </a:spcBef>
              <a:spcAft>
                <a:spcPts val="0"/>
              </a:spcAft>
              <a:buSzPts val="1400"/>
              <a:buFont typeface="Arial"/>
              <a:buNone/>
              <a:defRPr lang="en-US" sz="2400" b="0" i="0" kern="1200" dirty="0">
                <a:solidFill>
                  <a:schemeClr val="tx1"/>
                </a:solidFill>
                <a:latin typeface="EC Square Sans Pro" panose="02000506040000020004" pitchFamily="2" charset="0"/>
                <a:ea typeface="+mn-ea"/>
                <a:cs typeface="+mn-cs"/>
              </a:defRPr>
            </a:lvl1pPr>
            <a:lvl2pPr marL="914400" lvl="1" indent="-228600" algn="l">
              <a:lnSpc>
                <a:spcPct val="100000"/>
              </a:lnSpc>
              <a:spcBef>
                <a:spcPts val="1800"/>
              </a:spcBef>
              <a:spcAft>
                <a:spcPts val="0"/>
              </a:spcAft>
              <a:buSzPts val="2000"/>
              <a:buNone/>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lang="en-US"/>
          </a:p>
        </p:txBody>
      </p:sp>
      <p:sp>
        <p:nvSpPr>
          <p:cNvPr id="143" name="Google Shape;143;p37"/>
          <p:cNvSpPr txBox="1">
            <a:spLocks noGrp="1"/>
          </p:cNvSpPr>
          <p:nvPr>
            <p:ph type="ctrTitle"/>
          </p:nvPr>
        </p:nvSpPr>
        <p:spPr>
          <a:xfrm>
            <a:off x="839789" y="836613"/>
            <a:ext cx="10512424" cy="3923108"/>
          </a:xfrm>
          <a:prstGeom prst="rect">
            <a:avLst/>
          </a:prstGeom>
          <a:noFill/>
          <a:ln>
            <a:noFill/>
          </a:ln>
        </p:spPr>
        <p:txBody>
          <a:bodyPr spcFirstLastPara="1" wrap="square" lIns="0" tIns="45700" rIns="91425" bIns="0" anchor="ctr" anchorCtr="0">
            <a:noAutofit/>
          </a:bodyPr>
          <a:lstStyle>
            <a:lvl1pPr lvl="0" algn="l" rtl="0">
              <a:lnSpc>
                <a:spcPct val="90000"/>
              </a:lnSpc>
              <a:spcBef>
                <a:spcPts val="0"/>
              </a:spcBef>
              <a:spcAft>
                <a:spcPts val="0"/>
              </a:spcAft>
              <a:buClr>
                <a:schemeClr val="dk2"/>
              </a:buClr>
              <a:buSzPts val="6000"/>
              <a:buFont typeface="Arial"/>
              <a:buNone/>
              <a:defRPr lang="en-US" sz="6000" b="1" i="0" kern="1200" dirty="0">
                <a:solidFill>
                  <a:schemeClr val="accent4"/>
                </a:solidFill>
                <a:latin typeface="EC Square Sans Pro" panose="02000506040000020004" pitchFamily="2" charset="0"/>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a:p>
        </p:txBody>
      </p:sp>
      <p:sp>
        <p:nvSpPr>
          <p:cNvPr id="2" name="Slide Number Placeholder 5">
            <a:extLst>
              <a:ext uri="{FF2B5EF4-FFF2-40B4-BE49-F238E27FC236}">
                <a16:creationId xmlns:a16="http://schemas.microsoft.com/office/drawing/2014/main" id="{2911FE21-658D-6BC3-B753-29F54B830303}"/>
              </a:ext>
            </a:extLst>
          </p:cNvPr>
          <p:cNvSpPr txBox="1">
            <a:spLocks/>
          </p:cNvSpPr>
          <p:nvPr userDrawn="1"/>
        </p:nvSpPr>
        <p:spPr>
          <a:xfrm>
            <a:off x="115410" y="6282069"/>
            <a:ext cx="607401" cy="365125"/>
          </a:xfrm>
          <a:prstGeom prst="rect">
            <a:avLst/>
          </a:prstGeom>
        </p:spPr>
        <p:txBody>
          <a:bodyPr vert="horz" lIns="91440" tIns="45720" rIns="91440" bIns="45720" rtlCol="0" anchor="b"/>
          <a:lstStyle>
            <a:defPPr>
              <a:defRPr lang="en-BE"/>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68364BB-9B21-4D29-A19C-C6410F652861}" type="slidenum">
              <a:rPr lang="en-IE" sz="1000" smtClean="0">
                <a:solidFill>
                  <a:schemeClr val="tx2"/>
                </a:solidFill>
              </a:rPr>
              <a:pPr algn="l"/>
              <a:t>‹#›</a:t>
            </a:fld>
            <a:endParaRPr lang="en-IE" sz="1000">
              <a:solidFill>
                <a:schemeClr val="tx2"/>
              </a:solidFill>
            </a:endParaRPr>
          </a:p>
        </p:txBody>
      </p:sp>
      <p:pic>
        <p:nvPicPr>
          <p:cNvPr id="4" name="Picture 3">
            <a:extLst>
              <a:ext uri="{FF2B5EF4-FFF2-40B4-BE49-F238E27FC236}">
                <a16:creationId xmlns:a16="http://schemas.microsoft.com/office/drawing/2014/main" id="{18E82DA3-E14A-A124-7F3C-8C280BB0B3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5"/>
          <a:srcRect/>
          <a:stretch/>
        </p:blipFill>
        <p:spPr>
          <a:xfrm>
            <a:off x="10726075" y="5901016"/>
            <a:ext cx="1255449" cy="762106"/>
          </a:xfrm>
          <a:prstGeom prst="rect">
            <a:avLst/>
          </a:prstGeom>
        </p:spPr>
      </p:pic>
      <p:pic>
        <p:nvPicPr>
          <p:cNvPr id="17" name="Picture 16" descr="A black background with green cubes&#10;&#10;AI-generated content may be incorrect.">
            <a:extLst>
              <a:ext uri="{FF2B5EF4-FFF2-40B4-BE49-F238E27FC236}">
                <a16:creationId xmlns:a16="http://schemas.microsoft.com/office/drawing/2014/main" id="{30966EB2-CF0E-9AEE-67A8-8403B44FBED5}"/>
              </a:ext>
            </a:extLst>
          </p:cNvPr>
          <p:cNvPicPr>
            <a:picLocks noGrp="1" noRot="1" noChangeAspect="1" noMove="1" noResize="1" noEditPoints="1" noAdjustHandles="1" noChangeArrowheads="1" noChangeShapeType="1" noCrop="1"/>
          </p:cNvPicPr>
          <p:nvPr userDrawn="1"/>
        </p:nvPicPr>
        <p:blipFill>
          <a:blip r:embed="rId6"/>
          <a:srcRect l="45532" t="23499" r="39991" b="14762"/>
          <a:stretch>
            <a:fillRect/>
          </a:stretch>
        </p:blipFill>
        <p:spPr>
          <a:xfrm>
            <a:off x="10726075" y="0"/>
            <a:ext cx="1465925" cy="4401996"/>
          </a:xfrm>
          <a:prstGeom prst="rect">
            <a:avLst/>
          </a:prstGeom>
        </p:spPr>
      </p:pic>
      <p:pic>
        <p:nvPicPr>
          <p:cNvPr id="20" name="Picture 19" descr="A black background with green cubes&#10;&#10;AI-generated content may be incorrect.">
            <a:extLst>
              <a:ext uri="{FF2B5EF4-FFF2-40B4-BE49-F238E27FC236}">
                <a16:creationId xmlns:a16="http://schemas.microsoft.com/office/drawing/2014/main" id="{0136C665-8DED-A951-AA24-7BA7E755CEF1}"/>
              </a:ext>
            </a:extLst>
          </p:cNvPr>
          <p:cNvPicPr>
            <a:picLocks noGrp="1" noRot="1" noMove="1" noResize="1" noEditPoints="1" noAdjustHandles="1" noChangeArrowheads="1" noChangeShapeType="1" noCrop="1"/>
          </p:cNvPicPr>
          <p:nvPr userDrawn="1"/>
        </p:nvPicPr>
        <p:blipFill>
          <a:blip r:embed="rId7"/>
          <a:srcRect l="44205" t="33825" r="38957" b="21169"/>
          <a:stretch>
            <a:fillRect/>
          </a:stretch>
        </p:blipFill>
        <p:spPr>
          <a:xfrm>
            <a:off x="-1" y="0"/>
            <a:ext cx="1698311" cy="3200399"/>
          </a:xfrm>
          <a:prstGeom prst="rect">
            <a:avLst/>
          </a:prstGeom>
        </p:spPr>
      </p:pic>
    </p:spTree>
    <p:extLst>
      <p:ext uri="{BB962C8B-B14F-4D97-AF65-F5344CB8AC3E}">
        <p14:creationId xmlns:p14="http://schemas.microsoft.com/office/powerpoint/2010/main" val="235834789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23"/>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EA8F72A2-872D-4AB8-F418-56698EDC9065}"/>
              </a:ext>
            </a:extLst>
          </p:cNvPr>
          <p:cNvGraphicFramePr>
            <a:graphicFrameLocks noChangeAspect="1"/>
          </p:cNvGraphicFramePr>
          <p:nvPr userDrawn="1">
            <p:custDataLst>
              <p:tags r:id="rId1"/>
            </p:custDataLst>
            <p:extLst>
              <p:ext uri="{D42A27DB-BD31-4B8C-83A1-F6EECF244321}">
                <p14:modId xmlns:p14="http://schemas.microsoft.com/office/powerpoint/2010/main" val="31075739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31" imgH="332" progId="TCLayout.ActiveDocument.1">
                  <p:embed/>
                </p:oleObj>
              </mc:Choice>
              <mc:Fallback>
                <p:oleObj name="think-cell Slide" r:id="rId3" imgW="331" imgH="332" progId="TCLayout.ActiveDocument.1">
                  <p:embed/>
                  <p:pic>
                    <p:nvPicPr>
                      <p:cNvPr id="2" name="think-cell data - do not delete" hidden="1">
                        <a:extLst>
                          <a:ext uri="{FF2B5EF4-FFF2-40B4-BE49-F238E27FC236}">
                            <a16:creationId xmlns:a16="http://schemas.microsoft.com/office/drawing/2014/main" id="{EA8F72A2-872D-4AB8-F418-56698EDC906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5" name="Google Shape;25;p23"/>
          <p:cNvSpPr txBox="1">
            <a:spLocks noGrp="1"/>
          </p:cNvSpPr>
          <p:nvPr>
            <p:ph type="title"/>
          </p:nvPr>
        </p:nvSpPr>
        <p:spPr>
          <a:xfrm>
            <a:off x="839788" y="313858"/>
            <a:ext cx="10512426" cy="836613"/>
          </a:xfrm>
          <a:prstGeom prst="rect">
            <a:avLst/>
          </a:prstGeom>
          <a:noFill/>
          <a:ln>
            <a:noFill/>
          </a:ln>
        </p:spPr>
        <p:txBody>
          <a:bodyPr spcFirstLastPara="1" wrap="square" lIns="0" tIns="45700" rIns="91425" bIns="0" anchor="ctr" anchorCtr="0">
            <a:noAutofit/>
          </a:bodyPr>
          <a:lstStyle>
            <a:lvl1pPr lvl="0" algn="l" rtl="0">
              <a:lnSpc>
                <a:spcPct val="90000"/>
              </a:lnSpc>
              <a:spcBef>
                <a:spcPts val="0"/>
              </a:spcBef>
              <a:spcAft>
                <a:spcPts val="0"/>
              </a:spcAft>
              <a:buClr>
                <a:schemeClr val="dk2"/>
              </a:buClr>
              <a:buSzPts val="1800"/>
              <a:buNone/>
              <a:defRPr b="0" i="0">
                <a:solidFill>
                  <a:schemeClr val="tx2"/>
                </a:solidFill>
                <a:latin typeface="EC Square Sans Pro" panose="02000506040000020004" pitchFamily="2" charset="0"/>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a:p>
        </p:txBody>
      </p:sp>
      <p:sp>
        <p:nvSpPr>
          <p:cNvPr id="26" name="Google Shape;26;p23"/>
          <p:cNvSpPr txBox="1">
            <a:spLocks noGrp="1"/>
          </p:cNvSpPr>
          <p:nvPr>
            <p:ph type="body" idx="1" hasCustomPrompt="1"/>
          </p:nvPr>
        </p:nvSpPr>
        <p:spPr>
          <a:xfrm>
            <a:off x="839785" y="1226820"/>
            <a:ext cx="10512427" cy="4480709"/>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0"/>
              </a:spcBef>
              <a:spcAft>
                <a:spcPts val="0"/>
              </a:spcAft>
              <a:buClr>
                <a:schemeClr val="tx2"/>
              </a:buClr>
              <a:buSzPct val="75000"/>
              <a:buChar char="•"/>
              <a:defRPr sz="2400" b="0" i="0">
                <a:solidFill>
                  <a:schemeClr val="tx1"/>
                </a:solidFill>
                <a:latin typeface="EC Square Sans Pro" panose="02000506040000020004" pitchFamily="2" charset="0"/>
                <a:ea typeface="+mn-ea"/>
                <a:cs typeface="+mn-cs"/>
              </a:defRPr>
            </a:lvl1pPr>
            <a:lvl2pPr marL="914400" lvl="1" indent="-355600" algn="l" rtl="0">
              <a:lnSpc>
                <a:spcPct val="100000"/>
              </a:lnSpc>
              <a:spcBef>
                <a:spcPts val="0"/>
              </a:spcBef>
              <a:spcAft>
                <a:spcPts val="0"/>
              </a:spcAft>
              <a:buClr>
                <a:schemeClr val="tx2"/>
              </a:buClr>
              <a:buSzPct val="75000"/>
              <a:buChar char="•"/>
              <a:defRPr sz="2000" b="0" i="0">
                <a:solidFill>
                  <a:schemeClr val="tx1"/>
                </a:solidFill>
                <a:latin typeface="EC Square Sans Pro" panose="02000506040000020004" pitchFamily="2" charset="0"/>
                <a:ea typeface="+mn-ea"/>
                <a:cs typeface="+mn-cs"/>
              </a:defRPr>
            </a:lvl2pPr>
            <a:lvl3pPr marL="1371600" lvl="2" indent="-342900" algn="l">
              <a:lnSpc>
                <a:spcPct val="100000"/>
              </a:lnSpc>
              <a:spcBef>
                <a:spcPts val="1800"/>
              </a:spcBef>
              <a:spcAft>
                <a:spcPts val="0"/>
              </a:spcAft>
              <a:buSzPts val="1800"/>
              <a:buChar char="•"/>
              <a:defRPr/>
            </a:lvl3pPr>
            <a:lvl4pPr marL="1828800" lvl="3" indent="-330200" algn="l">
              <a:lnSpc>
                <a:spcPct val="100000"/>
              </a:lnSpc>
              <a:spcBef>
                <a:spcPts val="1800"/>
              </a:spcBef>
              <a:spcAft>
                <a:spcPts val="0"/>
              </a:spcAft>
              <a:buSzPts val="1600"/>
              <a:buChar char="•"/>
              <a:defRPr/>
            </a:lvl4pPr>
            <a:lvl5pPr marL="2286000" lvl="4" indent="-330200" algn="l">
              <a:lnSpc>
                <a:spcPct val="100000"/>
              </a:lnSpc>
              <a:spcBef>
                <a:spcPts val="1800"/>
              </a:spcBef>
              <a:spcAft>
                <a:spcPts val="0"/>
              </a:spcAft>
              <a:buSzPts val="16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US"/>
              <a:t>Click to add text</a:t>
            </a:r>
          </a:p>
          <a:p>
            <a:pPr lvl="1"/>
            <a:r>
              <a:rPr lang="en-US"/>
              <a:t>Click to add text</a:t>
            </a:r>
          </a:p>
        </p:txBody>
      </p:sp>
      <p:sp>
        <p:nvSpPr>
          <p:cNvPr id="3" name="Text Placeholder 16">
            <a:extLst>
              <a:ext uri="{FF2B5EF4-FFF2-40B4-BE49-F238E27FC236}">
                <a16:creationId xmlns:a16="http://schemas.microsoft.com/office/drawing/2014/main" id="{691F4A43-70A4-D22B-422E-30FF1BF478EB}"/>
              </a:ext>
            </a:extLst>
          </p:cNvPr>
          <p:cNvSpPr>
            <a:spLocks noGrp="1"/>
          </p:cNvSpPr>
          <p:nvPr>
            <p:ph type="body" sz="quarter" idx="10" hasCustomPrompt="1"/>
          </p:nvPr>
        </p:nvSpPr>
        <p:spPr>
          <a:xfrm>
            <a:off x="839785" y="6269927"/>
            <a:ext cx="9899222" cy="540236"/>
          </a:xfrm>
          <a:prstGeom prst="rect">
            <a:avLst/>
          </a:prstGeom>
        </p:spPr>
        <p:txBody>
          <a:bodyPr anchor="ctr"/>
          <a:lstStyle>
            <a:lvl1pPr marL="0" indent="0" algn="l">
              <a:spcBef>
                <a:spcPts val="0"/>
              </a:spcBef>
              <a:buNone/>
              <a:defRPr lang="en-BE" sz="1200" b="0" i="1">
                <a:solidFill>
                  <a:schemeClr val="tx1"/>
                </a:solidFill>
                <a:effectLst/>
                <a:latin typeface="+mn-lt"/>
              </a:defRPr>
            </a:lvl1pPr>
            <a:lvl2pPr marL="457200" indent="0" algn="l">
              <a:buNone/>
              <a:defRPr sz="800" b="0" i="0">
                <a:latin typeface="EC Square Sans Pro" panose="02000506040000020004" pitchFamily="2" charset="0"/>
              </a:defRPr>
            </a:lvl2pPr>
            <a:lvl3pPr marL="914400" indent="0" algn="l">
              <a:buNone/>
              <a:defRPr sz="800" b="0" i="0">
                <a:latin typeface="EC Square Sans Pro" panose="02000506040000020004" pitchFamily="2" charset="0"/>
              </a:defRPr>
            </a:lvl3pPr>
            <a:lvl4pPr marL="1371600" indent="0" algn="l">
              <a:buNone/>
              <a:defRPr sz="800" b="0" i="0">
                <a:latin typeface="EC Square Sans Pro" panose="02000506040000020004" pitchFamily="2" charset="0"/>
              </a:defRPr>
            </a:lvl4pPr>
            <a:lvl5pPr marL="1828800" indent="0" algn="l">
              <a:buNone/>
              <a:defRPr sz="800" b="0" i="0">
                <a:latin typeface="EC Square Sans Pro" panose="02000506040000020004" pitchFamily="2" charset="0"/>
              </a:defRPr>
            </a:lvl5pPr>
          </a:lstStyle>
          <a:p>
            <a:pPr lvl="0"/>
            <a:r>
              <a:rPr lang="en-BE" sz="1200" kern="100">
                <a:effectLst/>
                <a:latin typeface="EC Square Sans Pro" panose="02000506040000020004" pitchFamily="2" charset="0"/>
                <a:ea typeface="Aptos" panose="020B0004020202020204" pitchFamily="34" charset="0"/>
                <a:cs typeface="Times New Roman" panose="02020603050405020304" pitchFamily="18" charset="0"/>
              </a:rPr>
              <a:t>*This space can be used for footnotes. Only use if necessary.</a:t>
            </a:r>
            <a:endParaRPr lang="en-BE" sz="1200" kern="100">
              <a:effectLst/>
              <a:latin typeface="Aptos" panose="020B0004020202020204" pitchFamily="34" charset="0"/>
              <a:ea typeface="Aptos" panose="020B0004020202020204" pitchFamily="34" charset="0"/>
              <a:cs typeface="Times New Roman" panose="02020603050405020304" pitchFamily="18" charset="0"/>
            </a:endParaRPr>
          </a:p>
          <a:p>
            <a:pPr lvl="0"/>
            <a:r>
              <a:rPr lang="en-BE" sz="1200" kern="100">
                <a:effectLst/>
                <a:latin typeface="EC Square Sans Pro" panose="02000506040000020004" pitchFamily="2" charset="0"/>
                <a:ea typeface="Aptos" panose="020B0004020202020204" pitchFamily="34" charset="0"/>
                <a:cs typeface="Times New Roman" panose="02020603050405020304" pitchFamily="18" charset="0"/>
              </a:rPr>
              <a:t>Footnotes should be 3 lines max.</a:t>
            </a:r>
            <a:endParaRPr lang="en-BE" sz="1200" kern="100">
              <a:effectLst/>
              <a:latin typeface="Aptos" panose="020B0004020202020204" pitchFamily="34" charset="0"/>
              <a:ea typeface="Aptos" panose="020B0004020202020204" pitchFamily="34" charset="0"/>
              <a:cs typeface="Times New Roman" panose="02020603050405020304" pitchFamily="18" charset="0"/>
            </a:endParaRPr>
          </a:p>
          <a:p>
            <a:pPr lvl="0"/>
            <a:r>
              <a:rPr lang="en-BE" sz="1200" kern="100">
                <a:effectLst/>
                <a:latin typeface="EC Square Sans Pro" panose="02000506040000020004" pitchFamily="2" charset="0"/>
                <a:ea typeface="Aptos" panose="020B0004020202020204" pitchFamily="34" charset="0"/>
                <a:cs typeface="Times New Roman" panose="02020603050405020304" pitchFamily="18" charset="0"/>
              </a:rPr>
              <a:t>*If the alignment to the LEFT covers some of your content, align it to the RIGHT.</a:t>
            </a:r>
            <a:endParaRPr lang="en-BE"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Slide Number Placeholder 5">
            <a:extLst>
              <a:ext uri="{FF2B5EF4-FFF2-40B4-BE49-F238E27FC236}">
                <a16:creationId xmlns:a16="http://schemas.microsoft.com/office/drawing/2014/main" id="{92269485-7314-7B3F-CCD9-367E0BF8454B}"/>
              </a:ext>
            </a:extLst>
          </p:cNvPr>
          <p:cNvSpPr txBox="1">
            <a:spLocks/>
          </p:cNvSpPr>
          <p:nvPr userDrawn="1"/>
        </p:nvSpPr>
        <p:spPr>
          <a:xfrm>
            <a:off x="124288" y="6282069"/>
            <a:ext cx="715498" cy="365125"/>
          </a:xfrm>
          <a:prstGeom prst="rect">
            <a:avLst/>
          </a:prstGeom>
        </p:spPr>
        <p:txBody>
          <a:bodyPr vert="horz" lIns="91440" tIns="45720" rIns="91440" bIns="45720" rtlCol="0" anchor="b"/>
          <a:lstStyle>
            <a:defPPr>
              <a:defRPr lang="en-BE"/>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68364BB-9B21-4D29-A19C-C6410F652861}" type="slidenum">
              <a:rPr lang="en-IE" sz="1000" smtClean="0">
                <a:solidFill>
                  <a:schemeClr val="tx2"/>
                </a:solidFill>
              </a:rPr>
              <a:pPr algn="l"/>
              <a:t>‹#›</a:t>
            </a:fld>
            <a:endParaRPr lang="en-IE" sz="1000">
              <a:solidFill>
                <a:schemeClr val="tx2"/>
              </a:solidFill>
            </a:endParaRPr>
          </a:p>
        </p:txBody>
      </p:sp>
      <p:pic>
        <p:nvPicPr>
          <p:cNvPr id="6" name="Picture 5">
            <a:extLst>
              <a:ext uri="{FF2B5EF4-FFF2-40B4-BE49-F238E27FC236}">
                <a16:creationId xmlns:a16="http://schemas.microsoft.com/office/drawing/2014/main" id="{763B3232-B5FF-5AFF-4645-9ABA22F0FC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5"/>
          <a:srcRect/>
          <a:stretch/>
        </p:blipFill>
        <p:spPr>
          <a:xfrm>
            <a:off x="10726075" y="5901016"/>
            <a:ext cx="1255449" cy="762106"/>
          </a:xfrm>
          <a:prstGeom prst="rect">
            <a:avLst/>
          </a:prstGeom>
        </p:spPr>
      </p:pic>
    </p:spTree>
    <p:extLst>
      <p:ext uri="{BB962C8B-B14F-4D97-AF65-F5344CB8AC3E}">
        <p14:creationId xmlns:p14="http://schemas.microsoft.com/office/powerpoint/2010/main" val="13092470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23"/>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1DF0DFE-E92B-F785-BB65-80782E454FF9}"/>
              </a:ext>
            </a:extLst>
          </p:cNvPr>
          <p:cNvGraphicFramePr>
            <a:graphicFrameLocks noChangeAspect="1"/>
          </p:cNvGraphicFramePr>
          <p:nvPr userDrawn="1">
            <p:custDataLst>
              <p:tags r:id="rId1"/>
            </p:custDataLst>
            <p:extLst>
              <p:ext uri="{D42A27DB-BD31-4B8C-83A1-F6EECF244321}">
                <p14:modId xmlns:p14="http://schemas.microsoft.com/office/powerpoint/2010/main" val="142279211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31" imgH="332" progId="TCLayout.ActiveDocument.1">
                  <p:embed/>
                </p:oleObj>
              </mc:Choice>
              <mc:Fallback>
                <p:oleObj name="think-cell Slide" r:id="rId3" imgW="331" imgH="332" progId="TCLayout.ActiveDocument.1">
                  <p:embed/>
                  <p:pic>
                    <p:nvPicPr>
                      <p:cNvPr id="2" name="think-cell data - do not delete" hidden="1">
                        <a:extLst>
                          <a:ext uri="{FF2B5EF4-FFF2-40B4-BE49-F238E27FC236}">
                            <a16:creationId xmlns:a16="http://schemas.microsoft.com/office/drawing/2014/main" id="{F1DF0DFE-E92B-F785-BB65-80782E454F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Google Shape;10;p21" hidden="1">
            <a:extLst>
              <a:ext uri="{FF2B5EF4-FFF2-40B4-BE49-F238E27FC236}">
                <a16:creationId xmlns:a16="http://schemas.microsoft.com/office/drawing/2014/main" id="{F6B06BF9-A29D-4911-4F83-A0259AB872DE}"/>
              </a:ext>
            </a:extLst>
          </p:cNvPr>
          <p:cNvSpPr txBox="1">
            <a:spLocks noGrp="1"/>
          </p:cNvSpPr>
          <p:nvPr>
            <p:ph type="sldNum" idx="4"/>
          </p:nvPr>
        </p:nvSpPr>
        <p:spPr>
          <a:xfrm>
            <a:off x="0" y="6385560"/>
            <a:ext cx="839785" cy="308971"/>
          </a:xfrm>
          <a:prstGeom prst="rect">
            <a:avLst/>
          </a:prstGeom>
          <a:noFill/>
          <a:ln>
            <a:noFill/>
          </a:ln>
        </p:spPr>
        <p:txBody>
          <a:bodyPr spcFirstLastPara="1" wrap="square" lIns="0" tIns="45700" rIns="91425" bIns="45700" anchor="ctr" anchorCtr="0">
            <a:noAutofit/>
          </a:bodyPr>
          <a:lstStyle>
            <a:lvl1pPr marL="0" marR="0" lvl="0" indent="0" algn="ctr" rtl="0">
              <a:spcBef>
                <a:spcPts val="0"/>
              </a:spcBef>
              <a:buNone/>
              <a:defRPr sz="1200" b="0" i="0" u="none" strike="noStrike" cap="none">
                <a:solidFill>
                  <a:schemeClr val="tx2"/>
                </a:solidFill>
                <a:latin typeface="+mn-lt"/>
                <a:ea typeface="+mn-ea"/>
                <a:cs typeface="+mn-cs"/>
                <a:sym typeface="Arial"/>
              </a:defRPr>
            </a:lvl1pPr>
            <a:lvl2pPr marL="0" marR="0" lvl="1" indent="0" algn="l" rtl="0">
              <a:spcBef>
                <a:spcPts val="0"/>
              </a:spcBef>
              <a:buNone/>
              <a:defRPr sz="1200" b="0" i="0" u="none" strike="noStrike" cap="none">
                <a:solidFill>
                  <a:srgbClr val="767676"/>
                </a:solidFill>
                <a:latin typeface="Arial"/>
                <a:ea typeface="Arial"/>
                <a:cs typeface="Arial"/>
                <a:sym typeface="Arial"/>
              </a:defRPr>
            </a:lvl2pPr>
            <a:lvl3pPr marL="0" marR="0" lvl="2" indent="0" algn="l" rtl="0">
              <a:spcBef>
                <a:spcPts val="0"/>
              </a:spcBef>
              <a:buNone/>
              <a:defRPr sz="1200" b="0" i="0" u="none" strike="noStrike" cap="none">
                <a:solidFill>
                  <a:srgbClr val="767676"/>
                </a:solidFill>
                <a:latin typeface="Arial"/>
                <a:ea typeface="Arial"/>
                <a:cs typeface="Arial"/>
                <a:sym typeface="Arial"/>
              </a:defRPr>
            </a:lvl3pPr>
            <a:lvl4pPr marL="0" marR="0" lvl="3" indent="0" algn="l" rtl="0">
              <a:spcBef>
                <a:spcPts val="0"/>
              </a:spcBef>
              <a:buNone/>
              <a:defRPr sz="1200" b="0" i="0" u="none" strike="noStrike" cap="none">
                <a:solidFill>
                  <a:srgbClr val="767676"/>
                </a:solidFill>
                <a:latin typeface="Arial"/>
                <a:ea typeface="Arial"/>
                <a:cs typeface="Arial"/>
                <a:sym typeface="Arial"/>
              </a:defRPr>
            </a:lvl4pPr>
            <a:lvl5pPr marL="0" marR="0" lvl="4" indent="0" algn="l" rtl="0">
              <a:spcBef>
                <a:spcPts val="0"/>
              </a:spcBef>
              <a:buNone/>
              <a:defRPr sz="1200" b="0" i="0" u="none" strike="noStrike" cap="none">
                <a:solidFill>
                  <a:srgbClr val="767676"/>
                </a:solidFill>
                <a:latin typeface="Arial"/>
                <a:ea typeface="Arial"/>
                <a:cs typeface="Arial"/>
                <a:sym typeface="Arial"/>
              </a:defRPr>
            </a:lvl5pPr>
            <a:lvl6pPr marL="0" marR="0" lvl="5" indent="0" algn="l" rtl="0">
              <a:spcBef>
                <a:spcPts val="0"/>
              </a:spcBef>
              <a:buNone/>
              <a:defRPr sz="1200" b="0" i="0" u="none" strike="noStrike" cap="none">
                <a:solidFill>
                  <a:srgbClr val="767676"/>
                </a:solidFill>
                <a:latin typeface="Arial"/>
                <a:ea typeface="Arial"/>
                <a:cs typeface="Arial"/>
                <a:sym typeface="Arial"/>
              </a:defRPr>
            </a:lvl6pPr>
            <a:lvl7pPr marL="0" marR="0" lvl="6" indent="0" algn="l" rtl="0">
              <a:spcBef>
                <a:spcPts val="0"/>
              </a:spcBef>
              <a:buNone/>
              <a:defRPr sz="1200" b="0" i="0" u="none" strike="noStrike" cap="none">
                <a:solidFill>
                  <a:srgbClr val="767676"/>
                </a:solidFill>
                <a:latin typeface="Arial"/>
                <a:ea typeface="Arial"/>
                <a:cs typeface="Arial"/>
                <a:sym typeface="Arial"/>
              </a:defRPr>
            </a:lvl7pPr>
            <a:lvl8pPr marL="0" marR="0" lvl="7" indent="0" algn="l" rtl="0">
              <a:spcBef>
                <a:spcPts val="0"/>
              </a:spcBef>
              <a:buNone/>
              <a:defRPr sz="1200" b="0" i="0" u="none" strike="noStrike" cap="none">
                <a:solidFill>
                  <a:srgbClr val="767676"/>
                </a:solidFill>
                <a:latin typeface="Arial"/>
                <a:ea typeface="Arial"/>
                <a:cs typeface="Arial"/>
                <a:sym typeface="Arial"/>
              </a:defRPr>
            </a:lvl8pPr>
            <a:lvl9pPr marL="0" marR="0" lvl="8" indent="0" algn="l" rtl="0">
              <a:spcBef>
                <a:spcPts val="0"/>
              </a:spcBef>
              <a:buNone/>
              <a:defRPr sz="1200" b="0" i="0" u="none" strike="noStrike" cap="none">
                <a:solidFill>
                  <a:srgbClr val="767676"/>
                </a:solidFill>
                <a:latin typeface="Arial"/>
                <a:ea typeface="Arial"/>
                <a:cs typeface="Arial"/>
                <a:sym typeface="Arial"/>
              </a:defRPr>
            </a:lvl9pPr>
          </a:lstStyle>
          <a:p>
            <a:fld id="{00000000-1234-1234-1234-123412341234}" type="slidenum">
              <a:rPr lang="en-US" smtClean="0"/>
              <a:pPr/>
              <a:t>‹#›</a:t>
            </a:fld>
            <a:endParaRPr lang="en-US"/>
          </a:p>
        </p:txBody>
      </p:sp>
      <p:sp>
        <p:nvSpPr>
          <p:cNvPr id="6" name="Chart Placeholder 5">
            <a:extLst>
              <a:ext uri="{FF2B5EF4-FFF2-40B4-BE49-F238E27FC236}">
                <a16:creationId xmlns:a16="http://schemas.microsoft.com/office/drawing/2014/main" id="{AB1269EE-7DFE-204A-A224-9AA93F9B6935}"/>
              </a:ext>
            </a:extLst>
          </p:cNvPr>
          <p:cNvSpPr>
            <a:spLocks noGrp="1"/>
          </p:cNvSpPr>
          <p:nvPr>
            <p:ph type="chart" sz="quarter" idx="11"/>
          </p:nvPr>
        </p:nvSpPr>
        <p:spPr>
          <a:xfrm>
            <a:off x="839788" y="1220379"/>
            <a:ext cx="10512426" cy="4756322"/>
          </a:xfrm>
          <a:prstGeom prst="rect">
            <a:avLst/>
          </a:prstGeom>
        </p:spPr>
        <p:txBody>
          <a:bodyPr/>
          <a:lstStyle>
            <a:lvl1pPr>
              <a:defRPr>
                <a:latin typeface="EC Square Sans Pro" panose="02000506040000020004" pitchFamily="2" charset="0"/>
              </a:defRPr>
            </a:lvl1pPr>
          </a:lstStyle>
          <a:p>
            <a:endParaRPr lang="en-US"/>
          </a:p>
        </p:txBody>
      </p:sp>
      <p:sp>
        <p:nvSpPr>
          <p:cNvPr id="7" name="Text Placeholder 16">
            <a:extLst>
              <a:ext uri="{FF2B5EF4-FFF2-40B4-BE49-F238E27FC236}">
                <a16:creationId xmlns:a16="http://schemas.microsoft.com/office/drawing/2014/main" id="{94D5A127-8056-92CD-F82E-748A8A4C83BF}"/>
              </a:ext>
            </a:extLst>
          </p:cNvPr>
          <p:cNvSpPr>
            <a:spLocks noGrp="1"/>
          </p:cNvSpPr>
          <p:nvPr>
            <p:ph type="body" sz="quarter" idx="12" hasCustomPrompt="1"/>
          </p:nvPr>
        </p:nvSpPr>
        <p:spPr>
          <a:xfrm>
            <a:off x="839785" y="6269927"/>
            <a:ext cx="9899222" cy="540236"/>
          </a:xfrm>
          <a:prstGeom prst="rect">
            <a:avLst/>
          </a:prstGeom>
        </p:spPr>
        <p:txBody>
          <a:bodyPr anchor="ctr"/>
          <a:lstStyle>
            <a:lvl1pPr marL="0" indent="0" algn="l">
              <a:spcBef>
                <a:spcPts val="0"/>
              </a:spcBef>
              <a:buNone/>
              <a:defRPr lang="en-BE" sz="900" b="0" i="1">
                <a:solidFill>
                  <a:schemeClr val="tx1"/>
                </a:solidFill>
                <a:effectLst/>
              </a:defRPr>
            </a:lvl1pPr>
            <a:lvl2pPr marL="457200" indent="0" algn="l">
              <a:buNone/>
              <a:defRPr sz="800" b="0" i="0">
                <a:latin typeface="EC Square Sans Pro" panose="02000506040000020004" pitchFamily="2" charset="0"/>
              </a:defRPr>
            </a:lvl2pPr>
            <a:lvl3pPr marL="914400" indent="0" algn="l">
              <a:buNone/>
              <a:defRPr sz="800" b="0" i="0">
                <a:latin typeface="EC Square Sans Pro" panose="02000506040000020004" pitchFamily="2" charset="0"/>
              </a:defRPr>
            </a:lvl3pPr>
            <a:lvl4pPr marL="1371600" indent="0" algn="l">
              <a:buNone/>
              <a:defRPr sz="800" b="0" i="0">
                <a:latin typeface="EC Square Sans Pro" panose="02000506040000020004" pitchFamily="2" charset="0"/>
              </a:defRPr>
            </a:lvl4pPr>
            <a:lvl5pPr marL="1828800" indent="0" algn="l">
              <a:buNone/>
              <a:defRPr sz="800" b="0" i="0">
                <a:latin typeface="EC Square Sans Pro" panose="02000506040000020004" pitchFamily="2" charset="0"/>
              </a:defRPr>
            </a:lvl5pPr>
          </a:lstStyle>
          <a:p>
            <a:pPr lvl="0"/>
            <a:r>
              <a:rPr lang="en-BE" sz="1200" kern="100">
                <a:effectLst/>
                <a:latin typeface="EC Square Sans Pro" panose="02000506040000020004" pitchFamily="2" charset="0"/>
                <a:ea typeface="Aptos" panose="020B0004020202020204" pitchFamily="34" charset="0"/>
                <a:cs typeface="Times New Roman" panose="02020603050405020304" pitchFamily="18" charset="0"/>
              </a:rPr>
              <a:t>*This space can be used for footnotes. Only use if necessary.</a:t>
            </a:r>
            <a:endParaRPr lang="en-BE" sz="1200" kern="100">
              <a:effectLst/>
              <a:latin typeface="Aptos" panose="020B0004020202020204" pitchFamily="34" charset="0"/>
              <a:ea typeface="Aptos" panose="020B0004020202020204" pitchFamily="34" charset="0"/>
              <a:cs typeface="Times New Roman" panose="02020603050405020304" pitchFamily="18" charset="0"/>
            </a:endParaRPr>
          </a:p>
          <a:p>
            <a:pPr lvl="0"/>
            <a:r>
              <a:rPr lang="en-BE" sz="1200" kern="100">
                <a:effectLst/>
                <a:latin typeface="EC Square Sans Pro" panose="02000506040000020004" pitchFamily="2" charset="0"/>
                <a:ea typeface="Aptos" panose="020B0004020202020204" pitchFamily="34" charset="0"/>
                <a:cs typeface="Times New Roman" panose="02020603050405020304" pitchFamily="18" charset="0"/>
              </a:rPr>
              <a:t>Footnotes should be 3 lines max.</a:t>
            </a:r>
            <a:endParaRPr lang="en-BE" sz="1200" kern="100">
              <a:effectLst/>
              <a:latin typeface="Aptos" panose="020B0004020202020204" pitchFamily="34" charset="0"/>
              <a:ea typeface="Aptos" panose="020B0004020202020204" pitchFamily="34" charset="0"/>
              <a:cs typeface="Times New Roman" panose="02020603050405020304" pitchFamily="18" charset="0"/>
            </a:endParaRPr>
          </a:p>
          <a:p>
            <a:pPr lvl="0"/>
            <a:r>
              <a:rPr lang="en-BE" sz="1200" kern="100">
                <a:effectLst/>
                <a:latin typeface="EC Square Sans Pro" panose="02000506040000020004" pitchFamily="2" charset="0"/>
                <a:ea typeface="Aptos" panose="020B0004020202020204" pitchFamily="34" charset="0"/>
                <a:cs typeface="Times New Roman" panose="02020603050405020304" pitchFamily="18" charset="0"/>
              </a:rPr>
              <a:t>*If the alignment to the LEFT covers some of your content, align it to the RIGHT.</a:t>
            </a:r>
            <a:endParaRPr lang="en-BE"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Google Shape;25;p23">
            <a:extLst>
              <a:ext uri="{FF2B5EF4-FFF2-40B4-BE49-F238E27FC236}">
                <a16:creationId xmlns:a16="http://schemas.microsoft.com/office/drawing/2014/main" id="{AE4B6EC5-A4F7-DDD8-9131-FBB895AB36F5}"/>
              </a:ext>
            </a:extLst>
          </p:cNvPr>
          <p:cNvSpPr txBox="1">
            <a:spLocks noGrp="1"/>
          </p:cNvSpPr>
          <p:nvPr>
            <p:ph type="title"/>
          </p:nvPr>
        </p:nvSpPr>
        <p:spPr>
          <a:xfrm>
            <a:off x="839788" y="313858"/>
            <a:ext cx="10512426" cy="836613"/>
          </a:xfrm>
          <a:prstGeom prst="rect">
            <a:avLst/>
          </a:prstGeom>
          <a:noFill/>
          <a:ln>
            <a:noFill/>
          </a:ln>
        </p:spPr>
        <p:txBody>
          <a:bodyPr spcFirstLastPara="1" wrap="square" lIns="0" tIns="45700" rIns="91425" bIns="0" anchor="ctr" anchorCtr="0">
            <a:noAutofit/>
          </a:bodyPr>
          <a:lstStyle>
            <a:lvl1pPr lvl="0" algn="l" rtl="0">
              <a:lnSpc>
                <a:spcPct val="90000"/>
              </a:lnSpc>
              <a:spcBef>
                <a:spcPts val="0"/>
              </a:spcBef>
              <a:spcAft>
                <a:spcPts val="0"/>
              </a:spcAft>
              <a:buClr>
                <a:schemeClr val="dk2"/>
              </a:buClr>
              <a:buSzPts val="1800"/>
              <a:buNone/>
              <a:defRPr b="0" i="0">
                <a:solidFill>
                  <a:schemeClr val="tx2"/>
                </a:solidFill>
                <a:latin typeface="EC Square Sans Pro" panose="02000506040000020004" pitchFamily="2" charset="0"/>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a:p>
        </p:txBody>
      </p:sp>
      <p:sp>
        <p:nvSpPr>
          <p:cNvPr id="3" name="Slide Number Placeholder 5">
            <a:extLst>
              <a:ext uri="{FF2B5EF4-FFF2-40B4-BE49-F238E27FC236}">
                <a16:creationId xmlns:a16="http://schemas.microsoft.com/office/drawing/2014/main" id="{CC0D563B-B6CD-5028-726D-B8243A64C931}"/>
              </a:ext>
            </a:extLst>
          </p:cNvPr>
          <p:cNvSpPr txBox="1">
            <a:spLocks/>
          </p:cNvSpPr>
          <p:nvPr userDrawn="1"/>
        </p:nvSpPr>
        <p:spPr>
          <a:xfrm>
            <a:off x="210476" y="6282069"/>
            <a:ext cx="512335" cy="365125"/>
          </a:xfrm>
          <a:prstGeom prst="rect">
            <a:avLst/>
          </a:prstGeom>
        </p:spPr>
        <p:txBody>
          <a:bodyPr vert="horz" lIns="91440" tIns="45720" rIns="91440" bIns="45720" rtlCol="0" anchor="b"/>
          <a:lstStyle>
            <a:defPPr>
              <a:defRPr lang="en-BE"/>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68364BB-9B21-4D29-A19C-C6410F652861}" type="slidenum">
              <a:rPr lang="en-IE" sz="1000" smtClean="0">
                <a:solidFill>
                  <a:schemeClr val="tx2"/>
                </a:solidFill>
              </a:rPr>
              <a:pPr algn="l"/>
              <a:t>‹#›</a:t>
            </a:fld>
            <a:endParaRPr lang="en-IE" sz="1000">
              <a:solidFill>
                <a:schemeClr val="tx2"/>
              </a:solidFill>
            </a:endParaRPr>
          </a:p>
        </p:txBody>
      </p:sp>
      <p:pic>
        <p:nvPicPr>
          <p:cNvPr id="9" name="Picture 8">
            <a:extLst>
              <a:ext uri="{FF2B5EF4-FFF2-40B4-BE49-F238E27FC236}">
                <a16:creationId xmlns:a16="http://schemas.microsoft.com/office/drawing/2014/main" id="{AE9E7DEB-941B-12F4-20E0-84EC4D7EF96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5"/>
          <a:srcRect/>
          <a:stretch/>
        </p:blipFill>
        <p:spPr>
          <a:xfrm>
            <a:off x="10726075" y="5901016"/>
            <a:ext cx="1255449" cy="762106"/>
          </a:xfrm>
          <a:prstGeom prst="rect">
            <a:avLst/>
          </a:prstGeom>
        </p:spPr>
      </p:pic>
    </p:spTree>
    <p:extLst>
      <p:ext uri="{BB962C8B-B14F-4D97-AF65-F5344CB8AC3E}">
        <p14:creationId xmlns:p14="http://schemas.microsoft.com/office/powerpoint/2010/main" val="976134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reserve="1" userDrawn="1">
  <p:cSld name="Two Content">
    <p:spTree>
      <p:nvGrpSpPr>
        <p:cNvPr id="1" name="Shape 40"/>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FB221393-9776-56E4-BF05-D03863F417EC}"/>
              </a:ext>
            </a:extLst>
          </p:cNvPr>
          <p:cNvGraphicFramePr>
            <a:graphicFrameLocks noChangeAspect="1"/>
          </p:cNvGraphicFramePr>
          <p:nvPr userDrawn="1">
            <p:custDataLst>
              <p:tags r:id="rId1"/>
            </p:custDataLst>
            <p:extLst>
              <p:ext uri="{D42A27DB-BD31-4B8C-83A1-F6EECF244321}">
                <p14:modId xmlns:p14="http://schemas.microsoft.com/office/powerpoint/2010/main" val="29645557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31" imgH="332" progId="TCLayout.ActiveDocument.1">
                  <p:embed/>
                </p:oleObj>
              </mc:Choice>
              <mc:Fallback>
                <p:oleObj name="think-cell Slide" r:id="rId3" imgW="331" imgH="332" progId="TCLayout.ActiveDocument.1">
                  <p:embed/>
                  <p:pic>
                    <p:nvPicPr>
                      <p:cNvPr id="2" name="think-cell data - do not delete" hidden="1">
                        <a:extLst>
                          <a:ext uri="{FF2B5EF4-FFF2-40B4-BE49-F238E27FC236}">
                            <a16:creationId xmlns:a16="http://schemas.microsoft.com/office/drawing/2014/main" id="{FB221393-9776-56E4-BF05-D03863F417E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1" name="Google Shape;43;p26">
            <a:extLst>
              <a:ext uri="{FF2B5EF4-FFF2-40B4-BE49-F238E27FC236}">
                <a16:creationId xmlns:a16="http://schemas.microsoft.com/office/drawing/2014/main" id="{0B54C72E-C05D-B6FC-2CCB-2E9547F3165C}"/>
              </a:ext>
            </a:extLst>
          </p:cNvPr>
          <p:cNvSpPr txBox="1">
            <a:spLocks noGrp="1"/>
          </p:cNvSpPr>
          <p:nvPr>
            <p:ph type="body" idx="1" hasCustomPrompt="1"/>
          </p:nvPr>
        </p:nvSpPr>
        <p:spPr>
          <a:xfrm>
            <a:off x="839788" y="1226821"/>
            <a:ext cx="4995528" cy="450524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0"/>
              </a:spcBef>
              <a:spcAft>
                <a:spcPts val="0"/>
              </a:spcAft>
              <a:buClr>
                <a:schemeClr val="tx2"/>
              </a:buClr>
              <a:buSzPct val="75000"/>
              <a:buChar char="•"/>
              <a:defRPr sz="2400" b="0" i="0">
                <a:solidFill>
                  <a:schemeClr val="tx1"/>
                </a:solidFill>
                <a:latin typeface="EC Square Sans Pro" panose="02000506040000020004" pitchFamily="2" charset="0"/>
                <a:ea typeface="+mn-ea"/>
                <a:cs typeface="+mn-cs"/>
              </a:defRPr>
            </a:lvl1pPr>
            <a:lvl2pPr marL="914400" lvl="1" indent="-355600" algn="l" rtl="0">
              <a:lnSpc>
                <a:spcPct val="100000"/>
              </a:lnSpc>
              <a:spcBef>
                <a:spcPts val="0"/>
              </a:spcBef>
              <a:spcAft>
                <a:spcPts val="0"/>
              </a:spcAft>
              <a:buClr>
                <a:schemeClr val="tx2"/>
              </a:buClr>
              <a:buSzPct val="75000"/>
              <a:buChar char="•"/>
              <a:defRPr sz="2000" b="0" i="0">
                <a:solidFill>
                  <a:schemeClr val="tx1"/>
                </a:solidFill>
                <a:latin typeface="EC Square Sans Pro" panose="02000506040000020004" pitchFamily="2" charset="0"/>
                <a:ea typeface="+mn-ea"/>
                <a:cs typeface="+mn-cs"/>
              </a:defRPr>
            </a:lvl2pPr>
            <a:lvl3pPr marL="1371600" lvl="2" indent="-342900" algn="l">
              <a:lnSpc>
                <a:spcPct val="100000"/>
              </a:lnSpc>
              <a:spcBef>
                <a:spcPts val="1800"/>
              </a:spcBef>
              <a:spcAft>
                <a:spcPts val="0"/>
              </a:spcAft>
              <a:buSzPts val="1800"/>
              <a:buChar char="•"/>
              <a:defRPr/>
            </a:lvl3pPr>
            <a:lvl4pPr marL="1828800" lvl="3" indent="-330200" algn="l">
              <a:lnSpc>
                <a:spcPct val="100000"/>
              </a:lnSpc>
              <a:spcBef>
                <a:spcPts val="1800"/>
              </a:spcBef>
              <a:spcAft>
                <a:spcPts val="0"/>
              </a:spcAft>
              <a:buSzPts val="1600"/>
              <a:buChar char="•"/>
              <a:defRPr/>
            </a:lvl4pPr>
            <a:lvl5pPr marL="2286000" lvl="4" indent="-330200" algn="l">
              <a:lnSpc>
                <a:spcPct val="100000"/>
              </a:lnSpc>
              <a:spcBef>
                <a:spcPts val="1800"/>
              </a:spcBef>
              <a:spcAft>
                <a:spcPts val="0"/>
              </a:spcAft>
              <a:buSzPts val="16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US"/>
              <a:t>Click to add text</a:t>
            </a:r>
          </a:p>
          <a:p>
            <a:pPr lvl="1"/>
            <a:r>
              <a:rPr lang="en-US"/>
              <a:t>Click to add text</a:t>
            </a:r>
          </a:p>
        </p:txBody>
      </p:sp>
      <p:sp>
        <p:nvSpPr>
          <p:cNvPr id="19" name="Google Shape;43;p26">
            <a:extLst>
              <a:ext uri="{FF2B5EF4-FFF2-40B4-BE49-F238E27FC236}">
                <a16:creationId xmlns:a16="http://schemas.microsoft.com/office/drawing/2014/main" id="{819D8F67-A84D-ACCE-6F78-67CEF0A1F826}"/>
              </a:ext>
            </a:extLst>
          </p:cNvPr>
          <p:cNvSpPr txBox="1">
            <a:spLocks noGrp="1"/>
          </p:cNvSpPr>
          <p:nvPr>
            <p:ph type="body" idx="10" hasCustomPrompt="1"/>
          </p:nvPr>
        </p:nvSpPr>
        <p:spPr>
          <a:xfrm>
            <a:off x="6097588" y="1226821"/>
            <a:ext cx="5254624" cy="4505240"/>
          </a:xfrm>
          <a:prstGeom prst="rect">
            <a:avLst/>
          </a:prstGeom>
          <a:noFill/>
          <a:ln>
            <a:noFill/>
          </a:ln>
        </p:spPr>
        <p:txBody>
          <a:bodyPr spcFirstLastPara="1" wrap="square" lIns="91425" tIns="45700" rIns="91425" bIns="45700" anchor="t" anchorCtr="0">
            <a:noAutofit/>
          </a:bodyPr>
          <a:lstStyle>
            <a:lvl1pPr marL="457200" lvl="0" indent="-381000" algn="l" rtl="0">
              <a:lnSpc>
                <a:spcPct val="100000"/>
              </a:lnSpc>
              <a:spcBef>
                <a:spcPts val="0"/>
              </a:spcBef>
              <a:spcAft>
                <a:spcPts val="0"/>
              </a:spcAft>
              <a:buClr>
                <a:schemeClr val="tx2"/>
              </a:buClr>
              <a:buSzPct val="75000"/>
              <a:buChar char="•"/>
              <a:defRPr sz="2400" b="0" i="0">
                <a:solidFill>
                  <a:schemeClr val="tx1"/>
                </a:solidFill>
                <a:latin typeface="EC Square Sans Pro" panose="02000506040000020004" pitchFamily="2" charset="0"/>
                <a:ea typeface="+mn-ea"/>
                <a:cs typeface="+mn-cs"/>
              </a:defRPr>
            </a:lvl1pPr>
            <a:lvl2pPr marL="914400" lvl="1" indent="-355600" algn="l" rtl="0">
              <a:lnSpc>
                <a:spcPct val="100000"/>
              </a:lnSpc>
              <a:spcBef>
                <a:spcPts val="0"/>
              </a:spcBef>
              <a:spcAft>
                <a:spcPts val="0"/>
              </a:spcAft>
              <a:buClr>
                <a:schemeClr val="tx2"/>
              </a:buClr>
              <a:buSzPct val="75000"/>
              <a:buChar char="•"/>
              <a:defRPr sz="2000" b="0" i="0">
                <a:solidFill>
                  <a:schemeClr val="tx1"/>
                </a:solidFill>
                <a:latin typeface="EC Square Sans Pro" panose="02000506040000020004" pitchFamily="2" charset="0"/>
                <a:ea typeface="+mn-ea"/>
                <a:cs typeface="+mn-cs"/>
              </a:defRPr>
            </a:lvl2pPr>
            <a:lvl3pPr marL="1371600" lvl="2" indent="-342900" algn="l">
              <a:lnSpc>
                <a:spcPct val="100000"/>
              </a:lnSpc>
              <a:spcBef>
                <a:spcPts val="1800"/>
              </a:spcBef>
              <a:spcAft>
                <a:spcPts val="0"/>
              </a:spcAft>
              <a:buSzPts val="1800"/>
              <a:buChar char="•"/>
              <a:defRPr/>
            </a:lvl3pPr>
            <a:lvl4pPr marL="1828800" lvl="3" indent="-330200" algn="l">
              <a:lnSpc>
                <a:spcPct val="100000"/>
              </a:lnSpc>
              <a:spcBef>
                <a:spcPts val="1800"/>
              </a:spcBef>
              <a:spcAft>
                <a:spcPts val="0"/>
              </a:spcAft>
              <a:buSzPts val="1600"/>
              <a:buChar char="•"/>
              <a:defRPr/>
            </a:lvl4pPr>
            <a:lvl5pPr marL="2286000" lvl="4" indent="-330200" algn="l">
              <a:lnSpc>
                <a:spcPct val="100000"/>
              </a:lnSpc>
              <a:spcBef>
                <a:spcPts val="1800"/>
              </a:spcBef>
              <a:spcAft>
                <a:spcPts val="0"/>
              </a:spcAft>
              <a:buSzPts val="16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US"/>
              <a:t>Click to add text</a:t>
            </a:r>
          </a:p>
          <a:p>
            <a:pPr lvl="1"/>
            <a:r>
              <a:rPr lang="en-US"/>
              <a:t>Click to add text</a:t>
            </a:r>
          </a:p>
        </p:txBody>
      </p:sp>
      <p:sp>
        <p:nvSpPr>
          <p:cNvPr id="3" name="Text Placeholder 16">
            <a:extLst>
              <a:ext uri="{FF2B5EF4-FFF2-40B4-BE49-F238E27FC236}">
                <a16:creationId xmlns:a16="http://schemas.microsoft.com/office/drawing/2014/main" id="{399308C5-B2BF-2777-1187-11B70B1CBE2C}"/>
              </a:ext>
            </a:extLst>
          </p:cNvPr>
          <p:cNvSpPr>
            <a:spLocks noGrp="1"/>
          </p:cNvSpPr>
          <p:nvPr>
            <p:ph type="body" sz="quarter" idx="11" hasCustomPrompt="1"/>
          </p:nvPr>
        </p:nvSpPr>
        <p:spPr>
          <a:xfrm>
            <a:off x="839785" y="6269927"/>
            <a:ext cx="9899222" cy="540236"/>
          </a:xfrm>
          <a:prstGeom prst="rect">
            <a:avLst/>
          </a:prstGeom>
        </p:spPr>
        <p:txBody>
          <a:bodyPr anchor="ctr"/>
          <a:lstStyle>
            <a:lvl1pPr marL="0" indent="0" algn="l">
              <a:spcBef>
                <a:spcPts val="0"/>
              </a:spcBef>
              <a:buNone/>
              <a:defRPr lang="en-BE" sz="900" b="0" i="1">
                <a:solidFill>
                  <a:schemeClr val="tx1"/>
                </a:solidFill>
                <a:effectLst/>
              </a:defRPr>
            </a:lvl1pPr>
            <a:lvl2pPr marL="457200" indent="0" algn="l">
              <a:buNone/>
              <a:defRPr sz="800" b="0" i="0">
                <a:latin typeface="EC Square Sans Pro" panose="02000506040000020004" pitchFamily="2" charset="0"/>
              </a:defRPr>
            </a:lvl2pPr>
            <a:lvl3pPr marL="914400" indent="0" algn="l">
              <a:buNone/>
              <a:defRPr sz="800" b="0" i="0">
                <a:latin typeface="EC Square Sans Pro" panose="02000506040000020004" pitchFamily="2" charset="0"/>
              </a:defRPr>
            </a:lvl3pPr>
            <a:lvl4pPr marL="1371600" indent="0" algn="l">
              <a:buNone/>
              <a:defRPr sz="800" b="0" i="0">
                <a:latin typeface="EC Square Sans Pro" panose="02000506040000020004" pitchFamily="2" charset="0"/>
              </a:defRPr>
            </a:lvl4pPr>
            <a:lvl5pPr marL="1828800" indent="0" algn="l">
              <a:buNone/>
              <a:defRPr sz="800" b="0" i="0">
                <a:latin typeface="EC Square Sans Pro" panose="02000506040000020004" pitchFamily="2" charset="0"/>
              </a:defRPr>
            </a:lvl5pPr>
          </a:lstStyle>
          <a:p>
            <a:pPr lvl="0"/>
            <a:r>
              <a:rPr lang="en-BE" sz="1200" kern="100">
                <a:effectLst/>
                <a:latin typeface="EC Square Sans Pro" panose="02000506040000020004" pitchFamily="2" charset="0"/>
                <a:ea typeface="Aptos" panose="020B0004020202020204" pitchFamily="34" charset="0"/>
                <a:cs typeface="Times New Roman" panose="02020603050405020304" pitchFamily="18" charset="0"/>
              </a:rPr>
              <a:t>*This space can be used for footnotes. Only use if necessary.</a:t>
            </a:r>
            <a:endParaRPr lang="en-BE" sz="1200" kern="100">
              <a:effectLst/>
              <a:latin typeface="Aptos" panose="020B0004020202020204" pitchFamily="34" charset="0"/>
              <a:ea typeface="Aptos" panose="020B0004020202020204" pitchFamily="34" charset="0"/>
              <a:cs typeface="Times New Roman" panose="02020603050405020304" pitchFamily="18" charset="0"/>
            </a:endParaRPr>
          </a:p>
          <a:p>
            <a:pPr lvl="0"/>
            <a:r>
              <a:rPr lang="en-BE" sz="1200" kern="100">
                <a:effectLst/>
                <a:latin typeface="EC Square Sans Pro" panose="02000506040000020004" pitchFamily="2" charset="0"/>
                <a:ea typeface="Aptos" panose="020B0004020202020204" pitchFamily="34" charset="0"/>
                <a:cs typeface="Times New Roman" panose="02020603050405020304" pitchFamily="18" charset="0"/>
              </a:rPr>
              <a:t>Footnotes should be 3 lines max.</a:t>
            </a:r>
            <a:endParaRPr lang="en-BE" sz="1200" kern="100">
              <a:effectLst/>
              <a:latin typeface="Aptos" panose="020B0004020202020204" pitchFamily="34" charset="0"/>
              <a:ea typeface="Aptos" panose="020B0004020202020204" pitchFamily="34" charset="0"/>
              <a:cs typeface="Times New Roman" panose="02020603050405020304" pitchFamily="18" charset="0"/>
            </a:endParaRPr>
          </a:p>
          <a:p>
            <a:pPr lvl="0"/>
            <a:r>
              <a:rPr lang="en-BE" sz="1200" kern="100">
                <a:effectLst/>
                <a:latin typeface="EC Square Sans Pro" panose="02000506040000020004" pitchFamily="2" charset="0"/>
                <a:ea typeface="Aptos" panose="020B0004020202020204" pitchFamily="34" charset="0"/>
                <a:cs typeface="Times New Roman" panose="02020603050405020304" pitchFamily="18" charset="0"/>
              </a:rPr>
              <a:t>*If the alignment to the LEFT covers some of your content, align it to the RIGHT.</a:t>
            </a:r>
            <a:endParaRPr lang="en-BE"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Google Shape;25;p23">
            <a:extLst>
              <a:ext uri="{FF2B5EF4-FFF2-40B4-BE49-F238E27FC236}">
                <a16:creationId xmlns:a16="http://schemas.microsoft.com/office/drawing/2014/main" id="{20DE0EA3-1A87-852A-4D20-951DB3473A62}"/>
              </a:ext>
            </a:extLst>
          </p:cNvPr>
          <p:cNvSpPr txBox="1">
            <a:spLocks noGrp="1"/>
          </p:cNvSpPr>
          <p:nvPr>
            <p:ph type="title"/>
          </p:nvPr>
        </p:nvSpPr>
        <p:spPr>
          <a:xfrm>
            <a:off x="839788" y="313858"/>
            <a:ext cx="10512426" cy="836613"/>
          </a:xfrm>
          <a:prstGeom prst="rect">
            <a:avLst/>
          </a:prstGeom>
          <a:noFill/>
          <a:ln>
            <a:noFill/>
          </a:ln>
        </p:spPr>
        <p:txBody>
          <a:bodyPr spcFirstLastPara="1" wrap="square" lIns="0" tIns="45700" rIns="91425" bIns="0" anchor="ctr" anchorCtr="0">
            <a:noAutofit/>
          </a:bodyPr>
          <a:lstStyle>
            <a:lvl1pPr lvl="0" algn="l" rtl="0">
              <a:lnSpc>
                <a:spcPct val="90000"/>
              </a:lnSpc>
              <a:spcBef>
                <a:spcPts val="0"/>
              </a:spcBef>
              <a:spcAft>
                <a:spcPts val="0"/>
              </a:spcAft>
              <a:buClr>
                <a:schemeClr val="dk2"/>
              </a:buClr>
              <a:buSzPts val="1800"/>
              <a:buNone/>
              <a:defRPr b="0" i="0">
                <a:solidFill>
                  <a:schemeClr val="tx2"/>
                </a:solidFill>
                <a:latin typeface="EC Square Sans Pro" panose="02000506040000020004" pitchFamily="2" charset="0"/>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a:p>
        </p:txBody>
      </p:sp>
      <p:sp>
        <p:nvSpPr>
          <p:cNvPr id="6" name="Slide Number Placeholder 5">
            <a:extLst>
              <a:ext uri="{FF2B5EF4-FFF2-40B4-BE49-F238E27FC236}">
                <a16:creationId xmlns:a16="http://schemas.microsoft.com/office/drawing/2014/main" id="{552DFB19-7884-E9E4-0CE6-443848BD667C}"/>
              </a:ext>
            </a:extLst>
          </p:cNvPr>
          <p:cNvSpPr txBox="1">
            <a:spLocks/>
          </p:cNvSpPr>
          <p:nvPr userDrawn="1"/>
        </p:nvSpPr>
        <p:spPr>
          <a:xfrm>
            <a:off x="210476" y="6282069"/>
            <a:ext cx="512335" cy="365125"/>
          </a:xfrm>
          <a:prstGeom prst="rect">
            <a:avLst/>
          </a:prstGeom>
        </p:spPr>
        <p:txBody>
          <a:bodyPr vert="horz" lIns="91440" tIns="45720" rIns="91440" bIns="45720" rtlCol="0" anchor="b"/>
          <a:lstStyle>
            <a:defPPr>
              <a:defRPr lang="en-BE"/>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68364BB-9B21-4D29-A19C-C6410F652861}" type="slidenum">
              <a:rPr lang="en-IE" sz="1000" smtClean="0">
                <a:solidFill>
                  <a:schemeClr val="tx2"/>
                </a:solidFill>
              </a:rPr>
              <a:pPr algn="l"/>
              <a:t>‹#›</a:t>
            </a:fld>
            <a:endParaRPr lang="en-IE" sz="1000">
              <a:solidFill>
                <a:schemeClr val="tx2"/>
              </a:solidFill>
            </a:endParaRPr>
          </a:p>
        </p:txBody>
      </p:sp>
      <p:pic>
        <p:nvPicPr>
          <p:cNvPr id="8" name="Picture 7">
            <a:extLst>
              <a:ext uri="{FF2B5EF4-FFF2-40B4-BE49-F238E27FC236}">
                <a16:creationId xmlns:a16="http://schemas.microsoft.com/office/drawing/2014/main" id="{0788DC0F-44CD-68FD-9000-BCC79053F4E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5"/>
          <a:srcRect/>
          <a:stretch/>
        </p:blipFill>
        <p:spPr>
          <a:xfrm>
            <a:off x="10726075" y="5901016"/>
            <a:ext cx="1255449" cy="762106"/>
          </a:xfrm>
          <a:prstGeom prst="rect">
            <a:avLst/>
          </a:prstGeom>
        </p:spPr>
      </p:pic>
    </p:spTree>
    <p:extLst>
      <p:ext uri="{BB962C8B-B14F-4D97-AF65-F5344CB8AC3E}">
        <p14:creationId xmlns:p14="http://schemas.microsoft.com/office/powerpoint/2010/main" val="2514537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ree Content" preserve="1" userDrawn="1">
  <p:cSld name="Three Content">
    <p:spTree>
      <p:nvGrpSpPr>
        <p:cNvPr id="1" name="Shape 46"/>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8B058695-2F40-B097-2E96-AEE85A0AEF36}"/>
              </a:ext>
            </a:extLst>
          </p:cNvPr>
          <p:cNvGraphicFramePr>
            <a:graphicFrameLocks noChangeAspect="1"/>
          </p:cNvGraphicFramePr>
          <p:nvPr userDrawn="1">
            <p:custDataLst>
              <p:tags r:id="rId1"/>
            </p:custDataLst>
            <p:extLst>
              <p:ext uri="{D42A27DB-BD31-4B8C-83A1-F6EECF244321}">
                <p14:modId xmlns:p14="http://schemas.microsoft.com/office/powerpoint/2010/main" val="30502121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31" imgH="332" progId="TCLayout.ActiveDocument.1">
                  <p:embed/>
                </p:oleObj>
              </mc:Choice>
              <mc:Fallback>
                <p:oleObj name="think-cell Slide" r:id="rId3" imgW="331" imgH="332" progId="TCLayout.ActiveDocument.1">
                  <p:embed/>
                  <p:pic>
                    <p:nvPicPr>
                      <p:cNvPr id="2" name="think-cell data - do not delete" hidden="1">
                        <a:extLst>
                          <a:ext uri="{FF2B5EF4-FFF2-40B4-BE49-F238E27FC236}">
                            <a16:creationId xmlns:a16="http://schemas.microsoft.com/office/drawing/2014/main" id="{8B058695-2F40-B097-2E96-AEE85A0AEF36}"/>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Google Shape;50;p27">
            <a:extLst>
              <a:ext uri="{FF2B5EF4-FFF2-40B4-BE49-F238E27FC236}">
                <a16:creationId xmlns:a16="http://schemas.microsoft.com/office/drawing/2014/main" id="{B8A3E4D6-D91D-206A-1696-5921191F89DA}"/>
              </a:ext>
            </a:extLst>
          </p:cNvPr>
          <p:cNvSpPr txBox="1">
            <a:spLocks noGrp="1"/>
          </p:cNvSpPr>
          <p:nvPr>
            <p:ph type="body" idx="11" hasCustomPrompt="1"/>
          </p:nvPr>
        </p:nvSpPr>
        <p:spPr>
          <a:xfrm>
            <a:off x="839788" y="1226821"/>
            <a:ext cx="3222240" cy="4361938"/>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0"/>
              </a:spcBef>
              <a:spcAft>
                <a:spcPts val="0"/>
              </a:spcAft>
              <a:buClr>
                <a:schemeClr val="tx2"/>
              </a:buClr>
              <a:buSzPts val="1800"/>
              <a:buChar char="•"/>
              <a:defRPr sz="2400" b="0" i="0">
                <a:solidFill>
                  <a:schemeClr val="tx1"/>
                </a:solidFill>
                <a:latin typeface="EC Square Sans Pro" panose="02000506040000020004" pitchFamily="2" charset="0"/>
                <a:ea typeface="+mn-ea"/>
                <a:cs typeface="+mn-cs"/>
              </a:defRPr>
            </a:lvl1pPr>
            <a:lvl2pPr marL="914400" lvl="1" indent="-342900" algn="l" rtl="0">
              <a:lnSpc>
                <a:spcPct val="100000"/>
              </a:lnSpc>
              <a:spcBef>
                <a:spcPts val="0"/>
              </a:spcBef>
              <a:spcAft>
                <a:spcPts val="0"/>
              </a:spcAft>
              <a:buClr>
                <a:schemeClr val="tx2"/>
              </a:buClr>
              <a:buSzPct val="75000"/>
              <a:buChar char="•"/>
              <a:defRPr sz="2000" b="0" i="0">
                <a:solidFill>
                  <a:schemeClr val="tx1"/>
                </a:solidFill>
                <a:latin typeface="EC Square Sans Pro" panose="02000506040000020004" pitchFamily="2" charset="0"/>
                <a:ea typeface="+mn-ea"/>
                <a:cs typeface="+mn-cs"/>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US"/>
              <a:t>Click to add text</a:t>
            </a:r>
          </a:p>
          <a:p>
            <a:pPr lvl="1"/>
            <a:r>
              <a:rPr lang="en-US"/>
              <a:t>Click to add text</a:t>
            </a:r>
          </a:p>
          <a:p>
            <a:endParaRPr lang="en-US"/>
          </a:p>
        </p:txBody>
      </p:sp>
      <p:sp>
        <p:nvSpPr>
          <p:cNvPr id="22" name="Google Shape;50;p27">
            <a:extLst>
              <a:ext uri="{FF2B5EF4-FFF2-40B4-BE49-F238E27FC236}">
                <a16:creationId xmlns:a16="http://schemas.microsoft.com/office/drawing/2014/main" id="{3B13B1C8-33B8-F61C-2DE5-ED7C442F22BE}"/>
              </a:ext>
            </a:extLst>
          </p:cNvPr>
          <p:cNvSpPr txBox="1">
            <a:spLocks noGrp="1"/>
          </p:cNvSpPr>
          <p:nvPr>
            <p:ph type="body" idx="12" hasCustomPrompt="1"/>
          </p:nvPr>
        </p:nvSpPr>
        <p:spPr>
          <a:xfrm>
            <a:off x="4485356" y="1226821"/>
            <a:ext cx="3222240" cy="4361938"/>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0"/>
              </a:spcBef>
              <a:spcAft>
                <a:spcPts val="0"/>
              </a:spcAft>
              <a:buClr>
                <a:schemeClr val="tx2"/>
              </a:buClr>
              <a:buSzPts val="1800"/>
              <a:buChar char="•"/>
              <a:defRPr sz="2400" b="0" i="0">
                <a:solidFill>
                  <a:schemeClr val="tx1"/>
                </a:solidFill>
                <a:latin typeface="EC Square Sans Pro" panose="02000506040000020004" pitchFamily="2" charset="0"/>
                <a:ea typeface="+mn-ea"/>
                <a:cs typeface="+mn-cs"/>
              </a:defRPr>
            </a:lvl1pPr>
            <a:lvl2pPr marL="914400" lvl="1" indent="-342900" algn="l" rtl="0">
              <a:lnSpc>
                <a:spcPct val="100000"/>
              </a:lnSpc>
              <a:spcBef>
                <a:spcPts val="0"/>
              </a:spcBef>
              <a:spcAft>
                <a:spcPts val="0"/>
              </a:spcAft>
              <a:buClr>
                <a:schemeClr val="tx2"/>
              </a:buClr>
              <a:buSzPct val="75000"/>
              <a:buChar char="•"/>
              <a:defRPr sz="2000" b="0" i="0">
                <a:solidFill>
                  <a:schemeClr val="tx1"/>
                </a:solidFill>
                <a:latin typeface="EC Square Sans Pro" panose="02000506040000020004" pitchFamily="2" charset="0"/>
                <a:ea typeface="+mn-ea"/>
                <a:cs typeface="+mn-cs"/>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US"/>
              <a:t>Click to add text</a:t>
            </a:r>
          </a:p>
          <a:p>
            <a:pPr lvl="1"/>
            <a:r>
              <a:rPr lang="en-US"/>
              <a:t>Click to add text</a:t>
            </a:r>
          </a:p>
          <a:p>
            <a:endParaRPr lang="en-US"/>
          </a:p>
        </p:txBody>
      </p:sp>
      <p:sp>
        <p:nvSpPr>
          <p:cNvPr id="23" name="Google Shape;50;p27">
            <a:extLst>
              <a:ext uri="{FF2B5EF4-FFF2-40B4-BE49-F238E27FC236}">
                <a16:creationId xmlns:a16="http://schemas.microsoft.com/office/drawing/2014/main" id="{05BBBDB3-3329-A336-F445-A087C58EBEAA}"/>
              </a:ext>
            </a:extLst>
          </p:cNvPr>
          <p:cNvSpPr txBox="1">
            <a:spLocks noGrp="1"/>
          </p:cNvSpPr>
          <p:nvPr>
            <p:ph type="body" idx="13" hasCustomPrompt="1"/>
          </p:nvPr>
        </p:nvSpPr>
        <p:spPr>
          <a:xfrm>
            <a:off x="8130925" y="1226821"/>
            <a:ext cx="3222240" cy="4361938"/>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0"/>
              </a:spcBef>
              <a:spcAft>
                <a:spcPts val="0"/>
              </a:spcAft>
              <a:buClr>
                <a:schemeClr val="tx2"/>
              </a:buClr>
              <a:buSzPts val="1800"/>
              <a:buChar char="•"/>
              <a:defRPr sz="2400" b="0" i="0">
                <a:solidFill>
                  <a:schemeClr val="tx1"/>
                </a:solidFill>
                <a:latin typeface="EC Square Sans Pro" panose="02000506040000020004" pitchFamily="2" charset="0"/>
                <a:ea typeface="+mn-ea"/>
                <a:cs typeface="+mn-cs"/>
              </a:defRPr>
            </a:lvl1pPr>
            <a:lvl2pPr marL="914400" lvl="1" indent="-342900" algn="l" rtl="0">
              <a:lnSpc>
                <a:spcPct val="100000"/>
              </a:lnSpc>
              <a:spcBef>
                <a:spcPts val="0"/>
              </a:spcBef>
              <a:spcAft>
                <a:spcPts val="0"/>
              </a:spcAft>
              <a:buClr>
                <a:schemeClr val="tx2"/>
              </a:buClr>
              <a:buSzPct val="75000"/>
              <a:buChar char="•"/>
              <a:defRPr sz="2000" b="0" i="0">
                <a:solidFill>
                  <a:schemeClr val="tx1"/>
                </a:solidFill>
                <a:latin typeface="EC Square Sans Pro" panose="02000506040000020004" pitchFamily="2" charset="0"/>
                <a:ea typeface="+mn-ea"/>
                <a:cs typeface="+mn-cs"/>
              </a:defRPr>
            </a:lvl2pPr>
            <a:lvl3pPr marL="1371600" lvl="2" indent="-342900" algn="l">
              <a:lnSpc>
                <a:spcPct val="100000"/>
              </a:lnSpc>
              <a:spcBef>
                <a:spcPts val="1800"/>
              </a:spcBef>
              <a:spcAft>
                <a:spcPts val="0"/>
              </a:spcAft>
              <a:buSzPts val="1800"/>
              <a:buChar char="•"/>
              <a:defRPr/>
            </a:lvl3pPr>
            <a:lvl4pPr marL="1828800" lvl="3" indent="-342900" algn="l">
              <a:lnSpc>
                <a:spcPct val="100000"/>
              </a:lnSpc>
              <a:spcBef>
                <a:spcPts val="1800"/>
              </a:spcBef>
              <a:spcAft>
                <a:spcPts val="0"/>
              </a:spcAft>
              <a:buSzPts val="1800"/>
              <a:buChar char="•"/>
              <a:defRPr/>
            </a:lvl4pPr>
            <a:lvl5pPr marL="2286000" lvl="4" indent="-342900" algn="l">
              <a:lnSpc>
                <a:spcPct val="100000"/>
              </a:lnSpc>
              <a:spcBef>
                <a:spcPts val="1800"/>
              </a:spcBef>
              <a:spcAft>
                <a:spcPts val="0"/>
              </a:spcAft>
              <a:buSzPts val="1800"/>
              <a:buChar char="•"/>
              <a:defRPr/>
            </a:lvl5pPr>
            <a:lvl6pPr marL="2743200" lvl="5" indent="-342900" algn="l">
              <a:lnSpc>
                <a:spcPct val="90000"/>
              </a:lnSpc>
              <a:spcBef>
                <a:spcPts val="18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r>
              <a:rPr lang="en-US"/>
              <a:t>Click to add text</a:t>
            </a:r>
          </a:p>
          <a:p>
            <a:pPr lvl="1"/>
            <a:r>
              <a:rPr lang="en-US"/>
              <a:t>Click to add text</a:t>
            </a:r>
          </a:p>
          <a:p>
            <a:endParaRPr lang="en-US"/>
          </a:p>
        </p:txBody>
      </p:sp>
      <p:sp>
        <p:nvSpPr>
          <p:cNvPr id="3" name="Text Placeholder 16">
            <a:extLst>
              <a:ext uri="{FF2B5EF4-FFF2-40B4-BE49-F238E27FC236}">
                <a16:creationId xmlns:a16="http://schemas.microsoft.com/office/drawing/2014/main" id="{9589E18C-0F66-5772-8435-3F76A839AB17}"/>
              </a:ext>
            </a:extLst>
          </p:cNvPr>
          <p:cNvSpPr>
            <a:spLocks noGrp="1"/>
          </p:cNvSpPr>
          <p:nvPr>
            <p:ph type="body" sz="quarter" idx="10" hasCustomPrompt="1"/>
          </p:nvPr>
        </p:nvSpPr>
        <p:spPr>
          <a:xfrm>
            <a:off x="839785" y="6269927"/>
            <a:ext cx="9899222" cy="540236"/>
          </a:xfrm>
          <a:prstGeom prst="rect">
            <a:avLst/>
          </a:prstGeom>
        </p:spPr>
        <p:txBody>
          <a:bodyPr anchor="ctr"/>
          <a:lstStyle>
            <a:lvl1pPr marL="0" indent="0" algn="l">
              <a:spcBef>
                <a:spcPts val="0"/>
              </a:spcBef>
              <a:buNone/>
              <a:defRPr lang="en-BE" sz="900" b="0" i="1">
                <a:solidFill>
                  <a:schemeClr val="tx1"/>
                </a:solidFill>
                <a:effectLst/>
              </a:defRPr>
            </a:lvl1pPr>
            <a:lvl2pPr marL="457200" indent="0" algn="l">
              <a:buNone/>
              <a:defRPr sz="800" b="0" i="0">
                <a:latin typeface="EC Square Sans Pro" panose="02000506040000020004" pitchFamily="2" charset="0"/>
              </a:defRPr>
            </a:lvl2pPr>
            <a:lvl3pPr marL="914400" indent="0" algn="l">
              <a:buNone/>
              <a:defRPr sz="800" b="0" i="0">
                <a:latin typeface="EC Square Sans Pro" panose="02000506040000020004" pitchFamily="2" charset="0"/>
              </a:defRPr>
            </a:lvl3pPr>
            <a:lvl4pPr marL="1371600" indent="0" algn="l">
              <a:buNone/>
              <a:defRPr sz="800" b="0" i="0">
                <a:latin typeface="EC Square Sans Pro" panose="02000506040000020004" pitchFamily="2" charset="0"/>
              </a:defRPr>
            </a:lvl4pPr>
            <a:lvl5pPr marL="1828800" indent="0" algn="l">
              <a:buNone/>
              <a:defRPr sz="800" b="0" i="0">
                <a:latin typeface="EC Square Sans Pro" panose="02000506040000020004" pitchFamily="2" charset="0"/>
              </a:defRPr>
            </a:lvl5pPr>
          </a:lstStyle>
          <a:p>
            <a:pPr lvl="0"/>
            <a:r>
              <a:rPr lang="en-BE" sz="1200" kern="100">
                <a:effectLst/>
                <a:latin typeface="EC Square Sans Pro" panose="02000506040000020004" pitchFamily="2" charset="0"/>
                <a:ea typeface="Aptos" panose="020B0004020202020204" pitchFamily="34" charset="0"/>
                <a:cs typeface="Times New Roman" panose="02020603050405020304" pitchFamily="18" charset="0"/>
              </a:rPr>
              <a:t>*This space can be used for footnotes. Only use if necessary.</a:t>
            </a:r>
            <a:endParaRPr lang="en-BE" sz="1200" kern="100">
              <a:effectLst/>
              <a:latin typeface="Aptos" panose="020B0004020202020204" pitchFamily="34" charset="0"/>
              <a:ea typeface="Aptos" panose="020B0004020202020204" pitchFamily="34" charset="0"/>
              <a:cs typeface="Times New Roman" panose="02020603050405020304" pitchFamily="18" charset="0"/>
            </a:endParaRPr>
          </a:p>
          <a:p>
            <a:pPr lvl="0"/>
            <a:r>
              <a:rPr lang="en-BE" sz="1200" kern="100">
                <a:effectLst/>
                <a:latin typeface="EC Square Sans Pro" panose="02000506040000020004" pitchFamily="2" charset="0"/>
                <a:ea typeface="Aptos" panose="020B0004020202020204" pitchFamily="34" charset="0"/>
                <a:cs typeface="Times New Roman" panose="02020603050405020304" pitchFamily="18" charset="0"/>
              </a:rPr>
              <a:t>Footnotes should be 3 lines max.</a:t>
            </a:r>
            <a:endParaRPr lang="en-BE" sz="1200" kern="100">
              <a:effectLst/>
              <a:latin typeface="Aptos" panose="020B0004020202020204" pitchFamily="34" charset="0"/>
              <a:ea typeface="Aptos" panose="020B0004020202020204" pitchFamily="34" charset="0"/>
              <a:cs typeface="Times New Roman" panose="02020603050405020304" pitchFamily="18" charset="0"/>
            </a:endParaRPr>
          </a:p>
          <a:p>
            <a:pPr lvl="0"/>
            <a:r>
              <a:rPr lang="en-BE" sz="1200" kern="100">
                <a:effectLst/>
                <a:latin typeface="EC Square Sans Pro" panose="02000506040000020004" pitchFamily="2" charset="0"/>
                <a:ea typeface="Aptos" panose="020B0004020202020204" pitchFamily="34" charset="0"/>
                <a:cs typeface="Times New Roman" panose="02020603050405020304" pitchFamily="18" charset="0"/>
              </a:rPr>
              <a:t>*If the alignment to the LEFT covers some of your content, align it to the RIGHT.</a:t>
            </a:r>
            <a:endParaRPr lang="en-BE"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Google Shape;25;p23">
            <a:extLst>
              <a:ext uri="{FF2B5EF4-FFF2-40B4-BE49-F238E27FC236}">
                <a16:creationId xmlns:a16="http://schemas.microsoft.com/office/drawing/2014/main" id="{815621F0-AFF7-8D08-5065-047936018986}"/>
              </a:ext>
            </a:extLst>
          </p:cNvPr>
          <p:cNvSpPr txBox="1">
            <a:spLocks noGrp="1"/>
          </p:cNvSpPr>
          <p:nvPr>
            <p:ph type="title"/>
          </p:nvPr>
        </p:nvSpPr>
        <p:spPr>
          <a:xfrm>
            <a:off x="839788" y="313858"/>
            <a:ext cx="10512426" cy="836613"/>
          </a:xfrm>
          <a:prstGeom prst="rect">
            <a:avLst/>
          </a:prstGeom>
          <a:noFill/>
          <a:ln>
            <a:noFill/>
          </a:ln>
        </p:spPr>
        <p:txBody>
          <a:bodyPr spcFirstLastPara="1" wrap="square" lIns="0" tIns="45700" rIns="91425" bIns="0" anchor="ctr" anchorCtr="0">
            <a:noAutofit/>
          </a:bodyPr>
          <a:lstStyle>
            <a:lvl1pPr lvl="0" algn="l" rtl="0">
              <a:lnSpc>
                <a:spcPct val="90000"/>
              </a:lnSpc>
              <a:spcBef>
                <a:spcPts val="0"/>
              </a:spcBef>
              <a:spcAft>
                <a:spcPts val="0"/>
              </a:spcAft>
              <a:buClr>
                <a:schemeClr val="dk2"/>
              </a:buClr>
              <a:buSzPts val="1800"/>
              <a:buNone/>
              <a:defRPr b="0" i="0">
                <a:solidFill>
                  <a:schemeClr val="tx2"/>
                </a:solidFill>
                <a:latin typeface="EC Square Sans Pro" panose="02000506040000020004" pitchFamily="2" charset="0"/>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a:p>
        </p:txBody>
      </p:sp>
      <p:sp>
        <p:nvSpPr>
          <p:cNvPr id="10" name="Slide Number Placeholder 5">
            <a:extLst>
              <a:ext uri="{FF2B5EF4-FFF2-40B4-BE49-F238E27FC236}">
                <a16:creationId xmlns:a16="http://schemas.microsoft.com/office/drawing/2014/main" id="{DBFD7461-682B-5A2B-4AB0-1F2DDD15EAF0}"/>
              </a:ext>
            </a:extLst>
          </p:cNvPr>
          <p:cNvSpPr txBox="1">
            <a:spLocks/>
          </p:cNvSpPr>
          <p:nvPr userDrawn="1"/>
        </p:nvSpPr>
        <p:spPr>
          <a:xfrm>
            <a:off x="376188" y="6282069"/>
            <a:ext cx="346623" cy="365125"/>
          </a:xfrm>
          <a:prstGeom prst="rect">
            <a:avLst/>
          </a:prstGeom>
        </p:spPr>
        <p:txBody>
          <a:bodyPr vert="horz" lIns="91440" tIns="45720" rIns="91440" bIns="45720" rtlCol="0" anchor="b"/>
          <a:lstStyle>
            <a:defPPr>
              <a:defRPr lang="en-BE"/>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68364BB-9B21-4D29-A19C-C6410F652861}" type="slidenum">
              <a:rPr lang="en-IE" sz="1000" smtClean="0">
                <a:solidFill>
                  <a:schemeClr val="tx2"/>
                </a:solidFill>
              </a:rPr>
              <a:pPr algn="l"/>
              <a:t>‹#›</a:t>
            </a:fld>
            <a:endParaRPr lang="en-IE" sz="1000">
              <a:solidFill>
                <a:schemeClr val="tx2"/>
              </a:solidFill>
            </a:endParaRPr>
          </a:p>
        </p:txBody>
      </p:sp>
      <p:pic>
        <p:nvPicPr>
          <p:cNvPr id="11" name="Picture 10">
            <a:extLst>
              <a:ext uri="{FF2B5EF4-FFF2-40B4-BE49-F238E27FC236}">
                <a16:creationId xmlns:a16="http://schemas.microsoft.com/office/drawing/2014/main" id="{EEAAD0B5-1835-06D8-0A62-016EE4EBBA2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5"/>
          <a:srcRect/>
          <a:stretch/>
        </p:blipFill>
        <p:spPr>
          <a:xfrm>
            <a:off x="10726075" y="5901016"/>
            <a:ext cx="1255449" cy="762106"/>
          </a:xfrm>
          <a:prstGeom prst="rect">
            <a:avLst/>
          </a:prstGeom>
        </p:spPr>
      </p:pic>
    </p:spTree>
    <p:extLst>
      <p:ext uri="{BB962C8B-B14F-4D97-AF65-F5344CB8AC3E}">
        <p14:creationId xmlns:p14="http://schemas.microsoft.com/office/powerpoint/2010/main" val="9767095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reserve="1" userDrawn="1">
  <p:cSld name="Title Only">
    <p:spTree>
      <p:nvGrpSpPr>
        <p:cNvPr id="1" name="Shape 178"/>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369896D6-20D2-73C4-6C83-7FDCF66FB981}"/>
              </a:ext>
            </a:extLst>
          </p:cNvPr>
          <p:cNvGraphicFramePr>
            <a:graphicFrameLocks noChangeAspect="1"/>
          </p:cNvGraphicFramePr>
          <p:nvPr userDrawn="1">
            <p:custDataLst>
              <p:tags r:id="rId1"/>
            </p:custDataLst>
            <p:extLst>
              <p:ext uri="{D42A27DB-BD31-4B8C-83A1-F6EECF244321}">
                <p14:modId xmlns:p14="http://schemas.microsoft.com/office/powerpoint/2010/main" val="292619217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31" imgH="332" progId="TCLayout.ActiveDocument.1">
                  <p:embed/>
                </p:oleObj>
              </mc:Choice>
              <mc:Fallback>
                <p:oleObj name="think-cell Slide" r:id="rId3" imgW="331" imgH="332" progId="TCLayout.ActiveDocument.1">
                  <p:embed/>
                  <p:pic>
                    <p:nvPicPr>
                      <p:cNvPr id="2" name="think-cell data - do not delete" hidden="1">
                        <a:extLst>
                          <a:ext uri="{FF2B5EF4-FFF2-40B4-BE49-F238E27FC236}">
                            <a16:creationId xmlns:a16="http://schemas.microsoft.com/office/drawing/2014/main" id="{369896D6-20D2-73C4-6C83-7FDCF66FB98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ext Placeholder 16">
            <a:extLst>
              <a:ext uri="{FF2B5EF4-FFF2-40B4-BE49-F238E27FC236}">
                <a16:creationId xmlns:a16="http://schemas.microsoft.com/office/drawing/2014/main" id="{D5F207F3-C37F-241D-16D0-F9553B556662}"/>
              </a:ext>
            </a:extLst>
          </p:cNvPr>
          <p:cNvSpPr>
            <a:spLocks noGrp="1"/>
          </p:cNvSpPr>
          <p:nvPr>
            <p:ph type="body" sz="quarter" idx="10" hasCustomPrompt="1"/>
          </p:nvPr>
        </p:nvSpPr>
        <p:spPr>
          <a:xfrm>
            <a:off x="839785" y="6269927"/>
            <a:ext cx="9899222" cy="540236"/>
          </a:xfrm>
          <a:prstGeom prst="rect">
            <a:avLst/>
          </a:prstGeom>
        </p:spPr>
        <p:txBody>
          <a:bodyPr anchor="ctr"/>
          <a:lstStyle>
            <a:lvl1pPr marL="0" indent="0" algn="l">
              <a:spcBef>
                <a:spcPts val="0"/>
              </a:spcBef>
              <a:buNone/>
              <a:defRPr lang="en-BE" sz="900" b="0" i="1">
                <a:solidFill>
                  <a:schemeClr val="tx1"/>
                </a:solidFill>
                <a:effectLst/>
              </a:defRPr>
            </a:lvl1pPr>
            <a:lvl2pPr marL="457200" indent="0" algn="l">
              <a:buNone/>
              <a:defRPr sz="800" b="0" i="0">
                <a:latin typeface="EC Square Sans Pro" panose="02000506040000020004" pitchFamily="2" charset="0"/>
              </a:defRPr>
            </a:lvl2pPr>
            <a:lvl3pPr marL="914400" indent="0" algn="l">
              <a:buNone/>
              <a:defRPr sz="800" b="0" i="0">
                <a:latin typeface="EC Square Sans Pro" panose="02000506040000020004" pitchFamily="2" charset="0"/>
              </a:defRPr>
            </a:lvl3pPr>
            <a:lvl4pPr marL="1371600" indent="0" algn="l">
              <a:buNone/>
              <a:defRPr sz="800" b="0" i="0">
                <a:latin typeface="EC Square Sans Pro" panose="02000506040000020004" pitchFamily="2" charset="0"/>
              </a:defRPr>
            </a:lvl4pPr>
            <a:lvl5pPr marL="1828800" indent="0" algn="l">
              <a:buNone/>
              <a:defRPr sz="800" b="0" i="0">
                <a:latin typeface="EC Square Sans Pro" panose="02000506040000020004" pitchFamily="2" charset="0"/>
              </a:defRPr>
            </a:lvl5pPr>
          </a:lstStyle>
          <a:p>
            <a:pPr lvl="0"/>
            <a:r>
              <a:rPr lang="en-BE" sz="1200" kern="100">
                <a:effectLst/>
                <a:latin typeface="EC Square Sans Pro" panose="02000506040000020004" pitchFamily="2" charset="0"/>
                <a:ea typeface="Aptos" panose="020B0004020202020204" pitchFamily="34" charset="0"/>
                <a:cs typeface="Times New Roman" panose="02020603050405020304" pitchFamily="18" charset="0"/>
              </a:rPr>
              <a:t>*This space can be used for footnotes. Only use if necessary.</a:t>
            </a:r>
            <a:endParaRPr lang="en-BE" sz="1200" kern="100">
              <a:effectLst/>
              <a:latin typeface="Aptos" panose="020B0004020202020204" pitchFamily="34" charset="0"/>
              <a:ea typeface="Aptos" panose="020B0004020202020204" pitchFamily="34" charset="0"/>
              <a:cs typeface="Times New Roman" panose="02020603050405020304" pitchFamily="18" charset="0"/>
            </a:endParaRPr>
          </a:p>
          <a:p>
            <a:pPr lvl="0"/>
            <a:r>
              <a:rPr lang="en-BE" sz="1200" kern="100">
                <a:effectLst/>
                <a:latin typeface="EC Square Sans Pro" panose="02000506040000020004" pitchFamily="2" charset="0"/>
                <a:ea typeface="Aptos" panose="020B0004020202020204" pitchFamily="34" charset="0"/>
                <a:cs typeface="Times New Roman" panose="02020603050405020304" pitchFamily="18" charset="0"/>
              </a:rPr>
              <a:t>Footnotes should be 3 lines max.</a:t>
            </a:r>
            <a:endParaRPr lang="en-BE" sz="1200" kern="100">
              <a:effectLst/>
              <a:latin typeface="Aptos" panose="020B0004020202020204" pitchFamily="34" charset="0"/>
              <a:ea typeface="Aptos" panose="020B0004020202020204" pitchFamily="34" charset="0"/>
              <a:cs typeface="Times New Roman" panose="02020603050405020304" pitchFamily="18" charset="0"/>
            </a:endParaRPr>
          </a:p>
          <a:p>
            <a:pPr lvl="0"/>
            <a:r>
              <a:rPr lang="en-BE" sz="1200" kern="100">
                <a:effectLst/>
                <a:latin typeface="EC Square Sans Pro" panose="02000506040000020004" pitchFamily="2" charset="0"/>
                <a:ea typeface="Aptos" panose="020B0004020202020204" pitchFamily="34" charset="0"/>
                <a:cs typeface="Times New Roman" panose="02020603050405020304" pitchFamily="18" charset="0"/>
              </a:rPr>
              <a:t>*If the alignment to the LEFT covers some of your content, align it to the RIGHT.</a:t>
            </a:r>
            <a:endParaRPr lang="en-BE" sz="1200" kern="100">
              <a:effectLst/>
              <a:latin typeface="Aptos" panose="020B0004020202020204" pitchFamily="34" charset="0"/>
              <a:ea typeface="Aptos" panose="020B0004020202020204" pitchFamily="34" charset="0"/>
              <a:cs typeface="Times New Roman" panose="02020603050405020304" pitchFamily="18" charset="0"/>
            </a:endParaRPr>
          </a:p>
        </p:txBody>
      </p:sp>
      <p:sp>
        <p:nvSpPr>
          <p:cNvPr id="8" name="Google Shape;25;p23">
            <a:extLst>
              <a:ext uri="{FF2B5EF4-FFF2-40B4-BE49-F238E27FC236}">
                <a16:creationId xmlns:a16="http://schemas.microsoft.com/office/drawing/2014/main" id="{6C02EADE-7373-E399-8CD9-B70F0E61243E}"/>
              </a:ext>
            </a:extLst>
          </p:cNvPr>
          <p:cNvSpPr txBox="1">
            <a:spLocks noGrp="1"/>
          </p:cNvSpPr>
          <p:nvPr>
            <p:ph type="title"/>
          </p:nvPr>
        </p:nvSpPr>
        <p:spPr>
          <a:xfrm>
            <a:off x="839788" y="313858"/>
            <a:ext cx="10512426" cy="836613"/>
          </a:xfrm>
          <a:prstGeom prst="rect">
            <a:avLst/>
          </a:prstGeom>
          <a:noFill/>
          <a:ln>
            <a:noFill/>
          </a:ln>
        </p:spPr>
        <p:txBody>
          <a:bodyPr spcFirstLastPara="1" wrap="square" lIns="0" tIns="45700" rIns="91425" bIns="0" anchor="ctr" anchorCtr="0">
            <a:noAutofit/>
          </a:bodyPr>
          <a:lstStyle>
            <a:lvl1pPr lvl="0" algn="l" rtl="0">
              <a:lnSpc>
                <a:spcPct val="90000"/>
              </a:lnSpc>
              <a:spcBef>
                <a:spcPts val="0"/>
              </a:spcBef>
              <a:spcAft>
                <a:spcPts val="0"/>
              </a:spcAft>
              <a:buClr>
                <a:schemeClr val="dk2"/>
              </a:buClr>
              <a:buSzPts val="1800"/>
              <a:buNone/>
              <a:defRPr b="0" i="0">
                <a:solidFill>
                  <a:schemeClr val="tx2"/>
                </a:solidFill>
                <a:latin typeface="EC Square Sans Pro" panose="02000506040000020004" pitchFamily="2" charset="0"/>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a:p>
        </p:txBody>
      </p:sp>
      <p:sp>
        <p:nvSpPr>
          <p:cNvPr id="9" name="Slide Number Placeholder 5">
            <a:extLst>
              <a:ext uri="{FF2B5EF4-FFF2-40B4-BE49-F238E27FC236}">
                <a16:creationId xmlns:a16="http://schemas.microsoft.com/office/drawing/2014/main" id="{6EF87770-12B5-60FE-1319-9ED2B294B49F}"/>
              </a:ext>
            </a:extLst>
          </p:cNvPr>
          <p:cNvSpPr txBox="1">
            <a:spLocks/>
          </p:cNvSpPr>
          <p:nvPr userDrawn="1"/>
        </p:nvSpPr>
        <p:spPr>
          <a:xfrm>
            <a:off x="210476" y="6282069"/>
            <a:ext cx="512335" cy="365125"/>
          </a:xfrm>
          <a:prstGeom prst="rect">
            <a:avLst/>
          </a:prstGeom>
        </p:spPr>
        <p:txBody>
          <a:bodyPr vert="horz" lIns="91440" tIns="45720" rIns="91440" bIns="45720" rtlCol="0" anchor="b"/>
          <a:lstStyle>
            <a:defPPr>
              <a:defRPr lang="en-BE"/>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68364BB-9B21-4D29-A19C-C6410F652861}" type="slidenum">
              <a:rPr lang="en-IE" sz="1000" smtClean="0">
                <a:solidFill>
                  <a:schemeClr val="tx2"/>
                </a:solidFill>
              </a:rPr>
              <a:pPr algn="l"/>
              <a:t>‹#›</a:t>
            </a:fld>
            <a:endParaRPr lang="en-IE" sz="1000">
              <a:solidFill>
                <a:schemeClr val="tx2"/>
              </a:solidFill>
            </a:endParaRPr>
          </a:p>
        </p:txBody>
      </p:sp>
      <p:pic>
        <p:nvPicPr>
          <p:cNvPr id="10" name="Picture 9">
            <a:extLst>
              <a:ext uri="{FF2B5EF4-FFF2-40B4-BE49-F238E27FC236}">
                <a16:creationId xmlns:a16="http://schemas.microsoft.com/office/drawing/2014/main" id="{6E9A6DE2-9E69-48C0-0163-FC4F0394F10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userDrawn="1"/>
        </p:nvPicPr>
        <p:blipFill>
          <a:blip r:embed="rId5"/>
          <a:srcRect/>
          <a:stretch/>
        </p:blipFill>
        <p:spPr>
          <a:xfrm>
            <a:off x="10726075" y="5901016"/>
            <a:ext cx="1255449" cy="762106"/>
          </a:xfrm>
          <a:prstGeom prst="rect">
            <a:avLst/>
          </a:prstGeom>
        </p:spPr>
      </p:pic>
    </p:spTree>
    <p:extLst>
      <p:ext uri="{BB962C8B-B14F-4D97-AF65-F5344CB8AC3E}">
        <p14:creationId xmlns:p14="http://schemas.microsoft.com/office/powerpoint/2010/main" val="42295410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reserve="1" userDrawn="1">
  <p:cSld name="Blank">
    <p:spTree>
      <p:nvGrpSpPr>
        <p:cNvPr id="1" name="Shape 182"/>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548A3EDC-A458-DB46-7D83-E6CFC1D2F6C7}"/>
              </a:ext>
            </a:extLst>
          </p:cNvPr>
          <p:cNvGraphicFramePr>
            <a:graphicFrameLocks noChangeAspect="1"/>
          </p:cNvGraphicFramePr>
          <p:nvPr userDrawn="1">
            <p:custDataLst>
              <p:tags r:id="rId1"/>
            </p:custDataLst>
            <p:extLst>
              <p:ext uri="{D42A27DB-BD31-4B8C-83A1-F6EECF244321}">
                <p14:modId xmlns:p14="http://schemas.microsoft.com/office/powerpoint/2010/main" val="375844026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31" imgH="332" progId="TCLayout.ActiveDocument.1">
                  <p:embed/>
                </p:oleObj>
              </mc:Choice>
              <mc:Fallback>
                <p:oleObj name="think-cell Slide" r:id="rId3" imgW="331" imgH="332" progId="TCLayout.ActiveDocument.1">
                  <p:embed/>
                  <p:pic>
                    <p:nvPicPr>
                      <p:cNvPr id="2" name="think-cell data - do not delete" hidden="1">
                        <a:extLst>
                          <a:ext uri="{FF2B5EF4-FFF2-40B4-BE49-F238E27FC236}">
                            <a16:creationId xmlns:a16="http://schemas.microsoft.com/office/drawing/2014/main" id="{548A3EDC-A458-DB46-7D83-E6CFC1D2F6C7}"/>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Slide Number Placeholder 5">
            <a:extLst>
              <a:ext uri="{FF2B5EF4-FFF2-40B4-BE49-F238E27FC236}">
                <a16:creationId xmlns:a16="http://schemas.microsoft.com/office/drawing/2014/main" id="{7D8ACDD4-2CBE-3C42-2CDC-013F33D0318A}"/>
              </a:ext>
            </a:extLst>
          </p:cNvPr>
          <p:cNvSpPr txBox="1">
            <a:spLocks/>
          </p:cNvSpPr>
          <p:nvPr userDrawn="1"/>
        </p:nvSpPr>
        <p:spPr>
          <a:xfrm>
            <a:off x="221942" y="6282069"/>
            <a:ext cx="617846" cy="365125"/>
          </a:xfrm>
          <a:prstGeom prst="rect">
            <a:avLst/>
          </a:prstGeom>
        </p:spPr>
        <p:txBody>
          <a:bodyPr vert="horz" lIns="91440" tIns="45720" rIns="91440" bIns="45720" rtlCol="0" anchor="b"/>
          <a:lstStyle>
            <a:defPPr>
              <a:defRPr lang="en-BE"/>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68364BB-9B21-4D29-A19C-C6410F652861}" type="slidenum">
              <a:rPr lang="en-IE" sz="1000" smtClean="0">
                <a:solidFill>
                  <a:schemeClr val="tx2"/>
                </a:solidFill>
              </a:rPr>
              <a:pPr algn="l"/>
              <a:t>‹#›</a:t>
            </a:fld>
            <a:endParaRPr lang="en-IE" sz="1000">
              <a:solidFill>
                <a:schemeClr val="tx2"/>
              </a:solidFill>
            </a:endParaRPr>
          </a:p>
        </p:txBody>
      </p:sp>
      <p:sp>
        <p:nvSpPr>
          <p:cNvPr id="6" name="Google Shape;25;p23">
            <a:extLst>
              <a:ext uri="{FF2B5EF4-FFF2-40B4-BE49-F238E27FC236}">
                <a16:creationId xmlns:a16="http://schemas.microsoft.com/office/drawing/2014/main" id="{1BA50900-9AF6-DCC5-8F92-E9E5BE218CD5}"/>
              </a:ext>
            </a:extLst>
          </p:cNvPr>
          <p:cNvSpPr txBox="1">
            <a:spLocks noGrp="1"/>
          </p:cNvSpPr>
          <p:nvPr>
            <p:ph type="title"/>
          </p:nvPr>
        </p:nvSpPr>
        <p:spPr>
          <a:xfrm>
            <a:off x="839788" y="313858"/>
            <a:ext cx="10512426" cy="836613"/>
          </a:xfrm>
          <a:prstGeom prst="rect">
            <a:avLst/>
          </a:prstGeom>
          <a:noFill/>
          <a:ln>
            <a:noFill/>
          </a:ln>
        </p:spPr>
        <p:txBody>
          <a:bodyPr spcFirstLastPara="1" wrap="square" lIns="0" tIns="45700" rIns="91425" bIns="0" anchor="ctr" anchorCtr="0">
            <a:noAutofit/>
          </a:bodyPr>
          <a:lstStyle>
            <a:lvl1pPr lvl="0" algn="l" rtl="0">
              <a:lnSpc>
                <a:spcPct val="90000"/>
              </a:lnSpc>
              <a:spcBef>
                <a:spcPts val="0"/>
              </a:spcBef>
              <a:spcAft>
                <a:spcPts val="0"/>
              </a:spcAft>
              <a:buClr>
                <a:schemeClr val="dk2"/>
              </a:buClr>
              <a:buSzPts val="1800"/>
              <a:buNone/>
              <a:defRPr b="0" i="0">
                <a:solidFill>
                  <a:schemeClr val="tx2"/>
                </a:solidFill>
                <a:latin typeface="EC Square Sans Pro" panose="02000506040000020004" pitchFamily="2" charset="0"/>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a:p>
        </p:txBody>
      </p:sp>
    </p:spTree>
    <p:extLst>
      <p:ext uri="{BB962C8B-B14F-4D97-AF65-F5344CB8AC3E}">
        <p14:creationId xmlns:p14="http://schemas.microsoft.com/office/powerpoint/2010/main" val="1277319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hapter Slide" preserve="1" userDrawn="1">
  <p:cSld name="Chapter Slide">
    <p:bg>
      <p:bgPr>
        <a:solidFill>
          <a:srgbClr val="007573"/>
        </a:solidFill>
        <a:effectLst/>
      </p:bgPr>
    </p:bg>
    <p:spTree>
      <p:nvGrpSpPr>
        <p:cNvPr id="1" name="Shape 28"/>
        <p:cNvGrpSpPr/>
        <p:nvPr/>
      </p:nvGrpSpPr>
      <p:grpSpPr>
        <a:xfrm>
          <a:off x="0" y="0"/>
          <a:ext cx="0" cy="0"/>
          <a:chOff x="0" y="0"/>
          <a:chExt cx="0" cy="0"/>
        </a:xfrm>
      </p:grpSpPr>
      <p:graphicFrame>
        <p:nvGraphicFramePr>
          <p:cNvPr id="3" name="think-cell data - do not delete" hidden="1">
            <a:extLst>
              <a:ext uri="{FF2B5EF4-FFF2-40B4-BE49-F238E27FC236}">
                <a16:creationId xmlns:a16="http://schemas.microsoft.com/office/drawing/2014/main" id="{48634505-D8F8-8E39-093D-1DE03C467674}"/>
              </a:ext>
            </a:extLst>
          </p:cNvPr>
          <p:cNvGraphicFramePr>
            <a:graphicFrameLocks noChangeAspect="1"/>
          </p:cNvGraphicFramePr>
          <p:nvPr userDrawn="1">
            <p:custDataLst>
              <p:tags r:id="rId1"/>
            </p:custDataLst>
            <p:extLst>
              <p:ext uri="{D42A27DB-BD31-4B8C-83A1-F6EECF244321}">
                <p14:modId xmlns:p14="http://schemas.microsoft.com/office/powerpoint/2010/main" val="15358637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31" imgH="332" progId="TCLayout.ActiveDocument.1">
                  <p:embed/>
                </p:oleObj>
              </mc:Choice>
              <mc:Fallback>
                <p:oleObj name="think-cell Slide" r:id="rId3" imgW="331" imgH="332" progId="TCLayout.ActiveDocument.1">
                  <p:embed/>
                  <p:pic>
                    <p:nvPicPr>
                      <p:cNvPr id="3" name="think-cell data - do not delete" hidden="1">
                        <a:extLst>
                          <a:ext uri="{FF2B5EF4-FFF2-40B4-BE49-F238E27FC236}">
                            <a16:creationId xmlns:a16="http://schemas.microsoft.com/office/drawing/2014/main" id="{48634505-D8F8-8E39-093D-1DE03C46767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5" name="Slide Number Placeholder 5">
            <a:extLst>
              <a:ext uri="{FF2B5EF4-FFF2-40B4-BE49-F238E27FC236}">
                <a16:creationId xmlns:a16="http://schemas.microsoft.com/office/drawing/2014/main" id="{244C7D26-D74C-2987-8FCB-2794511ADAF0}"/>
              </a:ext>
            </a:extLst>
          </p:cNvPr>
          <p:cNvSpPr txBox="1">
            <a:spLocks/>
          </p:cNvSpPr>
          <p:nvPr userDrawn="1"/>
        </p:nvSpPr>
        <p:spPr>
          <a:xfrm>
            <a:off x="150920" y="6282069"/>
            <a:ext cx="571891" cy="365125"/>
          </a:xfrm>
          <a:prstGeom prst="rect">
            <a:avLst/>
          </a:prstGeom>
        </p:spPr>
        <p:txBody>
          <a:bodyPr vert="horz" lIns="91440" tIns="45720" rIns="91440" bIns="45720" rtlCol="0" anchor="b"/>
          <a:lstStyle>
            <a:defPPr>
              <a:defRPr lang="en-BE"/>
            </a:defPPr>
            <a:lvl1pPr marL="0" algn="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768364BB-9B21-4D29-A19C-C6410F652861}" type="slidenum">
              <a:rPr lang="en-IE" sz="1000" smtClean="0">
                <a:solidFill>
                  <a:schemeClr val="accent4"/>
                </a:solidFill>
              </a:rPr>
              <a:pPr algn="l"/>
              <a:t>‹#›</a:t>
            </a:fld>
            <a:endParaRPr lang="en-IE" sz="1000">
              <a:solidFill>
                <a:schemeClr val="accent4"/>
              </a:solidFill>
            </a:endParaRPr>
          </a:p>
        </p:txBody>
      </p:sp>
      <p:sp>
        <p:nvSpPr>
          <p:cNvPr id="4" name="Google Shape;25;p23">
            <a:extLst>
              <a:ext uri="{FF2B5EF4-FFF2-40B4-BE49-F238E27FC236}">
                <a16:creationId xmlns:a16="http://schemas.microsoft.com/office/drawing/2014/main" id="{EA9DF5AD-5991-5F2D-1207-75B2838B18EB}"/>
              </a:ext>
            </a:extLst>
          </p:cNvPr>
          <p:cNvSpPr txBox="1">
            <a:spLocks noGrp="1"/>
          </p:cNvSpPr>
          <p:nvPr>
            <p:ph type="title"/>
          </p:nvPr>
        </p:nvSpPr>
        <p:spPr>
          <a:xfrm>
            <a:off x="839788" y="313858"/>
            <a:ext cx="10512426" cy="836613"/>
          </a:xfrm>
          <a:prstGeom prst="rect">
            <a:avLst/>
          </a:prstGeom>
          <a:noFill/>
          <a:ln>
            <a:noFill/>
          </a:ln>
        </p:spPr>
        <p:txBody>
          <a:bodyPr spcFirstLastPara="1" wrap="square" lIns="0" tIns="45700" rIns="91425" bIns="0" anchor="ctr" anchorCtr="0">
            <a:noAutofit/>
          </a:bodyPr>
          <a:lstStyle>
            <a:lvl1pPr lvl="0" algn="l" rtl="0">
              <a:lnSpc>
                <a:spcPct val="90000"/>
              </a:lnSpc>
              <a:spcBef>
                <a:spcPts val="0"/>
              </a:spcBef>
              <a:spcAft>
                <a:spcPts val="0"/>
              </a:spcAft>
              <a:buClr>
                <a:schemeClr val="dk2"/>
              </a:buClr>
              <a:buSzPts val="1800"/>
              <a:buNone/>
              <a:defRPr b="0" i="0">
                <a:solidFill>
                  <a:schemeClr val="accent4"/>
                </a:solidFill>
                <a:latin typeface="EC Square Sans Pro" panose="02000506040000020004" pitchFamily="2" charset="0"/>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US"/>
          </a:p>
        </p:txBody>
      </p:sp>
    </p:spTree>
    <p:extLst>
      <p:ext uri="{BB962C8B-B14F-4D97-AF65-F5344CB8AC3E}">
        <p14:creationId xmlns:p14="http://schemas.microsoft.com/office/powerpoint/2010/main" val="362689063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4020">
          <p15:clr>
            <a:srgbClr val="FBAE40"/>
          </p15:clr>
        </p15:guide>
        <p15:guide id="4"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A37768E6-686D-6FCB-4E63-5E7EFE65E36C}"/>
              </a:ext>
            </a:extLst>
          </p:cNvPr>
          <p:cNvGraphicFramePr>
            <a:graphicFrameLocks noChangeAspect="1"/>
          </p:cNvGraphicFramePr>
          <p:nvPr userDrawn="1">
            <p:custDataLst>
              <p:tags r:id="rId21"/>
            </p:custDataLst>
            <p:extLst>
              <p:ext uri="{D42A27DB-BD31-4B8C-83A1-F6EECF244321}">
                <p14:modId xmlns:p14="http://schemas.microsoft.com/office/powerpoint/2010/main" val="309151829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22" imgW="7772400" imgH="10058400" progId="TCLayout.ActiveDocument.1">
                  <p:embed/>
                </p:oleObj>
              </mc:Choice>
              <mc:Fallback>
                <p:oleObj name="think-cell Slide" r:id="rId22" imgW="7772400" imgH="10058400" progId="TCLayout.ActiveDocument.1">
                  <p:embed/>
                  <p:pic>
                    <p:nvPicPr>
                      <p:cNvPr id="2" name="think-cell data - do not delete" hidden="1">
                        <a:extLst>
                          <a:ext uri="{FF2B5EF4-FFF2-40B4-BE49-F238E27FC236}">
                            <a16:creationId xmlns:a16="http://schemas.microsoft.com/office/drawing/2014/main" id="{A37768E6-686D-6FCB-4E63-5E7EFE65E36C}"/>
                          </a:ext>
                        </a:extLst>
                      </p:cNvPr>
                      <p:cNvPicPr/>
                      <p:nvPr/>
                    </p:nvPicPr>
                    <p:blipFill>
                      <a:blip r:embed="rId23"/>
                      <a:stretch>
                        <a:fillRect/>
                      </a:stretch>
                    </p:blipFill>
                    <p:spPr>
                      <a:xfrm>
                        <a:off x="1588" y="1588"/>
                        <a:ext cx="1227" cy="1588"/>
                      </a:xfrm>
                      <a:prstGeom prst="rect">
                        <a:avLst/>
                      </a:prstGeom>
                    </p:spPr>
                  </p:pic>
                </p:oleObj>
              </mc:Fallback>
            </mc:AlternateContent>
          </a:graphicData>
        </a:graphic>
      </p:graphicFrame>
    </p:spTree>
    <p:extLst>
      <p:ext uri="{BB962C8B-B14F-4D97-AF65-F5344CB8AC3E}">
        <p14:creationId xmlns:p14="http://schemas.microsoft.com/office/powerpoint/2010/main" val="2832630470"/>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719" r:id="rId11"/>
    <p:sldLayoutId id="2147483716" r:id="rId12"/>
    <p:sldLayoutId id="2147483652" r:id="rId13"/>
    <p:sldLayoutId id="2147483715" r:id="rId14"/>
    <p:sldLayoutId id="2147483655" r:id="rId15"/>
    <p:sldLayoutId id="2147483656" r:id="rId16"/>
    <p:sldLayoutId id="2147483671" r:id="rId17"/>
    <p:sldLayoutId id="2147483672" r:id="rId18"/>
    <p:sldLayoutId id="2147483723"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529">
          <p15:clr>
            <a:srgbClr val="F26B43"/>
          </p15:clr>
        </p15:guide>
        <p15:guide id="4" pos="7151">
          <p15:clr>
            <a:srgbClr val="F26B43"/>
          </p15:clr>
        </p15:guide>
        <p15:guide id="5" orient="horz" pos="527">
          <p15:clr>
            <a:srgbClr val="F26B43"/>
          </p15:clr>
        </p15:guide>
        <p15:guide id="6" orient="horz" pos="3793">
          <p15:clr>
            <a:srgbClr val="F26B43"/>
          </p15:clr>
        </p15:guide>
        <p15:guide id="7" orient="horz" pos="4224">
          <p15:clr>
            <a:srgbClr val="F26B43"/>
          </p15:clr>
        </p15:guide>
        <p15:guide id="8" orient="horz" pos="402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hyperlink" Target="https://eur-lex.europa.eu/legal-content/EN/TXT/?uri=OJ:L_202502359" TargetMode="External"/><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hyperlink" Target="https://ec.europa.eu/info/funding-tenders/opportunities/portal/screen/opportunities/calls-for-proposals?callIdentifier=INNOVFUND-2025-AUC-HEAT&amp;isExactMatch=true&amp;status=31094501,31094502,31094503&amp;order=DESC&amp;pageNumber=1&amp;pageSize=50&amp;sortBy=startDate" TargetMode="External"/><Relationship Id="rId13" Type="http://schemas.openxmlformats.org/officeDocument/2006/relationships/image" Target="../media/image34.png"/><Relationship Id="rId3" Type="http://schemas.openxmlformats.org/officeDocument/2006/relationships/hyperlink" Target="https://cinea.ec.europa.eu/document/download/9858612c-c026-4d67-a053-b29a783ca301_en?filename=IF25NZT_QA_v1.pdf" TargetMode="External"/><Relationship Id="rId7" Type="http://schemas.openxmlformats.org/officeDocument/2006/relationships/hyperlink" Target="https://cinea.ec.europa.eu/document/download/a28195ac-1baa-4e2a-9594-5534721d63f1_en?filename=AUC25_HEAT%20QA.pdf" TargetMode="External"/><Relationship Id="rId12"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cinea.ec.europa.eu/document/download/fb2d5c45-1839-4c76-906d-568c4756d63d_en?filename=IF25%20HEAT%20complete_0.pdf" TargetMode="External"/><Relationship Id="rId11" Type="http://schemas.openxmlformats.org/officeDocument/2006/relationships/hyperlink" Target="https://ec.europa.eu/info/funding-tenders/opportunities/portal/screen/opportunities/calls-for-proposals?callIdentifier=INNOVFUND-2025-AUC-H2&amp;isExactMatch=true&amp;status=31094501,31094502,31094503&amp;order=DESC&amp;pageNumber=1&amp;pageSize=50&amp;sortBy=startDate" TargetMode="External"/><Relationship Id="rId5" Type="http://schemas.openxmlformats.org/officeDocument/2006/relationships/hyperlink" Target="https://www.youtube.com/watch?v=CG6u4jFy9h0" TargetMode="External"/><Relationship Id="rId10" Type="http://schemas.openxmlformats.org/officeDocument/2006/relationships/hyperlink" Target="https://cinea.ec.europa.eu/document/download/191c5596-aad0-4e6d-baa6-1ba5a8f565ce_en?filename=IF25%20Auction%20presentation%20-%20Complete.pdf" TargetMode="External"/><Relationship Id="rId4" Type="http://schemas.openxmlformats.org/officeDocument/2006/relationships/hyperlink" Target="https://ec.europa.eu/info/funding-tenders/opportunities/portal/screen/opportunities/calls-for-proposals?callIdentifier=INNOVFUND-2025-NZT&amp;isExactMatch=true&amp;status=31094501,31094502,31094503&amp;order=DESC&amp;pageNumber=1&amp;pageSize=50&amp;sortBy=startDate" TargetMode="External"/><Relationship Id="rId9" Type="http://schemas.openxmlformats.org/officeDocument/2006/relationships/hyperlink" Target="https://youtu.be/ix7TtEqtrRc" TargetMode="External"/><Relationship Id="rId14" Type="http://schemas.openxmlformats.org/officeDocument/2006/relationships/image" Target="../media/image35.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cinea.ec.europa.eu/programmes/innovation-fund/sign-expert_en" TargetMode="External"/><Relationship Id="rId1" Type="http://schemas.openxmlformats.org/officeDocument/2006/relationships/slideLayout" Target="../slideLayouts/slideLayout5.xml"/></Relationships>
</file>

<file path=ppt/slides/_rels/slide113.xml.rels><?xml version="1.0" encoding="UTF-8" standalone="yes"?>
<Relationships xmlns="http://schemas.openxmlformats.org/package/2006/relationships"><Relationship Id="rId8" Type="http://schemas.openxmlformats.org/officeDocument/2006/relationships/image" Target="../media/image120.png"/><Relationship Id="rId13" Type="http://schemas.openxmlformats.org/officeDocument/2006/relationships/image" Target="../media/image122.png"/><Relationship Id="rId18" Type="http://schemas.openxmlformats.org/officeDocument/2006/relationships/hyperlink" Target="https://www.youtube.com/channel/UCDic9AVxO1PP1SqoKbHMwrA" TargetMode="External"/><Relationship Id="rId3" Type="http://schemas.openxmlformats.org/officeDocument/2006/relationships/image" Target="../media/image115.png"/><Relationship Id="rId7" Type="http://schemas.openxmlformats.org/officeDocument/2006/relationships/image" Target="../media/image119.png"/><Relationship Id="rId12" Type="http://schemas.openxmlformats.org/officeDocument/2006/relationships/hyperlink" Target="https://ec.europa.eu/eusurvey/runner/InnovationFundMailingListSignUp" TargetMode="External"/><Relationship Id="rId17" Type="http://schemas.openxmlformats.org/officeDocument/2006/relationships/hyperlink" Target="https://www.linkedin.com/company/european-commission/" TargetMode="External"/><Relationship Id="rId2" Type="http://schemas.openxmlformats.org/officeDocument/2006/relationships/image" Target="../media/image114.png"/><Relationship Id="rId16" Type="http://schemas.openxmlformats.org/officeDocument/2006/relationships/hyperlink" Target="https://www.linkedin.com/company/cinea-european-climate-infrastructure-environment-executive-agency" TargetMode="External"/><Relationship Id="rId20" Type="http://schemas.openxmlformats.org/officeDocument/2006/relationships/hyperlink" Target="https://twitter.com/cinea_eu" TargetMode="External"/><Relationship Id="rId1" Type="http://schemas.openxmlformats.org/officeDocument/2006/relationships/slideLayout" Target="../slideLayouts/slideLayout9.xml"/><Relationship Id="rId6" Type="http://schemas.openxmlformats.org/officeDocument/2006/relationships/image" Target="../media/image118.png"/><Relationship Id="rId11" Type="http://schemas.openxmlformats.org/officeDocument/2006/relationships/image" Target="../media/image121.png"/><Relationship Id="rId5" Type="http://schemas.openxmlformats.org/officeDocument/2006/relationships/image" Target="../media/image117.png"/><Relationship Id="rId15" Type="http://schemas.openxmlformats.org/officeDocument/2006/relationships/hyperlink" Target="https://be.linkedin.com/company/innovation-and-networks-executive-agency" TargetMode="External"/><Relationship Id="rId10" Type="http://schemas.openxmlformats.org/officeDocument/2006/relationships/hyperlink" Target="https://www.instagram.com/ourplanet_eu" TargetMode="External"/><Relationship Id="rId19" Type="http://schemas.openxmlformats.org/officeDocument/2006/relationships/hyperlink" Target="https://www.youtube.com/user/eutube" TargetMode="External"/><Relationship Id="rId4" Type="http://schemas.openxmlformats.org/officeDocument/2006/relationships/image" Target="../media/image116.png"/><Relationship Id="rId9" Type="http://schemas.openxmlformats.org/officeDocument/2006/relationships/hyperlink" Target="https://www.linkedin.com/showcase/eu-environment-climate/" TargetMode="External"/><Relationship Id="rId14" Type="http://schemas.openxmlformats.org/officeDocument/2006/relationships/hyperlink" Target="https://cinea.ec.europa.eu/programmes/innovation-fund_en" TargetMode="External"/></Relationships>
</file>

<file path=ppt/slides/_rels/slide114.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hyperlink" Target="https://creativecommons.org/licenses/by/4.0/" TargetMode="External"/><Relationship Id="rId5" Type="http://schemas.openxmlformats.org/officeDocument/2006/relationships/image" Target="../media/image2.emf"/><Relationship Id="rId4" Type="http://schemas.openxmlformats.org/officeDocument/2006/relationships/oleObject" Target="../embeddings/oleObject12.bin"/></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41.sv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4.xml.rels><?xml version="1.0" encoding="UTF-8" standalone="yes"?>
<Relationships xmlns="http://schemas.openxmlformats.org/package/2006/relationships"><Relationship Id="rId3" Type="http://schemas.openxmlformats.org/officeDocument/2006/relationships/hyperlink" Target="https://eur-lex.europa.eu/legal-content/EN/ALL/?uri=CELEX:32003L0087"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microsoft.com/office/2007/relationships/diagramDrawing" Target="../diagrams/drawing3.xml"/><Relationship Id="rId3" Type="http://schemas.microsoft.com/office/2018/10/relationships/comments" Target="../comments/modernComment_7FFFFB07_A05C3AF2.xml"/><Relationship Id="rId7"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climate.ec.europa.eu/eu-action/eu-funding-climate-action/innovation-fund/calls-proposals/innovation-fund-self-check-questionnaire_en"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hyperlink" Target="https://ec.europa.eu/info/funding-tenders/opportunities/portal/screen/opportunities/calls-for-proposals?order=DESC&amp;pageNumber=1&amp;pageSize=50&amp;sortBy=startDate&amp;isExactMatch=true&amp;status=31094501,31094502&amp;programmePeriod=2021%20-%202027&amp;frameworkProgramme=43089234" TargetMode="External"/><Relationship Id="rId2" Type="http://schemas.openxmlformats.org/officeDocument/2006/relationships/diagramData" Target="../diagrams/data4.xml"/><Relationship Id="rId1" Type="http://schemas.openxmlformats.org/officeDocument/2006/relationships/slideLayout" Target="../slideLayouts/slideLayout3.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xml.rels><?xml version="1.0" encoding="UTF-8" standalone="yes"?>
<Relationships xmlns="http://schemas.openxmlformats.org/package/2006/relationships"><Relationship Id="rId8" Type="http://schemas.openxmlformats.org/officeDocument/2006/relationships/hyperlink" Target="https://ec.europa.eu/info/funding-tenders/opportunities/portal/screen/opportunities/calls-for-proposals?isExactMatch=true&amp;status=31094501,31094502&amp;frameworkProgramme=43089234&amp;order=DESC&amp;pageNumber=1&amp;pageSize=50&amp;sortBy=startDate" TargetMode="External"/><Relationship Id="rId3" Type="http://schemas.openxmlformats.org/officeDocument/2006/relationships/hyperlink" Target="https://ec.europa.eu/info/funding-tenders/opportunities/portal/screen/opportunities/calls-for-proposals?order=DESC&amp;pageNumber=1&amp;pageSize=50&amp;sortBy=startDate&amp;isExactMatch=true&amp;status=31094501,31094502,31094503&amp;programmePeriod=2021%20-%202027&amp;frameworkProgramme=43089234&amp;callIdentifier=INNOVFUND-2025-NZT" TargetMode="External"/><Relationship Id="rId7" Type="http://schemas.openxmlformats.org/officeDocument/2006/relationships/hyperlink" Target="https://cinea.ec.europa.eu/funding-opportunities/calls-proposals/innovation-fund-2025-net-zero-technologies-call_en#additional-supporting-material"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cinea.ec.europa.eu/news-events/events/innovation-fund-2025-net-zero-technologies-call-info-day-2025-12-16_en" TargetMode="External"/><Relationship Id="rId5" Type="http://schemas.openxmlformats.org/officeDocument/2006/relationships/hyperlink" Target="https://cinea.ec.europa.eu/funding-opportunities/calls-proposals/innovation-fund-2025-net-zero-technologies-call_en#tutorials" TargetMode="External"/><Relationship Id="rId10" Type="http://schemas.openxmlformats.org/officeDocument/2006/relationships/image" Target="../media/image43.png"/><Relationship Id="rId4" Type="http://schemas.openxmlformats.org/officeDocument/2006/relationships/hyperlink" Target="https://cinea.ec.europa.eu/funding-opportunities/calls-proposals/innovation-fund-2025-net-zero-technologies-call_en" TargetMode="External"/><Relationship Id="rId9"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cinea.ec.europa.eu/programmes/innovation-fund/innovation-fund-project-portfolio-dashboard_en"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6.xml.rels><?xml version="1.0" encoding="UTF-8" standalone="yes"?>
<Relationships xmlns="http://schemas.openxmlformats.org/package/2006/relationships"><Relationship Id="rId3" Type="http://schemas.openxmlformats.org/officeDocument/2006/relationships/hyperlink" Target="https://ec.europa.eu/info/funding-tenders/opportunities/docs/2021-2027/innovfund/guidance/ghg-emission-avoidance-methodology_innovfund_en.pdf" TargetMode="External"/><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61.sv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1.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3.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 Id="rId9" Type="http://schemas.microsoft.com/office/2007/relationships/hdphoto" Target="../media/hdphoto1.wdp"/></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5.xml"/><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81.svg"/><Relationship Id="rId4" Type="http://schemas.openxmlformats.org/officeDocument/2006/relationships/image" Target="../media/image80.png"/></Relationships>
</file>

<file path=ppt/slides/_rels/slide56.xml.rels><?xml version="1.0" encoding="UTF-8" standalone="yes"?>
<Relationships xmlns="http://schemas.openxmlformats.org/package/2006/relationships"><Relationship Id="rId8" Type="http://schemas.openxmlformats.org/officeDocument/2006/relationships/image" Target="../media/image81.svg"/><Relationship Id="rId3" Type="http://schemas.openxmlformats.org/officeDocument/2006/relationships/diagramLayout" Target="../diagrams/layout13.xml"/><Relationship Id="rId7" Type="http://schemas.openxmlformats.org/officeDocument/2006/relationships/image" Target="../media/image80.png"/><Relationship Id="rId2" Type="http://schemas.openxmlformats.org/officeDocument/2006/relationships/diagramData" Target="../diagrams/data13.xml"/><Relationship Id="rId1" Type="http://schemas.openxmlformats.org/officeDocument/2006/relationships/slideLayout" Target="../slideLayouts/slideLayout3.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tags" Target="../tags/tag24.xml"/><Relationship Id="rId7" Type="http://schemas.openxmlformats.org/officeDocument/2006/relationships/chart" Target="../charts/chart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chart" Target="../charts/chart1.xml"/><Relationship Id="rId11" Type="http://schemas.openxmlformats.org/officeDocument/2006/relationships/image" Target="../media/image19.svg"/><Relationship Id="rId5" Type="http://schemas.openxmlformats.org/officeDocument/2006/relationships/notesSlide" Target="../notesSlides/notesSlide3.xml"/><Relationship Id="rId10" Type="http://schemas.openxmlformats.org/officeDocument/2006/relationships/image" Target="../media/image18.png"/><Relationship Id="rId4" Type="http://schemas.openxmlformats.org/officeDocument/2006/relationships/slideLayout" Target="../slideLayouts/slideLayout7.xml"/><Relationship Id="rId9" Type="http://schemas.openxmlformats.org/officeDocument/2006/relationships/image" Target="../media/image17.svg"/></Relationships>
</file>

<file path=ppt/slides/_rels/slide6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81.sv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44.xml"/><Relationship Id="rId1" Type="http://schemas.openxmlformats.org/officeDocument/2006/relationships/slideLayout" Target="../slideLayouts/slideLayout4.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chart" Target="../charts/chart3.xml"/><Relationship Id="rId4" Type="http://schemas.openxmlformats.org/officeDocument/2006/relationships/image" Target="../media/image17.svg"/></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3.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0.xml.rels><?xml version="1.0" encoding="UTF-8" standalone="yes"?>
<Relationships xmlns="http://schemas.openxmlformats.org/package/2006/relationships"><Relationship Id="rId3" Type="http://schemas.openxmlformats.org/officeDocument/2006/relationships/hyperlink" Target="https://eur-lex.europa.eu/eli/reco/1996/280/oj/eng" TargetMode="External"/><Relationship Id="rId2" Type="http://schemas.openxmlformats.org/officeDocument/2006/relationships/hyperlink" Target="https://single-market-economy.ec.europa.eu/smes/sme-fundamentals/sme-definition_en" TargetMode="Externa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microsoft.com/office/2018/10/relationships/comments" Target="../comments/modernComment_7FFFFA6C_C5A7643A.xml"/><Relationship Id="rId1" Type="http://schemas.openxmlformats.org/officeDocument/2006/relationships/slideLayout" Target="../slideLayouts/slideLayout3.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84.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diagramData" Target="../diagrams/data18.xml"/><Relationship Id="rId7" Type="http://schemas.microsoft.com/office/2007/relationships/diagramDrawing" Target="../diagrams/drawing18.xml"/><Relationship Id="rId2" Type="http://schemas.microsoft.com/office/2018/10/relationships/comments" Target="../comments/modernComment_7FFFFA6D_E7155A25.xml"/><Relationship Id="rId1" Type="http://schemas.openxmlformats.org/officeDocument/2006/relationships/slideLayout" Target="../slideLayouts/slideLayout3.xml"/><Relationship Id="rId6" Type="http://schemas.openxmlformats.org/officeDocument/2006/relationships/diagramColors" Target="../diagrams/colors18.xml"/><Relationship Id="rId11" Type="http://schemas.openxmlformats.org/officeDocument/2006/relationships/image" Target="../media/image101.svg"/><Relationship Id="rId5" Type="http://schemas.openxmlformats.org/officeDocument/2006/relationships/diagramQuickStyle" Target="../diagrams/quickStyle18.xml"/><Relationship Id="rId10" Type="http://schemas.openxmlformats.org/officeDocument/2006/relationships/image" Target="../media/image100.png"/><Relationship Id="rId4" Type="http://schemas.openxmlformats.org/officeDocument/2006/relationships/diagramLayout" Target="../diagrams/layout18.xml"/><Relationship Id="rId9" Type="http://schemas.openxmlformats.org/officeDocument/2006/relationships/image" Target="../media/image99.png"/></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3.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image" Target="../media/image103.png"/><Relationship Id="rId1" Type="http://schemas.openxmlformats.org/officeDocument/2006/relationships/slideLayout" Target="../slideLayouts/slideLayout3.xml"/><Relationship Id="rId4" Type="http://schemas.openxmlformats.org/officeDocument/2006/relationships/image" Target="../media/image10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106.png"/><Relationship Id="rId2" Type="http://schemas.openxmlformats.org/officeDocument/2006/relationships/diagramData" Target="../diagrams/data20.xml"/><Relationship Id="rId1" Type="http://schemas.openxmlformats.org/officeDocument/2006/relationships/slideLayout" Target="../slideLayouts/slideLayout7.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8" Type="http://schemas.openxmlformats.org/officeDocument/2006/relationships/image" Target="../media/image108.svg"/><Relationship Id="rId3" Type="http://schemas.openxmlformats.org/officeDocument/2006/relationships/diagramLayout" Target="../diagrams/layout21.xml"/><Relationship Id="rId7" Type="http://schemas.openxmlformats.org/officeDocument/2006/relationships/image" Target="../media/image107.png"/><Relationship Id="rId2" Type="http://schemas.openxmlformats.org/officeDocument/2006/relationships/diagramData" Target="../diagrams/data21.xml"/><Relationship Id="rId1" Type="http://schemas.openxmlformats.org/officeDocument/2006/relationships/slideLayout" Target="../slideLayouts/slideLayout5.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64F58DE-2641-0085-D724-06635C16630F}"/>
              </a:ext>
            </a:extLst>
          </p:cNvPr>
          <p:cNvSpPr>
            <a:spLocks noGrp="1"/>
          </p:cNvSpPr>
          <p:nvPr>
            <p:ph type="ctrTitle"/>
          </p:nvPr>
        </p:nvSpPr>
        <p:spPr/>
        <p:txBody>
          <a:bodyPr/>
          <a:lstStyle/>
          <a:p>
            <a:r>
              <a:rPr lang="fr-BE" b="1"/>
              <a:t>National Info </a:t>
            </a:r>
            <a:r>
              <a:rPr lang="fr-BE" b="1" err="1"/>
              <a:t>day</a:t>
            </a:r>
            <a:r>
              <a:rPr lang="fr-BE" b="1"/>
              <a:t>- General </a:t>
            </a:r>
            <a:r>
              <a:rPr lang="fr-BE" b="1" err="1"/>
              <a:t>presentation</a:t>
            </a:r>
            <a:endParaRPr lang="en-BE" b="1"/>
          </a:p>
        </p:txBody>
      </p:sp>
      <p:sp>
        <p:nvSpPr>
          <p:cNvPr id="5" name="Text Placeholder 4">
            <a:extLst>
              <a:ext uri="{FF2B5EF4-FFF2-40B4-BE49-F238E27FC236}">
                <a16:creationId xmlns:a16="http://schemas.microsoft.com/office/drawing/2014/main" id="{98D3A644-2C89-8FA0-2E64-EAB203167C5F}"/>
              </a:ext>
            </a:extLst>
          </p:cNvPr>
          <p:cNvSpPr>
            <a:spLocks noGrp="1"/>
          </p:cNvSpPr>
          <p:nvPr>
            <p:ph type="body" idx="2"/>
          </p:nvPr>
        </p:nvSpPr>
        <p:spPr/>
        <p:txBody>
          <a:bodyPr/>
          <a:lstStyle/>
          <a:p>
            <a:r>
              <a:rPr lang="fr-BE" dirty="0" err="1"/>
              <a:t>January</a:t>
            </a:r>
            <a:r>
              <a:rPr lang="fr-BE" dirty="0"/>
              <a:t> 29 2026</a:t>
            </a:r>
            <a:endParaRPr lang="en-BE" dirty="0"/>
          </a:p>
        </p:txBody>
      </p:sp>
      <p:sp>
        <p:nvSpPr>
          <p:cNvPr id="2" name="TextBox 1">
            <a:extLst>
              <a:ext uri="{FF2B5EF4-FFF2-40B4-BE49-F238E27FC236}">
                <a16:creationId xmlns:a16="http://schemas.microsoft.com/office/drawing/2014/main" id="{D255D5A0-5941-FC21-6B43-3DDF80C1FA0F}"/>
              </a:ext>
            </a:extLst>
          </p:cNvPr>
          <p:cNvSpPr txBox="1"/>
          <p:nvPr/>
        </p:nvSpPr>
        <p:spPr>
          <a:xfrm>
            <a:off x="839786" y="3809533"/>
            <a:ext cx="6096000" cy="203132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rtl="0">
              <a:lnSpc>
                <a:spcPct val="150000"/>
              </a:lnSpc>
            </a:pPr>
            <a:r>
              <a:rPr lang="en-GB" sz="2400" b="1" baseline="0" dirty="0">
                <a:solidFill>
                  <a:srgbClr val="FFFFFF"/>
                </a:solidFill>
                <a:latin typeface="EC Square Sans Pro"/>
                <a:ea typeface="Segoe UI"/>
                <a:cs typeface="Segoe UI"/>
              </a:rPr>
              <a:t>Susanna GALLONI, CINEA</a:t>
            </a:r>
          </a:p>
          <a:p>
            <a:pPr rtl="0">
              <a:lnSpc>
                <a:spcPct val="150000"/>
              </a:lnSpc>
            </a:pPr>
            <a:r>
              <a:rPr lang="en-GB" sz="2400" b="1" dirty="0">
                <a:solidFill>
                  <a:srgbClr val="FFFFFF"/>
                </a:solidFill>
                <a:latin typeface="EC Square Sans Pro"/>
                <a:ea typeface="Segoe UI"/>
                <a:cs typeface="Segoe UI"/>
              </a:rPr>
              <a:t>Lara TASSAN </a:t>
            </a:r>
            <a:r>
              <a:rPr lang="en-GB" sz="2400" b="1" dirty="0">
                <a:solidFill>
                  <a:srgbClr val="FFFFFF"/>
                </a:solidFill>
                <a:latin typeface="EC Square Sans Pro"/>
                <a:cs typeface="Segoe UI"/>
              </a:rPr>
              <a:t>ZANIN</a:t>
            </a:r>
            <a:r>
              <a:rPr lang="en-US" sz="2400" b="1" dirty="0">
                <a:solidFill>
                  <a:srgbClr val="FFFFFF"/>
                </a:solidFill>
                <a:latin typeface="EC Square Sans Pro"/>
                <a:cs typeface="Segoe UI"/>
              </a:rPr>
              <a:t>​, CINEA</a:t>
            </a:r>
          </a:p>
          <a:p>
            <a:pPr>
              <a:lnSpc>
                <a:spcPct val="150000"/>
              </a:lnSpc>
            </a:pPr>
            <a:r>
              <a:rPr lang="en-GB" sz="2400" b="1" dirty="0">
                <a:solidFill>
                  <a:srgbClr val="FFFFFF"/>
                </a:solidFill>
                <a:latin typeface="EC Square Sans Pro"/>
                <a:cs typeface="Segoe UI"/>
              </a:rPr>
              <a:t>Rowan STEELE, DG </a:t>
            </a:r>
            <a:r>
              <a:rPr lang="en-GB" sz="2400" b="1" dirty="0" err="1">
                <a:solidFill>
                  <a:srgbClr val="FFFFFF"/>
                </a:solidFill>
                <a:latin typeface="EC Square Sans Pro"/>
                <a:cs typeface="Segoe UI"/>
              </a:rPr>
              <a:t>Clima</a:t>
            </a:r>
            <a:endParaRPr lang="en-GB" sz="2400" b="1" dirty="0">
              <a:solidFill>
                <a:srgbClr val="FFFFFF"/>
              </a:solidFill>
              <a:latin typeface="EC Square Sans Pro"/>
              <a:cs typeface="Segoe UI"/>
            </a:endParaRPr>
          </a:p>
          <a:p>
            <a:pPr algn="ctr"/>
            <a:endParaRPr lang="en-US" dirty="0"/>
          </a:p>
        </p:txBody>
      </p:sp>
    </p:spTree>
    <p:extLst>
      <p:ext uri="{BB962C8B-B14F-4D97-AF65-F5344CB8AC3E}">
        <p14:creationId xmlns:p14="http://schemas.microsoft.com/office/powerpoint/2010/main" val="27618664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4D153-D6B8-35C7-02C9-1492B9A169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05A8E5F-E422-2B19-B5D9-ED2B12B3E744}"/>
              </a:ext>
            </a:extLst>
          </p:cNvPr>
          <p:cNvSpPr>
            <a:spLocks noGrp="1"/>
          </p:cNvSpPr>
          <p:nvPr>
            <p:ph type="title"/>
          </p:nvPr>
        </p:nvSpPr>
        <p:spPr/>
        <p:txBody>
          <a:bodyPr/>
          <a:lstStyle/>
          <a:p>
            <a:r>
              <a:rPr lang="en-US"/>
              <a:t>Which call should you apply for?</a:t>
            </a:r>
            <a:endParaRPr lang="en-IE"/>
          </a:p>
        </p:txBody>
      </p:sp>
      <p:graphicFrame>
        <p:nvGraphicFramePr>
          <p:cNvPr id="3" name="Diagram 2">
            <a:extLst>
              <a:ext uri="{FF2B5EF4-FFF2-40B4-BE49-F238E27FC236}">
                <a16:creationId xmlns:a16="http://schemas.microsoft.com/office/drawing/2014/main" id="{A8DA3EF5-7CE6-A586-7258-EDF334B77986}"/>
              </a:ext>
            </a:extLst>
          </p:cNvPr>
          <p:cNvGraphicFramePr/>
          <p:nvPr>
            <p:extLst>
              <p:ext uri="{D42A27DB-BD31-4B8C-83A1-F6EECF244321}">
                <p14:modId xmlns:p14="http://schemas.microsoft.com/office/powerpoint/2010/main" val="1220060983"/>
              </p:ext>
            </p:extLst>
          </p:nvPr>
        </p:nvGraphicFramePr>
        <p:xfrm>
          <a:off x="566928" y="1150471"/>
          <a:ext cx="11119103" cy="53936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580626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A1C73D-2987-6E4D-802F-578A04D9BBB7}"/>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B345178-85FB-9E8D-7D9F-72F5DDB05D36}"/>
              </a:ext>
            </a:extLst>
          </p:cNvPr>
          <p:cNvSpPr>
            <a:spLocks noGrp="1"/>
          </p:cNvSpPr>
          <p:nvPr>
            <p:ph type="body" sz="quarter" idx="10"/>
          </p:nvPr>
        </p:nvSpPr>
        <p:spPr/>
        <p:txBody>
          <a:bodyPr/>
          <a:lstStyle/>
          <a:p>
            <a:r>
              <a:rPr lang="en-IE">
                <a:solidFill>
                  <a:srgbClr val="003B3A"/>
                </a:solidFill>
                <a:latin typeface="Arial" panose="020B0604020202020204"/>
              </a:rPr>
              <a:t>* Projects invited to Grant Agreement Preparation: final list of awarded projects only by December 2025</a:t>
            </a:r>
          </a:p>
        </p:txBody>
      </p:sp>
      <p:sp>
        <p:nvSpPr>
          <p:cNvPr id="2" name="Title 1">
            <a:extLst>
              <a:ext uri="{FF2B5EF4-FFF2-40B4-BE49-F238E27FC236}">
                <a16:creationId xmlns:a16="http://schemas.microsoft.com/office/drawing/2014/main" id="{94E51EC6-055D-2CE0-D8CC-32DE8624B3F3}"/>
              </a:ext>
            </a:extLst>
          </p:cNvPr>
          <p:cNvSpPr>
            <a:spLocks noGrp="1"/>
          </p:cNvSpPr>
          <p:nvPr>
            <p:ph type="title"/>
          </p:nvPr>
        </p:nvSpPr>
        <p:spPr/>
        <p:txBody>
          <a:bodyPr/>
          <a:lstStyle/>
          <a:p>
            <a:r>
              <a:rPr lang="en-GB">
                <a:latin typeface="+mn-lt"/>
              </a:rPr>
              <a:t>IF H2 Auctions so far</a:t>
            </a:r>
          </a:p>
        </p:txBody>
      </p:sp>
      <p:cxnSp>
        <p:nvCxnSpPr>
          <p:cNvPr id="10" name="Straight Connector 9">
            <a:extLst>
              <a:ext uri="{FF2B5EF4-FFF2-40B4-BE49-F238E27FC236}">
                <a16:creationId xmlns:a16="http://schemas.microsoft.com/office/drawing/2014/main" id="{754F35CF-A925-942B-B24A-27853C451361}"/>
              </a:ext>
            </a:extLst>
          </p:cNvPr>
          <p:cNvCxnSpPr>
            <a:cxnSpLocks/>
          </p:cNvCxnSpPr>
          <p:nvPr/>
        </p:nvCxnSpPr>
        <p:spPr>
          <a:xfrm>
            <a:off x="573050" y="2116696"/>
            <a:ext cx="11045900" cy="2198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C38A8705-7AD9-0363-C234-A94F0353D2B9}"/>
              </a:ext>
            </a:extLst>
          </p:cNvPr>
          <p:cNvSpPr/>
          <p:nvPr/>
        </p:nvSpPr>
        <p:spPr>
          <a:xfrm>
            <a:off x="5704657" y="2072734"/>
            <a:ext cx="171939" cy="17975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Oval 11">
            <a:extLst>
              <a:ext uri="{FF2B5EF4-FFF2-40B4-BE49-F238E27FC236}">
                <a16:creationId xmlns:a16="http://schemas.microsoft.com/office/drawing/2014/main" id="{07EAFBEC-028B-D734-29CD-9DB40EF76D97}"/>
              </a:ext>
            </a:extLst>
          </p:cNvPr>
          <p:cNvSpPr/>
          <p:nvPr/>
        </p:nvSpPr>
        <p:spPr>
          <a:xfrm>
            <a:off x="2603904" y="2028773"/>
            <a:ext cx="171939" cy="17975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F8769AAE-D0A9-D0FC-98AF-1E90558C97F4}"/>
              </a:ext>
            </a:extLst>
          </p:cNvPr>
          <p:cNvSpPr/>
          <p:nvPr/>
        </p:nvSpPr>
        <p:spPr>
          <a:xfrm>
            <a:off x="9416410" y="2067334"/>
            <a:ext cx="171939" cy="17975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7B50E3F7-A9D5-2366-D19A-2F61CC4A7D0F}"/>
              </a:ext>
            </a:extLst>
          </p:cNvPr>
          <p:cNvSpPr txBox="1"/>
          <p:nvPr/>
        </p:nvSpPr>
        <p:spPr>
          <a:xfrm>
            <a:off x="2364505" y="1632548"/>
            <a:ext cx="697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a:ln>
                  <a:noFill/>
                </a:ln>
                <a:solidFill>
                  <a:srgbClr val="007524">
                    <a:lumMod val="75000"/>
                  </a:srgbClr>
                </a:solidFill>
                <a:effectLst/>
                <a:uLnTx/>
                <a:uFillTx/>
                <a:latin typeface="Arial" panose="020B0604020202020204"/>
                <a:ea typeface="+mn-ea"/>
                <a:cs typeface="+mn-cs"/>
              </a:rPr>
              <a:t>2023</a:t>
            </a:r>
          </a:p>
        </p:txBody>
      </p:sp>
      <p:sp>
        <p:nvSpPr>
          <p:cNvPr id="15" name="TextBox 14">
            <a:extLst>
              <a:ext uri="{FF2B5EF4-FFF2-40B4-BE49-F238E27FC236}">
                <a16:creationId xmlns:a16="http://schemas.microsoft.com/office/drawing/2014/main" id="{A4AD1427-6014-A72F-226B-CB0F5B1B6413}"/>
              </a:ext>
            </a:extLst>
          </p:cNvPr>
          <p:cNvSpPr txBox="1"/>
          <p:nvPr/>
        </p:nvSpPr>
        <p:spPr>
          <a:xfrm>
            <a:off x="5465258" y="1632548"/>
            <a:ext cx="697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a:ln>
                  <a:noFill/>
                </a:ln>
                <a:solidFill>
                  <a:srgbClr val="007524">
                    <a:lumMod val="75000"/>
                  </a:srgbClr>
                </a:solidFill>
                <a:effectLst/>
                <a:uLnTx/>
                <a:uFillTx/>
                <a:latin typeface="Arial" panose="020B0604020202020204"/>
                <a:ea typeface="+mn-ea"/>
                <a:cs typeface="+mn-cs"/>
              </a:rPr>
              <a:t>2024</a:t>
            </a:r>
          </a:p>
        </p:txBody>
      </p:sp>
      <p:sp>
        <p:nvSpPr>
          <p:cNvPr id="17" name="TextBox 16">
            <a:extLst>
              <a:ext uri="{FF2B5EF4-FFF2-40B4-BE49-F238E27FC236}">
                <a16:creationId xmlns:a16="http://schemas.microsoft.com/office/drawing/2014/main" id="{0E1EEF25-583D-29BF-7A8D-A3822E504CFB}"/>
              </a:ext>
            </a:extLst>
          </p:cNvPr>
          <p:cNvSpPr txBox="1"/>
          <p:nvPr/>
        </p:nvSpPr>
        <p:spPr>
          <a:xfrm>
            <a:off x="9153565" y="1659441"/>
            <a:ext cx="697627" cy="369332"/>
          </a:xfrm>
          <a:prstGeom prst="rect">
            <a:avLst/>
          </a:prstGeom>
          <a:solidFill>
            <a:schemeClr val="accent5">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a:ln>
                  <a:noFill/>
                </a:ln>
                <a:solidFill>
                  <a:srgbClr val="007524">
                    <a:lumMod val="75000"/>
                  </a:srgbClr>
                </a:solidFill>
                <a:effectLst/>
                <a:uLnTx/>
                <a:uFillTx/>
                <a:latin typeface="Arial" panose="020B0604020202020204"/>
                <a:ea typeface="+mn-ea"/>
                <a:cs typeface="+mn-cs"/>
              </a:rPr>
              <a:t>2025</a:t>
            </a:r>
          </a:p>
        </p:txBody>
      </p:sp>
      <p:sp>
        <p:nvSpPr>
          <p:cNvPr id="19" name="Rectangle 18">
            <a:extLst>
              <a:ext uri="{FF2B5EF4-FFF2-40B4-BE49-F238E27FC236}">
                <a16:creationId xmlns:a16="http://schemas.microsoft.com/office/drawing/2014/main" id="{69E0D907-E0BE-592F-CF74-01B5414F6A9F}"/>
              </a:ext>
            </a:extLst>
          </p:cNvPr>
          <p:cNvSpPr/>
          <p:nvPr/>
        </p:nvSpPr>
        <p:spPr>
          <a:xfrm>
            <a:off x="1328303" y="2323343"/>
            <a:ext cx="2723139" cy="254416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I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Rectangle 20">
            <a:extLst>
              <a:ext uri="{FF2B5EF4-FFF2-40B4-BE49-F238E27FC236}">
                <a16:creationId xmlns:a16="http://schemas.microsoft.com/office/drawing/2014/main" id="{33CDB70A-9389-C01F-BD78-C691296FCC36}"/>
              </a:ext>
            </a:extLst>
          </p:cNvPr>
          <p:cNvSpPr/>
          <p:nvPr/>
        </p:nvSpPr>
        <p:spPr>
          <a:xfrm>
            <a:off x="4452501" y="2323343"/>
            <a:ext cx="2723139" cy="2544160"/>
          </a:xfrm>
          <a:prstGeom prst="rect">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I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 name="Rectangle 22">
            <a:extLst>
              <a:ext uri="{FF2B5EF4-FFF2-40B4-BE49-F238E27FC236}">
                <a16:creationId xmlns:a16="http://schemas.microsoft.com/office/drawing/2014/main" id="{EDD51752-BAB3-D776-8E81-5FD2537B8D93}"/>
              </a:ext>
            </a:extLst>
          </p:cNvPr>
          <p:cNvSpPr/>
          <p:nvPr/>
        </p:nvSpPr>
        <p:spPr>
          <a:xfrm>
            <a:off x="7521995" y="2323342"/>
            <a:ext cx="3961800" cy="2831257"/>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I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4E4DD23B-E0EF-ED60-0D1A-D3313BFD1BFC}"/>
              </a:ext>
            </a:extLst>
          </p:cNvPr>
          <p:cNvSpPr txBox="1"/>
          <p:nvPr/>
        </p:nvSpPr>
        <p:spPr>
          <a:xfrm>
            <a:off x="1328303" y="2323342"/>
            <a:ext cx="2723139"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600" b="1" i="0" u="sng" strike="noStrike" kern="1200" cap="none" spc="0" normalizeH="0" baseline="0" noProof="0">
                <a:ln>
                  <a:noFill/>
                </a:ln>
                <a:solidFill>
                  <a:schemeClr val="accent2"/>
                </a:solidFill>
                <a:effectLst/>
                <a:uLnTx/>
                <a:uFillTx/>
                <a:ea typeface="+mn-ea"/>
                <a:cs typeface="+mn-cs"/>
              </a:rPr>
              <a:t>IF23 Auction </a:t>
            </a:r>
            <a:r>
              <a:rPr kumimoji="0" lang="en-IE" sz="1600" b="0" i="0" u="none" strike="noStrike" kern="1200" cap="none" spc="0" normalizeH="0" baseline="0" noProof="0">
                <a:ln>
                  <a:noFill/>
                </a:ln>
                <a:solidFill>
                  <a:schemeClr val="accent2"/>
                </a:solidFill>
                <a:effectLst/>
                <a:uLnTx/>
                <a:uFillTx/>
                <a:ea typeface="+mn-ea"/>
                <a:cs typeface="+mn-cs"/>
              </a:rPr>
              <a:t>[</a:t>
            </a:r>
            <a:r>
              <a:rPr kumimoji="0" lang="en-IE" sz="1600" b="0" i="1" u="none" strike="noStrike" kern="1200" cap="none" spc="0" normalizeH="0" baseline="0" noProof="0">
                <a:ln>
                  <a:noFill/>
                </a:ln>
                <a:solidFill>
                  <a:schemeClr val="accent2"/>
                </a:solidFill>
                <a:effectLst/>
                <a:uLnTx/>
                <a:uFillTx/>
                <a:ea typeface="+mn-ea"/>
                <a:cs typeface="+mn-cs"/>
              </a:rPr>
              <a:t>Pilot</a:t>
            </a:r>
            <a:r>
              <a:rPr kumimoji="0" lang="en-IE" sz="1600" b="0" i="0" u="none" strike="noStrike" kern="1200" cap="none" spc="0" normalizeH="0" baseline="0" noProof="0">
                <a:ln>
                  <a:noFill/>
                </a:ln>
                <a:solidFill>
                  <a:schemeClr val="accent2"/>
                </a:solidFill>
                <a:effectLst/>
                <a:uLnTx/>
                <a:uFillTx/>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600" b="0" i="0" u="none" strike="noStrike" kern="1200" cap="none" spc="0" normalizeH="0" baseline="0" noProof="0">
              <a:ln>
                <a:noFill/>
              </a:ln>
              <a:solidFill>
                <a:schemeClr val="accent2"/>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600" b="1" i="0" u="none" strike="noStrike" kern="1200" cap="none" spc="0" normalizeH="0" baseline="0" noProof="0">
                <a:ln>
                  <a:noFill/>
                </a:ln>
                <a:solidFill>
                  <a:schemeClr val="accent2"/>
                </a:solidFill>
                <a:effectLst/>
                <a:uLnTx/>
                <a:uFillTx/>
                <a:ea typeface="+mn-ea"/>
                <a:cs typeface="+mn-cs"/>
              </a:rPr>
              <a:t>€ 800 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1600" b="0" i="0" u="none" strike="noStrike" kern="1200" cap="none" spc="0" normalizeH="0" baseline="0" noProof="0">
              <a:ln>
                <a:noFill/>
              </a:ln>
              <a:solidFill>
                <a:schemeClr val="accent2"/>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600" b="0" i="0" u="none" strike="noStrike" kern="1200" cap="none" spc="0" normalizeH="0" baseline="0" noProof="0">
                <a:ln>
                  <a:noFill/>
                </a:ln>
                <a:solidFill>
                  <a:schemeClr val="accent2"/>
                </a:solidFill>
                <a:effectLst/>
                <a:uLnTx/>
                <a:uFillTx/>
                <a:ea typeface="+mn-ea"/>
                <a:cs typeface="+mn-cs"/>
              </a:rPr>
              <a:t>RFNBO Hydrogen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1600" b="0" i="0" u="none" strike="noStrike" kern="1200" cap="none" spc="0" normalizeH="0" baseline="0" noProof="0">
              <a:ln>
                <a:noFill/>
              </a:ln>
              <a:solidFill>
                <a:schemeClr val="accent2"/>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600" b="0" i="0" u="none" strike="noStrike" kern="1200" cap="none" spc="0" normalizeH="0" baseline="0" noProof="0">
                <a:ln>
                  <a:noFill/>
                </a:ln>
                <a:solidFill>
                  <a:schemeClr val="accent2"/>
                </a:solidFill>
                <a:effectLst/>
                <a:uLnTx/>
                <a:uFillTx/>
                <a:ea typeface="+mn-ea"/>
                <a:cs typeface="+mn-cs"/>
              </a:rPr>
              <a:t>1 topic - general</a:t>
            </a:r>
          </a:p>
        </p:txBody>
      </p:sp>
      <p:sp>
        <p:nvSpPr>
          <p:cNvPr id="27" name="TextBox 26">
            <a:extLst>
              <a:ext uri="{FF2B5EF4-FFF2-40B4-BE49-F238E27FC236}">
                <a16:creationId xmlns:a16="http://schemas.microsoft.com/office/drawing/2014/main" id="{BB6399C2-AF1F-7317-7C1E-54C525819087}"/>
              </a:ext>
            </a:extLst>
          </p:cNvPr>
          <p:cNvSpPr txBox="1"/>
          <p:nvPr/>
        </p:nvSpPr>
        <p:spPr>
          <a:xfrm>
            <a:off x="4452501" y="2305615"/>
            <a:ext cx="2723139" cy="224676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1" i="0" u="sng" strike="noStrike" kern="1200" cap="none" spc="0" normalizeH="0" baseline="0" noProof="0">
                <a:ln>
                  <a:noFill/>
                </a:ln>
                <a:solidFill>
                  <a:schemeClr val="accent2"/>
                </a:solidFill>
                <a:effectLst/>
                <a:uLnTx/>
                <a:uFillTx/>
                <a:ea typeface="+mn-ea"/>
                <a:cs typeface="+mn-cs"/>
              </a:rPr>
              <a:t>IF24 Auction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400" b="0" i="0" u="none" strike="noStrike" kern="1200" cap="none" spc="0" normalizeH="0" baseline="0" noProof="0">
              <a:ln>
                <a:noFill/>
              </a:ln>
              <a:solidFill>
                <a:schemeClr val="accent2"/>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400" b="1" i="0" u="none" strike="noStrike" kern="1200" cap="none" spc="0" normalizeH="0" baseline="0" noProof="0">
                <a:ln>
                  <a:noFill/>
                </a:ln>
                <a:solidFill>
                  <a:schemeClr val="accent2"/>
                </a:solidFill>
                <a:effectLst/>
                <a:uLnTx/>
                <a:uFillTx/>
                <a:ea typeface="+mn-ea"/>
                <a:cs typeface="+mn-cs"/>
              </a:rPr>
              <a:t>€ 1 200 M</a:t>
            </a:r>
            <a:endParaRPr lang="en-IE" sz="1400" b="1" i="0" u="none" strike="noStrike" kern="1200" cap="none" spc="0" normalizeH="0" baseline="0" noProof="0">
              <a:ln>
                <a:noFill/>
              </a:ln>
              <a:solidFill>
                <a:schemeClr val="accent2"/>
              </a:solidFill>
              <a:effectLst/>
              <a:uLnTx/>
              <a:uFillTx/>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1400" b="0" i="0" u="none" strike="noStrike" kern="1200" cap="none" spc="0" normalizeH="0" baseline="0" noProof="0">
              <a:ln>
                <a:noFill/>
              </a:ln>
              <a:solidFill>
                <a:schemeClr val="accent2"/>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400" b="0" i="0" u="none" strike="noStrike" kern="1200" cap="none" spc="0" normalizeH="0" baseline="0" noProof="0">
                <a:ln>
                  <a:noFill/>
                </a:ln>
                <a:solidFill>
                  <a:schemeClr val="accent2"/>
                </a:solidFill>
                <a:effectLst/>
                <a:uLnTx/>
                <a:uFillTx/>
                <a:ea typeface="+mn-ea"/>
                <a:cs typeface="+mn-cs"/>
              </a:rPr>
              <a:t>RFNBO Hydrogen</a:t>
            </a:r>
            <a:endParaRPr lang="en-IE" sz="1400" b="0" i="0" u="none" strike="noStrike" kern="1200" cap="none" spc="0" normalizeH="0" baseline="0" noProof="0">
              <a:ln>
                <a:noFill/>
              </a:ln>
              <a:solidFill>
                <a:schemeClr val="accent2"/>
              </a:solidFill>
              <a:effectLst/>
              <a:uLnTx/>
              <a:uFillTx/>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1400" b="0" i="0" u="none" strike="noStrike" kern="1200" cap="none" spc="0" normalizeH="0" baseline="0" noProof="0">
              <a:ln>
                <a:noFill/>
              </a:ln>
              <a:solidFill>
                <a:schemeClr val="accent2"/>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400" b="0" i="0" u="none" strike="noStrike" kern="1200" cap="none" spc="0" normalizeH="0" baseline="0" noProof="0">
                <a:ln>
                  <a:noFill/>
                </a:ln>
                <a:solidFill>
                  <a:schemeClr val="accent2"/>
                </a:solidFill>
                <a:effectLst/>
                <a:uLnTx/>
                <a:uFillTx/>
                <a:ea typeface="+mn-ea"/>
                <a:cs typeface="+mn-cs"/>
              </a:rPr>
              <a:t>2 topics:</a:t>
            </a:r>
            <a:endParaRPr lang="en-IE" sz="1400" b="0" i="0" u="none" strike="noStrike" kern="1200" cap="none" spc="0" normalizeH="0" baseline="0" noProof="0">
              <a:ln>
                <a:noFill/>
              </a:ln>
              <a:solidFill>
                <a:schemeClr val="accent2"/>
              </a:solidFill>
              <a:effectLst/>
              <a:uLnTx/>
              <a:uFillTx/>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1400" b="0" i="0" u="none" strike="noStrike" kern="1200" cap="none" spc="0" normalizeH="0" baseline="0" noProof="0">
              <a:ln>
                <a:noFill/>
              </a:ln>
              <a:solidFill>
                <a:schemeClr val="accent2"/>
              </a:solidFill>
              <a:effectLst/>
              <a:uLnTx/>
              <a:uFillTx/>
              <a:ea typeface="+mn-ea"/>
              <a:cs typeface="+mn-cs"/>
            </a:endParaRPr>
          </a:p>
          <a:p>
            <a:pPr marL="800100" lvl="1" indent="-342900">
              <a:buFont typeface="+mj-lt"/>
              <a:buAutoNum type="arabicPeriod"/>
              <a:defRPr/>
            </a:pPr>
            <a:r>
              <a:rPr kumimoji="0" lang="en-IE" sz="1400" b="0" i="0" u="none" strike="noStrike" kern="1200" cap="none" spc="0" normalizeH="0" baseline="0" noProof="0">
                <a:ln>
                  <a:noFill/>
                </a:ln>
                <a:solidFill>
                  <a:schemeClr val="accent2"/>
                </a:solidFill>
                <a:effectLst/>
                <a:uLnTx/>
                <a:uFillTx/>
                <a:ea typeface="+mn-ea"/>
                <a:cs typeface="+mn-cs"/>
              </a:rPr>
              <a:t>General (€ 1 </a:t>
            </a:r>
            <a:r>
              <a:rPr lang="en-IE" sz="1400">
                <a:solidFill>
                  <a:schemeClr val="accent2"/>
                </a:solidFill>
              </a:rPr>
              <a:t>000 M</a:t>
            </a:r>
            <a:r>
              <a:rPr kumimoji="0" lang="en-IE" sz="1400" b="0" i="0" u="none" strike="noStrike" kern="1200" cap="none" spc="0" normalizeH="0" baseline="0" noProof="0">
                <a:ln>
                  <a:noFill/>
                </a:ln>
                <a:solidFill>
                  <a:schemeClr val="accent2"/>
                </a:solidFill>
                <a:effectLst/>
                <a:uLnTx/>
                <a:uFillTx/>
                <a:ea typeface="+mn-ea"/>
                <a:cs typeface="+mn-cs"/>
              </a:rPr>
              <a:t>)</a:t>
            </a:r>
            <a:endParaRPr lang="en-IE" sz="1400" b="0" i="0" u="none" strike="noStrike" kern="1200" cap="none" spc="0" normalizeH="0" baseline="0" noProof="0">
              <a:ln>
                <a:noFill/>
              </a:ln>
              <a:solidFill>
                <a:schemeClr val="accent2"/>
              </a:solidFill>
              <a:effectLst/>
              <a:uLnTx/>
              <a:uFillTx/>
              <a:cs typeface="Arial"/>
            </a:endParaRP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IE" sz="1400" b="0" i="0" u="none" strike="noStrike" kern="1200" cap="none" spc="0" normalizeH="0" baseline="0" noProof="0">
                <a:ln>
                  <a:noFill/>
                </a:ln>
                <a:solidFill>
                  <a:schemeClr val="accent2"/>
                </a:solidFill>
                <a:effectLst/>
                <a:uLnTx/>
                <a:uFillTx/>
                <a:ea typeface="+mn-ea"/>
                <a:cs typeface="+mn-cs"/>
              </a:rPr>
              <a:t>Maritime (€ 200 M)</a:t>
            </a:r>
            <a:endParaRPr lang="en-IE" sz="1400" b="0" i="0" u="none" strike="noStrike" kern="1200" cap="none" spc="0" normalizeH="0" baseline="0" noProof="0">
              <a:ln>
                <a:noFill/>
              </a:ln>
              <a:solidFill>
                <a:schemeClr val="accent2"/>
              </a:solidFill>
              <a:effectLst/>
              <a:uLnTx/>
              <a:uFillTx/>
              <a:cs typeface="Arial"/>
            </a:endParaRPr>
          </a:p>
        </p:txBody>
      </p:sp>
      <p:sp>
        <p:nvSpPr>
          <p:cNvPr id="28" name="TextBox 27">
            <a:extLst>
              <a:ext uri="{FF2B5EF4-FFF2-40B4-BE49-F238E27FC236}">
                <a16:creationId xmlns:a16="http://schemas.microsoft.com/office/drawing/2014/main" id="{FD2CE55A-67F4-D858-ED17-B54C32B44E52}"/>
              </a:ext>
            </a:extLst>
          </p:cNvPr>
          <p:cNvSpPr txBox="1"/>
          <p:nvPr/>
        </p:nvSpPr>
        <p:spPr>
          <a:xfrm>
            <a:off x="7540827" y="2334264"/>
            <a:ext cx="396283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1" i="0" u="sng" strike="noStrike" kern="1200" cap="none" spc="0" normalizeH="0" baseline="0" noProof="0">
                <a:ln>
                  <a:noFill/>
                </a:ln>
                <a:solidFill>
                  <a:srgbClr val="003B3A"/>
                </a:solidFill>
                <a:effectLst/>
                <a:uLnTx/>
                <a:uFillTx/>
                <a:ea typeface="+mn-ea"/>
                <a:cs typeface="+mn-cs"/>
              </a:rPr>
              <a:t>IF25 H2 Auction </a:t>
            </a:r>
            <a:endParaRPr lang="en-IE" sz="1400" i="1">
              <a:solidFill>
                <a:srgbClr val="003B3A"/>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400" b="0" i="0" u="none" strike="noStrike" kern="1200" cap="none" spc="0" normalizeH="0" baseline="0" noProof="0">
              <a:ln>
                <a:noFill/>
              </a:ln>
              <a:solidFill>
                <a:srgbClr val="003B3A"/>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400" b="1" i="0" u="none" strike="noStrike" kern="1200" cap="none" spc="0" normalizeH="0" baseline="0" noProof="0">
                <a:ln>
                  <a:noFill/>
                </a:ln>
                <a:solidFill>
                  <a:srgbClr val="003B3A"/>
                </a:solidFill>
                <a:effectLst/>
                <a:uLnTx/>
                <a:uFillTx/>
                <a:ea typeface="+mn-ea"/>
                <a:cs typeface="+mn-cs"/>
              </a:rPr>
              <a:t>€ 1 300 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1400" b="0" i="0" u="none" strike="noStrike" kern="1200" cap="none" spc="0" normalizeH="0" baseline="0" noProof="0">
              <a:ln>
                <a:noFill/>
              </a:ln>
              <a:solidFill>
                <a:srgbClr val="003B3A"/>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400" b="0" i="0" u="none" strike="noStrike" kern="1200" cap="none" spc="0" normalizeH="0" baseline="0" noProof="0">
                <a:ln>
                  <a:noFill/>
                </a:ln>
                <a:solidFill>
                  <a:srgbClr val="003B3A"/>
                </a:solidFill>
                <a:effectLst/>
                <a:uLnTx/>
                <a:uFillTx/>
                <a:ea typeface="+mn-ea"/>
                <a:cs typeface="+mn-cs"/>
              </a:rPr>
              <a:t>RFNBO and ELC Hydrogen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1400" b="0" i="0" u="none" strike="noStrike" kern="1200" cap="none" spc="0" normalizeH="0" baseline="0" noProof="0">
              <a:ln>
                <a:noFill/>
              </a:ln>
              <a:solidFill>
                <a:srgbClr val="003B3A"/>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400" b="0" i="0" u="none" strike="noStrike" kern="1200" cap="none" spc="0" normalizeH="0" baseline="0" noProof="0">
                <a:ln>
                  <a:noFill/>
                </a:ln>
                <a:solidFill>
                  <a:srgbClr val="003B3A"/>
                </a:solidFill>
                <a:effectLst/>
                <a:uLnTx/>
                <a:uFillTx/>
                <a:ea typeface="+mn-ea"/>
                <a:cs typeface="+mn-cs"/>
              </a:rPr>
              <a:t>3 topics:</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IE" sz="1400" b="0" i="0" u="none" strike="noStrike" kern="1200" cap="none" spc="0" normalizeH="0" baseline="0" noProof="0">
              <a:ln>
                <a:noFill/>
              </a:ln>
              <a:solidFill>
                <a:srgbClr val="003B3A"/>
              </a:solidFill>
              <a:effectLst/>
              <a:uLnTx/>
              <a:uFillTx/>
              <a:ea typeface="+mn-ea"/>
              <a:cs typeface="+mn-cs"/>
            </a:endParaRP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IE" sz="1400" b="0" i="0" u="none" strike="noStrike" kern="1200" cap="none" spc="0" normalizeH="0" baseline="0" noProof="0">
                <a:ln>
                  <a:noFill/>
                </a:ln>
                <a:solidFill>
                  <a:srgbClr val="003B3A"/>
                </a:solidFill>
                <a:effectLst/>
                <a:uLnTx/>
                <a:uFillTx/>
                <a:ea typeface="+mn-ea"/>
                <a:cs typeface="+mn-cs"/>
              </a:rPr>
              <a:t>General RFNBO(€ 600 M)</a:t>
            </a:r>
          </a:p>
          <a:p>
            <a:pPr marL="800100" marR="0" lvl="1"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IE" sz="1400" b="0" i="0" u="none" strike="noStrike" kern="1200" cap="none" spc="0" normalizeH="0" baseline="0" noProof="0">
                <a:ln>
                  <a:noFill/>
                </a:ln>
                <a:solidFill>
                  <a:srgbClr val="003B3A"/>
                </a:solidFill>
                <a:effectLst/>
                <a:uLnTx/>
                <a:uFillTx/>
                <a:ea typeface="+mn-ea"/>
                <a:cs typeface="+mn-cs"/>
              </a:rPr>
              <a:t>General RFNBO &amp; ELC (€ 400 M)</a:t>
            </a:r>
          </a:p>
          <a:p>
            <a:pPr marL="800100" lvl="1" indent="-342900">
              <a:buFont typeface="+mj-lt"/>
              <a:buAutoNum type="arabicPeriod"/>
              <a:defRPr/>
            </a:pPr>
            <a:r>
              <a:rPr lang="en-IE" sz="1400">
                <a:solidFill>
                  <a:srgbClr val="003B3A"/>
                </a:solidFill>
              </a:rPr>
              <a:t>General RFNBO &amp; ELC for </a:t>
            </a:r>
            <a:r>
              <a:rPr kumimoji="0" lang="en-IE" sz="1400" b="0" i="0" u="none" strike="noStrike" kern="1200" cap="none" spc="0" normalizeH="0" baseline="0" noProof="0">
                <a:ln>
                  <a:noFill/>
                </a:ln>
                <a:solidFill>
                  <a:srgbClr val="003B3A"/>
                </a:solidFill>
                <a:effectLst/>
                <a:uLnTx/>
                <a:uFillTx/>
                <a:ea typeface="+mn-ea"/>
                <a:cs typeface="+mn-cs"/>
              </a:rPr>
              <a:t>Maritime &amp; Aviation (€ 300 M)</a:t>
            </a:r>
          </a:p>
        </p:txBody>
      </p:sp>
      <p:sp>
        <p:nvSpPr>
          <p:cNvPr id="32" name="Rectangle 31">
            <a:extLst>
              <a:ext uri="{FF2B5EF4-FFF2-40B4-BE49-F238E27FC236}">
                <a16:creationId xmlns:a16="http://schemas.microsoft.com/office/drawing/2014/main" id="{65C999D4-18F8-3686-3E54-A404F018561F}"/>
              </a:ext>
            </a:extLst>
          </p:cNvPr>
          <p:cNvSpPr/>
          <p:nvPr/>
        </p:nvSpPr>
        <p:spPr>
          <a:xfrm>
            <a:off x="1328303" y="4960525"/>
            <a:ext cx="2723139" cy="833032"/>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IE" sz="18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Rectangle 32">
            <a:extLst>
              <a:ext uri="{FF2B5EF4-FFF2-40B4-BE49-F238E27FC236}">
                <a16:creationId xmlns:a16="http://schemas.microsoft.com/office/drawing/2014/main" id="{72EB7E16-0AED-FF62-FB4E-2FA0E2A559FD}"/>
              </a:ext>
            </a:extLst>
          </p:cNvPr>
          <p:cNvSpPr/>
          <p:nvPr/>
        </p:nvSpPr>
        <p:spPr>
          <a:xfrm>
            <a:off x="4452501" y="4960525"/>
            <a:ext cx="2723139" cy="833032"/>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I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FF96C268-2EB2-7005-D4B8-CAF3A1BAB8CB}"/>
              </a:ext>
            </a:extLst>
          </p:cNvPr>
          <p:cNvSpPr txBox="1"/>
          <p:nvPr/>
        </p:nvSpPr>
        <p:spPr>
          <a:xfrm>
            <a:off x="1328303" y="5020159"/>
            <a:ext cx="2723139" cy="7386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400" b="0" i="0" u="none" strike="noStrike" kern="1200" cap="none" spc="0" normalizeH="0" baseline="0" noProof="0">
                <a:ln>
                  <a:noFill/>
                </a:ln>
                <a:solidFill>
                  <a:schemeClr val="accent4"/>
                </a:solidFill>
                <a:effectLst/>
                <a:uLnTx/>
                <a:uFillTx/>
                <a:ea typeface="+mn-ea"/>
                <a:cs typeface="+mn-cs"/>
              </a:rPr>
              <a:t>132 proposals received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1400" b="0" i="0" u="none" strike="noStrike" kern="1200" cap="none" spc="0" normalizeH="0" baseline="0" noProof="0">
              <a:ln>
                <a:noFill/>
              </a:ln>
              <a:solidFill>
                <a:schemeClr val="accent4"/>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400" b="1" i="0" u="none" strike="noStrike" kern="1200" cap="none" spc="0" normalizeH="0" baseline="0" noProof="0">
                <a:ln>
                  <a:noFill/>
                </a:ln>
                <a:solidFill>
                  <a:schemeClr val="accent4"/>
                </a:solidFill>
                <a:effectLst/>
                <a:uLnTx/>
                <a:uFillTx/>
                <a:ea typeface="+mn-ea"/>
                <a:cs typeface="+mn-cs"/>
              </a:rPr>
              <a:t>6 awarded projects</a:t>
            </a:r>
          </a:p>
        </p:txBody>
      </p:sp>
      <p:sp>
        <p:nvSpPr>
          <p:cNvPr id="35" name="TextBox 34">
            <a:extLst>
              <a:ext uri="{FF2B5EF4-FFF2-40B4-BE49-F238E27FC236}">
                <a16:creationId xmlns:a16="http://schemas.microsoft.com/office/drawing/2014/main" id="{987CDD4C-F2AE-CFE9-ABF8-F6B1BFB7F708}"/>
              </a:ext>
            </a:extLst>
          </p:cNvPr>
          <p:cNvSpPr txBox="1"/>
          <p:nvPr/>
        </p:nvSpPr>
        <p:spPr>
          <a:xfrm>
            <a:off x="4515026" y="5007709"/>
            <a:ext cx="2723139" cy="7386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400" b="0" i="0" u="none" strike="noStrike" kern="1200" cap="none" spc="0" normalizeH="0" baseline="0" noProof="0">
                <a:ln>
                  <a:noFill/>
                </a:ln>
                <a:solidFill>
                  <a:schemeClr val="accent4"/>
                </a:solidFill>
                <a:effectLst/>
                <a:uLnTx/>
                <a:uFillTx/>
                <a:ea typeface="+mn-ea"/>
                <a:cs typeface="+mn-cs"/>
              </a:rPr>
              <a:t>61 proposals received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1400" b="0" i="0" u="none" strike="noStrike" kern="1200" cap="none" spc="0" normalizeH="0" baseline="0" noProof="0">
              <a:ln>
                <a:noFill/>
              </a:ln>
              <a:solidFill>
                <a:schemeClr val="accent4"/>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400" b="1" i="0" u="none" strike="noStrike" kern="1200" cap="none" spc="0" normalizeH="0" baseline="0" noProof="0">
                <a:ln>
                  <a:noFill/>
                </a:ln>
                <a:solidFill>
                  <a:schemeClr val="accent4"/>
                </a:solidFill>
                <a:effectLst/>
                <a:uLnTx/>
                <a:uFillTx/>
                <a:ea typeface="+mn-ea"/>
                <a:cs typeface="+mn-cs"/>
              </a:rPr>
              <a:t>15* pre-selected projects</a:t>
            </a:r>
          </a:p>
        </p:txBody>
      </p:sp>
      <p:sp>
        <p:nvSpPr>
          <p:cNvPr id="4" name="Rectangle 3">
            <a:extLst>
              <a:ext uri="{FF2B5EF4-FFF2-40B4-BE49-F238E27FC236}">
                <a16:creationId xmlns:a16="http://schemas.microsoft.com/office/drawing/2014/main" id="{90769EC1-09BC-A1D4-446A-B2D658AD0DD7}"/>
              </a:ext>
            </a:extLst>
          </p:cNvPr>
          <p:cNvSpPr/>
          <p:nvPr/>
        </p:nvSpPr>
        <p:spPr>
          <a:xfrm>
            <a:off x="4452501" y="5828976"/>
            <a:ext cx="2723139" cy="546164"/>
          </a:xfrm>
          <a:prstGeom prst="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IE" sz="1200" b="0" i="1" u="none" strike="noStrike" kern="1200" cap="none" spc="0" normalizeH="0" baseline="0" noProof="0">
                <a:ln>
                  <a:noFill/>
                </a:ln>
                <a:solidFill>
                  <a:srgbClr val="003B3A"/>
                </a:solidFill>
                <a:effectLst/>
                <a:uLnTx/>
                <a:uFillTx/>
                <a:latin typeface="Arial" panose="020B0604020202020204"/>
                <a:ea typeface="+mn-ea"/>
                <a:cs typeface="+mn-cs"/>
              </a:rPr>
              <a:t>7 projects withdrew and 10 additional ones from reserve list invited</a:t>
            </a:r>
          </a:p>
        </p:txBody>
      </p:sp>
    </p:spTree>
    <p:extLst>
      <p:ext uri="{BB962C8B-B14F-4D97-AF65-F5344CB8AC3E}">
        <p14:creationId xmlns:p14="http://schemas.microsoft.com/office/powerpoint/2010/main" val="29597549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DACDA-FF1B-43D4-E3C2-9D06AD4F54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C0750E-D920-2284-D0B8-DF452DA4B11D}"/>
              </a:ext>
            </a:extLst>
          </p:cNvPr>
          <p:cNvSpPr>
            <a:spLocks noGrp="1"/>
          </p:cNvSpPr>
          <p:nvPr>
            <p:ph type="title"/>
          </p:nvPr>
        </p:nvSpPr>
        <p:spPr/>
        <p:txBody>
          <a:bodyPr/>
          <a:lstStyle/>
          <a:p>
            <a:r>
              <a:rPr lang="en-GB">
                <a:latin typeface="EC Square Sans Pro" panose="020B0506040000020004" pitchFamily="34" charset="0"/>
              </a:rPr>
              <a:t>The IF25 Hydrogen Auction: Overview</a:t>
            </a:r>
          </a:p>
        </p:txBody>
      </p:sp>
      <p:sp>
        <p:nvSpPr>
          <p:cNvPr id="11" name="Rectangle: Rounded Corners 10">
            <a:extLst>
              <a:ext uri="{FF2B5EF4-FFF2-40B4-BE49-F238E27FC236}">
                <a16:creationId xmlns:a16="http://schemas.microsoft.com/office/drawing/2014/main" id="{B1A884B0-C2E1-B9A7-9068-00CB26EFD3AB}"/>
              </a:ext>
            </a:extLst>
          </p:cNvPr>
          <p:cNvSpPr/>
          <p:nvPr/>
        </p:nvSpPr>
        <p:spPr>
          <a:xfrm>
            <a:off x="544510" y="2236788"/>
            <a:ext cx="3505199" cy="3773486"/>
          </a:xfrm>
          <a:prstGeom prst="roundRect">
            <a:avLst/>
          </a:prstGeom>
          <a:solidFill>
            <a:srgbClr val="ADFFC6"/>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r>
              <a:rPr lang="en-IE" sz="2000" b="1">
                <a:solidFill>
                  <a:schemeClr val="tx1"/>
                </a:solidFill>
              </a:rPr>
              <a:t>Topic 1:</a:t>
            </a:r>
          </a:p>
          <a:p>
            <a:pPr lvl="0" algn="ctr"/>
            <a:endParaRPr lang="en-IE" sz="2000">
              <a:solidFill>
                <a:schemeClr val="tx1"/>
              </a:solidFill>
            </a:endParaRPr>
          </a:p>
          <a:p>
            <a:pPr marL="342900" lvl="0" indent="-342900" algn="ctr">
              <a:buFont typeface="Arial" panose="020B0604020202020204" pitchFamily="34" charset="0"/>
              <a:buChar char="•"/>
            </a:pPr>
            <a:r>
              <a:rPr lang="en-IE" sz="2000">
                <a:solidFill>
                  <a:schemeClr val="tx1"/>
                </a:solidFill>
              </a:rPr>
              <a:t>Budget: </a:t>
            </a:r>
            <a:r>
              <a:rPr lang="en-IE" sz="2000" b="1">
                <a:solidFill>
                  <a:schemeClr val="tx1"/>
                </a:solidFill>
              </a:rPr>
              <a:t>EUR 600 M</a:t>
            </a:r>
          </a:p>
          <a:p>
            <a:pPr marL="342900" lvl="0" indent="-342900" algn="ctr">
              <a:buFont typeface="Arial" panose="020B0604020202020204" pitchFamily="34" charset="0"/>
              <a:buChar char="•"/>
            </a:pPr>
            <a:endParaRPr lang="en-IE" sz="2000">
              <a:solidFill>
                <a:schemeClr val="tx1"/>
              </a:solidFill>
            </a:endParaRPr>
          </a:p>
          <a:p>
            <a:pPr marL="342900" lvl="0" indent="-342900" algn="ctr">
              <a:buFont typeface="Arial" panose="020B0604020202020204" pitchFamily="34" charset="0"/>
              <a:buChar char="•"/>
            </a:pPr>
            <a:r>
              <a:rPr lang="en-IE" sz="2000">
                <a:solidFill>
                  <a:schemeClr val="tx1"/>
                </a:solidFill>
              </a:rPr>
              <a:t>Product: </a:t>
            </a:r>
            <a:r>
              <a:rPr lang="en-IE" sz="2000" b="1">
                <a:solidFill>
                  <a:schemeClr val="tx1"/>
                </a:solidFill>
              </a:rPr>
              <a:t>RFNBO H2</a:t>
            </a:r>
          </a:p>
          <a:p>
            <a:pPr marL="342900" lvl="0" indent="-342900" algn="ctr">
              <a:buFont typeface="Arial" panose="020B0604020202020204" pitchFamily="34" charset="0"/>
              <a:buChar char="•"/>
            </a:pPr>
            <a:endParaRPr lang="en-IE" sz="2000">
              <a:solidFill>
                <a:schemeClr val="tx1"/>
              </a:solidFill>
            </a:endParaRPr>
          </a:p>
          <a:p>
            <a:pPr marL="342900" lvl="0" indent="-342900" algn="ctr">
              <a:buFont typeface="Arial" panose="020B0604020202020204" pitchFamily="34" charset="0"/>
              <a:buChar char="•"/>
            </a:pPr>
            <a:r>
              <a:rPr lang="en-IE" sz="2000">
                <a:solidFill>
                  <a:schemeClr val="tx1"/>
                </a:solidFill>
              </a:rPr>
              <a:t>Off-takers: </a:t>
            </a:r>
            <a:r>
              <a:rPr lang="en-IE" sz="2000" b="1">
                <a:solidFill>
                  <a:schemeClr val="tx1"/>
                </a:solidFill>
              </a:rPr>
              <a:t>no restriction</a:t>
            </a:r>
          </a:p>
        </p:txBody>
      </p:sp>
      <p:sp>
        <p:nvSpPr>
          <p:cNvPr id="12" name="Rectangle: Rounded Corners 11">
            <a:extLst>
              <a:ext uri="{FF2B5EF4-FFF2-40B4-BE49-F238E27FC236}">
                <a16:creationId xmlns:a16="http://schemas.microsoft.com/office/drawing/2014/main" id="{0CE0D6DF-5473-4264-B769-8FB16E4B7F60}"/>
              </a:ext>
            </a:extLst>
          </p:cNvPr>
          <p:cNvSpPr/>
          <p:nvPr/>
        </p:nvSpPr>
        <p:spPr>
          <a:xfrm>
            <a:off x="4240210" y="2236787"/>
            <a:ext cx="3505199" cy="3773487"/>
          </a:xfrm>
          <a:prstGeom prst="roundRect">
            <a:avLst/>
          </a:prstGeom>
          <a:solidFill>
            <a:srgbClr val="6CBCA7"/>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r>
              <a:rPr lang="en-IE" sz="2000" b="1"/>
              <a:t>Topic 2:</a:t>
            </a:r>
          </a:p>
          <a:p>
            <a:pPr lvl="0" algn="ctr"/>
            <a:endParaRPr lang="en-IE" sz="2000"/>
          </a:p>
          <a:p>
            <a:pPr marL="342900" lvl="0" indent="-342900" algn="ctr">
              <a:buFont typeface="Arial" panose="020B0604020202020204" pitchFamily="34" charset="0"/>
              <a:buChar char="•"/>
            </a:pPr>
            <a:r>
              <a:rPr lang="en-IE" sz="2000"/>
              <a:t>Budget: </a:t>
            </a:r>
            <a:r>
              <a:rPr lang="en-IE" sz="2000" b="1"/>
              <a:t>EUR 400 M</a:t>
            </a:r>
          </a:p>
          <a:p>
            <a:pPr marL="342900" lvl="0" indent="-342900" algn="ctr">
              <a:buFont typeface="Arial" panose="020B0604020202020204" pitchFamily="34" charset="0"/>
              <a:buChar char="•"/>
            </a:pPr>
            <a:endParaRPr lang="en-IE" sz="2000"/>
          </a:p>
          <a:p>
            <a:pPr marL="342900" lvl="0" indent="-342900" algn="ctr">
              <a:buFont typeface="Arial" panose="020B0604020202020204" pitchFamily="34" charset="0"/>
              <a:buChar char="•"/>
            </a:pPr>
            <a:r>
              <a:rPr lang="en-IE" sz="2000"/>
              <a:t>Product: </a:t>
            </a:r>
            <a:r>
              <a:rPr lang="en-IE" sz="2000" b="1"/>
              <a:t>RFNBO H2 and Electrolytic Low Carbon H2</a:t>
            </a:r>
          </a:p>
          <a:p>
            <a:pPr marL="342900" lvl="0" indent="-342900" algn="ctr">
              <a:buFont typeface="Arial" panose="020B0604020202020204" pitchFamily="34" charset="0"/>
              <a:buChar char="•"/>
            </a:pPr>
            <a:endParaRPr lang="en-IE" sz="2000"/>
          </a:p>
          <a:p>
            <a:pPr marL="342900" lvl="0" indent="-342900" algn="ctr">
              <a:buFont typeface="Arial" panose="020B0604020202020204" pitchFamily="34" charset="0"/>
              <a:buChar char="•"/>
            </a:pPr>
            <a:r>
              <a:rPr lang="en-IE" sz="2000"/>
              <a:t>Off-takers: </a:t>
            </a:r>
            <a:r>
              <a:rPr lang="en-IE" sz="2000" b="1"/>
              <a:t>no restriction</a:t>
            </a:r>
          </a:p>
        </p:txBody>
      </p:sp>
      <p:sp>
        <p:nvSpPr>
          <p:cNvPr id="13" name="Rectangle: Rounded Corners 12">
            <a:extLst>
              <a:ext uri="{FF2B5EF4-FFF2-40B4-BE49-F238E27FC236}">
                <a16:creationId xmlns:a16="http://schemas.microsoft.com/office/drawing/2014/main" id="{8D4F38A2-68F7-1295-F8B3-D54B2A2307EB}"/>
              </a:ext>
            </a:extLst>
          </p:cNvPr>
          <p:cNvSpPr/>
          <p:nvPr/>
        </p:nvSpPr>
        <p:spPr>
          <a:xfrm>
            <a:off x="7935910" y="2218183"/>
            <a:ext cx="3505199" cy="3792092"/>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r>
              <a:rPr lang="en-IE" sz="2000" b="1"/>
              <a:t>Topic 3:</a:t>
            </a:r>
          </a:p>
          <a:p>
            <a:pPr lvl="0" algn="ctr"/>
            <a:endParaRPr lang="en-IE" sz="2000"/>
          </a:p>
          <a:p>
            <a:pPr marL="342900" lvl="0" indent="-342900" algn="ctr">
              <a:buFont typeface="Arial" panose="020B0604020202020204" pitchFamily="34" charset="0"/>
              <a:buChar char="•"/>
            </a:pPr>
            <a:r>
              <a:rPr lang="en-IE" sz="2000"/>
              <a:t>Budget: </a:t>
            </a:r>
            <a:r>
              <a:rPr lang="en-IE" sz="2000" b="1"/>
              <a:t>EUR 300 M</a:t>
            </a:r>
          </a:p>
          <a:p>
            <a:pPr marL="342900" lvl="0" indent="-342900" algn="ctr">
              <a:buFont typeface="Arial" panose="020B0604020202020204" pitchFamily="34" charset="0"/>
              <a:buChar char="•"/>
            </a:pPr>
            <a:endParaRPr lang="en-IE" sz="2000"/>
          </a:p>
          <a:p>
            <a:pPr marL="342900" lvl="0" indent="-342900" algn="ctr">
              <a:buFont typeface="Arial" panose="020B0604020202020204" pitchFamily="34" charset="0"/>
              <a:buChar char="•"/>
            </a:pPr>
            <a:r>
              <a:rPr lang="en-IE" sz="2000"/>
              <a:t>Product: </a:t>
            </a:r>
            <a:r>
              <a:rPr lang="en-IE" sz="2000" b="1"/>
              <a:t>RFNBO H2 and Electrolytic Low Carbon H2</a:t>
            </a:r>
          </a:p>
          <a:p>
            <a:pPr marL="342900" lvl="0" indent="-342900" algn="ctr">
              <a:buFont typeface="Arial" panose="020B0604020202020204" pitchFamily="34" charset="0"/>
              <a:buChar char="•"/>
            </a:pPr>
            <a:endParaRPr lang="en-IE" sz="2000"/>
          </a:p>
          <a:p>
            <a:pPr marL="342900" lvl="0" indent="-342900" algn="ctr">
              <a:buFont typeface="Arial" panose="020B0604020202020204" pitchFamily="34" charset="0"/>
              <a:buChar char="•"/>
            </a:pPr>
            <a:r>
              <a:rPr lang="en-IE" sz="2000"/>
              <a:t>Off-takers: </a:t>
            </a:r>
            <a:r>
              <a:rPr lang="en-IE" sz="2000" b="1"/>
              <a:t>Restricted to aviation or maritime off-takers</a:t>
            </a:r>
          </a:p>
        </p:txBody>
      </p:sp>
      <p:sp>
        <p:nvSpPr>
          <p:cNvPr id="14" name="Rectangle: Rounded Corners 13">
            <a:extLst>
              <a:ext uri="{FF2B5EF4-FFF2-40B4-BE49-F238E27FC236}">
                <a16:creationId xmlns:a16="http://schemas.microsoft.com/office/drawing/2014/main" id="{BD433921-0167-02A0-9808-4F859568D895}"/>
              </a:ext>
            </a:extLst>
          </p:cNvPr>
          <p:cNvSpPr/>
          <p:nvPr/>
        </p:nvSpPr>
        <p:spPr>
          <a:xfrm>
            <a:off x="544510" y="1365263"/>
            <a:ext cx="10896599" cy="54023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lvl="0" algn="ctr"/>
            <a:r>
              <a:rPr lang="en-IE" sz="2000" b="1"/>
              <a:t>Production of Hydrogen in Europe - EUR 1.3 Billion</a:t>
            </a:r>
          </a:p>
        </p:txBody>
      </p:sp>
    </p:spTree>
    <p:extLst>
      <p:ext uri="{BB962C8B-B14F-4D97-AF65-F5344CB8AC3E}">
        <p14:creationId xmlns:p14="http://schemas.microsoft.com/office/powerpoint/2010/main" val="9253103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580B96-2F93-11DA-9581-26A32638BF8F}"/>
              </a:ext>
            </a:extLst>
          </p:cNvPr>
          <p:cNvSpPr>
            <a:spLocks noGrp="1"/>
          </p:cNvSpPr>
          <p:nvPr>
            <p:ph type="title"/>
          </p:nvPr>
        </p:nvSpPr>
        <p:spPr/>
        <p:txBody>
          <a:bodyPr/>
          <a:lstStyle/>
          <a:p>
            <a:r>
              <a:rPr lang="en-GB">
                <a:latin typeface="+mn-lt"/>
              </a:rPr>
              <a:t>Auctions-as-a-Service (</a:t>
            </a:r>
            <a:r>
              <a:rPr lang="en-GB" err="1">
                <a:latin typeface="+mn-lt"/>
              </a:rPr>
              <a:t>AaaS</a:t>
            </a:r>
            <a:r>
              <a:rPr lang="en-GB">
                <a:latin typeface="+mn-lt"/>
              </a:rPr>
              <a:t>)</a:t>
            </a:r>
          </a:p>
        </p:txBody>
      </p:sp>
      <p:sp>
        <p:nvSpPr>
          <p:cNvPr id="3" name="Text Placeholder 2">
            <a:extLst>
              <a:ext uri="{FF2B5EF4-FFF2-40B4-BE49-F238E27FC236}">
                <a16:creationId xmlns:a16="http://schemas.microsoft.com/office/drawing/2014/main" id="{2B0EE194-00B5-B4A9-B6FF-C84E133A3393}"/>
              </a:ext>
            </a:extLst>
          </p:cNvPr>
          <p:cNvSpPr>
            <a:spLocks noGrp="1"/>
          </p:cNvSpPr>
          <p:nvPr>
            <p:ph type="body" idx="1"/>
          </p:nvPr>
        </p:nvSpPr>
        <p:spPr/>
        <p:txBody>
          <a:bodyPr/>
          <a:lstStyle/>
          <a:p>
            <a:pPr marL="522900" indent="-342900"/>
            <a:r>
              <a:rPr lang="en-US" sz="2000"/>
              <a:t>EEA countries can use the competition to </a:t>
            </a:r>
            <a:r>
              <a:rPr lang="en-US" sz="2000" b="1"/>
              <a:t>allocate </a:t>
            </a:r>
            <a:r>
              <a:rPr lang="en-US" sz="2000" b="1" i="1"/>
              <a:t>additional</a:t>
            </a:r>
            <a:r>
              <a:rPr lang="en-US" sz="2000" b="1"/>
              <a:t> national funds to </a:t>
            </a:r>
            <a:r>
              <a:rPr lang="en-US" sz="2000" b="1" i="1"/>
              <a:t>national projects </a:t>
            </a:r>
            <a:r>
              <a:rPr lang="en-US" sz="2000" i="1"/>
              <a:t>&gt; projects positively evaluated but not selected by the IF due to limited budget, can choose to be proposed for MS budget.</a:t>
            </a:r>
            <a:endParaRPr lang="en-US" sz="2000"/>
          </a:p>
          <a:p>
            <a:pPr marL="522900" indent="-342900"/>
            <a:r>
              <a:rPr lang="en-US" sz="2000" b="1"/>
              <a:t>Streamlined State-Aid notification process</a:t>
            </a:r>
          </a:p>
          <a:p>
            <a:pPr marL="522900" indent="-342900"/>
            <a:r>
              <a:rPr lang="en-US" sz="2000">
                <a:solidFill>
                  <a:schemeClr val="tx1"/>
                </a:solidFill>
              </a:rPr>
              <a:t>Avoid</a:t>
            </a:r>
            <a:r>
              <a:rPr lang="en-US" sz="2000" b="1">
                <a:solidFill>
                  <a:schemeClr val="tx1"/>
                </a:solidFill>
              </a:rPr>
              <a:t> unnecessary administrative burden</a:t>
            </a:r>
            <a:r>
              <a:rPr lang="en-US" sz="2000">
                <a:solidFill>
                  <a:schemeClr val="tx1"/>
                </a:solidFill>
              </a:rPr>
              <a:t> of developing &amp; running n</a:t>
            </a:r>
            <a:r>
              <a:rPr lang="en-IE" sz="2000" err="1">
                <a:solidFill>
                  <a:schemeClr val="tx1"/>
                </a:solidFill>
              </a:rPr>
              <a:t>ew</a:t>
            </a:r>
            <a:r>
              <a:rPr lang="en-IE" sz="2000">
                <a:solidFill>
                  <a:schemeClr val="tx1"/>
                </a:solidFill>
              </a:rPr>
              <a:t> support scheme</a:t>
            </a:r>
          </a:p>
        </p:txBody>
      </p:sp>
      <p:cxnSp>
        <p:nvCxnSpPr>
          <p:cNvPr id="2" name="Straight Connector 1">
            <a:extLst>
              <a:ext uri="{FF2B5EF4-FFF2-40B4-BE49-F238E27FC236}">
                <a16:creationId xmlns:a16="http://schemas.microsoft.com/office/drawing/2014/main" id="{F3C83A0A-63A0-0B08-5038-A3758EE2F0A9}"/>
              </a:ext>
            </a:extLst>
          </p:cNvPr>
          <p:cNvCxnSpPr>
            <a:cxnSpLocks/>
          </p:cNvCxnSpPr>
          <p:nvPr/>
        </p:nvCxnSpPr>
        <p:spPr>
          <a:xfrm>
            <a:off x="506165" y="3728482"/>
            <a:ext cx="11045900" cy="2198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CD1759CC-4771-4521-8840-787325FBFD54}"/>
              </a:ext>
            </a:extLst>
          </p:cNvPr>
          <p:cNvSpPr/>
          <p:nvPr/>
        </p:nvSpPr>
        <p:spPr>
          <a:xfrm>
            <a:off x="5637772" y="3684520"/>
            <a:ext cx="171939" cy="17975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FFFFFF"/>
              </a:solidFill>
              <a:effectLst/>
              <a:uLnTx/>
              <a:uFillTx/>
              <a:latin typeface="EC Square Sans Pro"/>
              <a:ea typeface="+mn-ea"/>
              <a:cs typeface="+mn-cs"/>
            </a:endParaRPr>
          </a:p>
        </p:txBody>
      </p:sp>
      <p:sp>
        <p:nvSpPr>
          <p:cNvPr id="7" name="Oval 6">
            <a:extLst>
              <a:ext uri="{FF2B5EF4-FFF2-40B4-BE49-F238E27FC236}">
                <a16:creationId xmlns:a16="http://schemas.microsoft.com/office/drawing/2014/main" id="{1B56ECE0-0AA6-4DFD-773C-4197E255FF81}"/>
              </a:ext>
            </a:extLst>
          </p:cNvPr>
          <p:cNvSpPr/>
          <p:nvPr/>
        </p:nvSpPr>
        <p:spPr>
          <a:xfrm>
            <a:off x="2537019" y="3640559"/>
            <a:ext cx="171939" cy="17975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FFFFFF"/>
              </a:solidFill>
              <a:effectLst/>
              <a:uLnTx/>
              <a:uFillTx/>
              <a:latin typeface="EC Square Sans Pro"/>
              <a:ea typeface="+mn-ea"/>
              <a:cs typeface="+mn-cs"/>
            </a:endParaRPr>
          </a:p>
        </p:txBody>
      </p:sp>
      <p:sp>
        <p:nvSpPr>
          <p:cNvPr id="8" name="Oval 7">
            <a:extLst>
              <a:ext uri="{FF2B5EF4-FFF2-40B4-BE49-F238E27FC236}">
                <a16:creationId xmlns:a16="http://schemas.microsoft.com/office/drawing/2014/main" id="{B20F693D-E47D-7DB8-CC38-F07DE649B5DC}"/>
              </a:ext>
            </a:extLst>
          </p:cNvPr>
          <p:cNvSpPr/>
          <p:nvPr/>
        </p:nvSpPr>
        <p:spPr>
          <a:xfrm>
            <a:off x="9349525" y="3679120"/>
            <a:ext cx="171939" cy="179754"/>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srgbClr val="FFFFFF"/>
              </a:solidFill>
              <a:effectLst/>
              <a:uLnTx/>
              <a:uFillTx/>
              <a:latin typeface="EC Square Sans Pro"/>
              <a:ea typeface="+mn-ea"/>
              <a:cs typeface="+mn-cs"/>
            </a:endParaRPr>
          </a:p>
        </p:txBody>
      </p:sp>
      <p:sp>
        <p:nvSpPr>
          <p:cNvPr id="9" name="TextBox 8">
            <a:extLst>
              <a:ext uri="{FF2B5EF4-FFF2-40B4-BE49-F238E27FC236}">
                <a16:creationId xmlns:a16="http://schemas.microsoft.com/office/drawing/2014/main" id="{E8B170F2-B4F0-9699-EB6B-E504B2F76E23}"/>
              </a:ext>
            </a:extLst>
          </p:cNvPr>
          <p:cNvSpPr txBox="1"/>
          <p:nvPr/>
        </p:nvSpPr>
        <p:spPr>
          <a:xfrm>
            <a:off x="2297620" y="3244334"/>
            <a:ext cx="697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a:ln>
                  <a:noFill/>
                </a:ln>
                <a:solidFill>
                  <a:srgbClr val="003B3A">
                    <a:lumMod val="75000"/>
                  </a:srgbClr>
                </a:solidFill>
                <a:effectLst/>
                <a:uLnTx/>
                <a:uFillTx/>
                <a:latin typeface="EC Square Sans Pro"/>
                <a:ea typeface="+mn-ea"/>
                <a:cs typeface="+mn-cs"/>
              </a:rPr>
              <a:t>2023</a:t>
            </a:r>
          </a:p>
        </p:txBody>
      </p:sp>
      <p:sp>
        <p:nvSpPr>
          <p:cNvPr id="10" name="TextBox 9">
            <a:extLst>
              <a:ext uri="{FF2B5EF4-FFF2-40B4-BE49-F238E27FC236}">
                <a16:creationId xmlns:a16="http://schemas.microsoft.com/office/drawing/2014/main" id="{C46915BD-84FA-6975-329B-E1E7208F5F5D}"/>
              </a:ext>
            </a:extLst>
          </p:cNvPr>
          <p:cNvSpPr txBox="1"/>
          <p:nvPr/>
        </p:nvSpPr>
        <p:spPr>
          <a:xfrm>
            <a:off x="5398373" y="3244334"/>
            <a:ext cx="69762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a:ln>
                  <a:noFill/>
                </a:ln>
                <a:solidFill>
                  <a:srgbClr val="003B3A">
                    <a:lumMod val="75000"/>
                  </a:srgbClr>
                </a:solidFill>
                <a:effectLst/>
                <a:uLnTx/>
                <a:uFillTx/>
                <a:latin typeface="EC Square Sans Pro"/>
                <a:ea typeface="+mn-ea"/>
                <a:cs typeface="+mn-cs"/>
              </a:rPr>
              <a:t>2024</a:t>
            </a:r>
          </a:p>
        </p:txBody>
      </p:sp>
      <p:sp>
        <p:nvSpPr>
          <p:cNvPr id="11" name="TextBox 10">
            <a:extLst>
              <a:ext uri="{FF2B5EF4-FFF2-40B4-BE49-F238E27FC236}">
                <a16:creationId xmlns:a16="http://schemas.microsoft.com/office/drawing/2014/main" id="{9A56E68F-63FE-9301-DB6B-65939DB3F929}"/>
              </a:ext>
            </a:extLst>
          </p:cNvPr>
          <p:cNvSpPr txBox="1"/>
          <p:nvPr/>
        </p:nvSpPr>
        <p:spPr>
          <a:xfrm>
            <a:off x="9086680" y="3271227"/>
            <a:ext cx="697627" cy="369332"/>
          </a:xfrm>
          <a:prstGeom prst="rect">
            <a:avLst/>
          </a:prstGeom>
          <a:solidFill>
            <a:schemeClr val="accent5">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1" i="0" u="none" strike="noStrike" kern="1200" cap="none" spc="0" normalizeH="0" baseline="0" noProof="0">
                <a:ln>
                  <a:noFill/>
                </a:ln>
                <a:solidFill>
                  <a:srgbClr val="003B3A">
                    <a:lumMod val="75000"/>
                  </a:srgbClr>
                </a:solidFill>
                <a:effectLst/>
                <a:uLnTx/>
                <a:uFillTx/>
                <a:latin typeface="EC Square Sans Pro"/>
                <a:ea typeface="+mn-ea"/>
                <a:cs typeface="+mn-cs"/>
              </a:rPr>
              <a:t>2025</a:t>
            </a:r>
          </a:p>
        </p:txBody>
      </p:sp>
      <p:sp>
        <p:nvSpPr>
          <p:cNvPr id="12" name="Rectangle 11">
            <a:extLst>
              <a:ext uri="{FF2B5EF4-FFF2-40B4-BE49-F238E27FC236}">
                <a16:creationId xmlns:a16="http://schemas.microsoft.com/office/drawing/2014/main" id="{BC140C30-87CC-A512-605A-0E6F3F78300B}"/>
              </a:ext>
            </a:extLst>
          </p:cNvPr>
          <p:cNvSpPr/>
          <p:nvPr/>
        </p:nvSpPr>
        <p:spPr>
          <a:xfrm>
            <a:off x="1261418" y="3935129"/>
            <a:ext cx="2723139" cy="1781518"/>
          </a:xfrm>
          <a:prstGeom prst="rect">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I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8FACC2B2-CE2C-E296-3431-1F7C246F84BC}"/>
              </a:ext>
            </a:extLst>
          </p:cNvPr>
          <p:cNvSpPr/>
          <p:nvPr/>
        </p:nvSpPr>
        <p:spPr>
          <a:xfrm>
            <a:off x="4385616" y="3935129"/>
            <a:ext cx="2723139" cy="1781518"/>
          </a:xfrm>
          <a:prstGeom prst="rect">
            <a:avLst/>
          </a:prstGeom>
          <a:solidFill>
            <a:schemeClr val="accent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I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56C5DB41-133F-CDB1-4719-335477F3D437}"/>
              </a:ext>
            </a:extLst>
          </p:cNvPr>
          <p:cNvSpPr/>
          <p:nvPr/>
        </p:nvSpPr>
        <p:spPr>
          <a:xfrm>
            <a:off x="7455110" y="3935128"/>
            <a:ext cx="3961800" cy="1781518"/>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IE"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5B4C7B76-B02A-3452-D5C0-3662B5D33890}"/>
              </a:ext>
            </a:extLst>
          </p:cNvPr>
          <p:cNvSpPr txBox="1"/>
          <p:nvPr/>
        </p:nvSpPr>
        <p:spPr>
          <a:xfrm>
            <a:off x="1261418" y="3935128"/>
            <a:ext cx="2723139"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1" i="0" u="sng" strike="noStrike" kern="1200" cap="none" spc="0" normalizeH="0" baseline="0" noProof="0">
                <a:ln>
                  <a:noFill/>
                </a:ln>
                <a:solidFill>
                  <a:srgbClr val="003B3A"/>
                </a:solidFill>
                <a:effectLst/>
                <a:uLnTx/>
                <a:uFillTx/>
                <a:latin typeface="EC Square Sans Pro"/>
                <a:ea typeface="+mn-ea"/>
                <a:cs typeface="+mn-cs"/>
              </a:rPr>
              <a:t>IF23 Auction </a:t>
            </a:r>
            <a:r>
              <a:rPr kumimoji="0" lang="en-IE" sz="1400" b="0" i="0" u="none" strike="noStrike" kern="1200" cap="none" spc="0" normalizeH="0" baseline="0" noProof="0">
                <a:ln>
                  <a:noFill/>
                </a:ln>
                <a:solidFill>
                  <a:srgbClr val="003B3A"/>
                </a:solidFill>
                <a:effectLst/>
                <a:uLnTx/>
                <a:uFillTx/>
                <a:latin typeface="EC Square Sans Pro"/>
                <a:ea typeface="+mn-ea"/>
                <a:cs typeface="+mn-cs"/>
              </a:rPr>
              <a:t>[</a:t>
            </a:r>
            <a:r>
              <a:rPr kumimoji="0" lang="en-IE" sz="1400" b="0" i="1" u="none" strike="noStrike" kern="1200" cap="none" spc="0" normalizeH="0" baseline="0" noProof="0">
                <a:ln>
                  <a:noFill/>
                </a:ln>
                <a:solidFill>
                  <a:srgbClr val="003B3A"/>
                </a:solidFill>
                <a:effectLst/>
                <a:uLnTx/>
                <a:uFillTx/>
                <a:latin typeface="EC Square Sans Pro"/>
                <a:ea typeface="+mn-ea"/>
                <a:cs typeface="+mn-cs"/>
              </a:rPr>
              <a:t>Pilot</a:t>
            </a:r>
            <a:r>
              <a:rPr kumimoji="0" lang="en-IE" sz="1400" b="0" i="0" u="none" strike="noStrike" kern="1200" cap="none" spc="0" normalizeH="0" baseline="0" noProof="0">
                <a:ln>
                  <a:noFill/>
                </a:ln>
                <a:solidFill>
                  <a:srgbClr val="003B3A"/>
                </a:solidFill>
                <a:effectLst/>
                <a:uLnTx/>
                <a:uFillTx/>
                <a:latin typeface="EC Square Sans Pro"/>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400" b="0" i="0" u="none" strike="noStrike" kern="1200" cap="none" spc="0" normalizeH="0" baseline="0" noProof="0">
              <a:ln>
                <a:noFill/>
              </a:ln>
              <a:solidFill>
                <a:srgbClr val="003B3A"/>
              </a:solidFill>
              <a:effectLst/>
              <a:uLnTx/>
              <a:uFillTx/>
              <a:latin typeface="EC Square Sans Pr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400" b="0" i="0" u="none" strike="noStrike" kern="1200" cap="none" spc="0" normalizeH="0" baseline="0" noProof="0">
                <a:ln>
                  <a:noFill/>
                </a:ln>
                <a:solidFill>
                  <a:srgbClr val="003B3A"/>
                </a:solidFill>
                <a:effectLst/>
                <a:uLnTx/>
                <a:uFillTx/>
                <a:latin typeface="EC Square Sans Pro"/>
                <a:ea typeface="+mn-ea"/>
                <a:cs typeface="+mn-cs"/>
              </a:rPr>
              <a:t>Germany: + € 350 M</a:t>
            </a:r>
          </a:p>
        </p:txBody>
      </p:sp>
      <p:sp>
        <p:nvSpPr>
          <p:cNvPr id="16" name="TextBox 15">
            <a:extLst>
              <a:ext uri="{FF2B5EF4-FFF2-40B4-BE49-F238E27FC236}">
                <a16:creationId xmlns:a16="http://schemas.microsoft.com/office/drawing/2014/main" id="{B6C7EFCD-1075-AC3E-4779-B7848675B5DD}"/>
              </a:ext>
            </a:extLst>
          </p:cNvPr>
          <p:cNvSpPr txBox="1"/>
          <p:nvPr/>
        </p:nvSpPr>
        <p:spPr>
          <a:xfrm>
            <a:off x="4385616" y="3944002"/>
            <a:ext cx="272313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1" i="0" u="sng" strike="noStrike" kern="1200" cap="none" spc="0" normalizeH="0" baseline="0" noProof="0">
                <a:ln>
                  <a:noFill/>
                </a:ln>
                <a:solidFill>
                  <a:srgbClr val="003B3A"/>
                </a:solidFill>
                <a:effectLst/>
                <a:uLnTx/>
                <a:uFillTx/>
                <a:latin typeface="EC Square Sans Pro"/>
                <a:ea typeface="+mn-ea"/>
                <a:cs typeface="+mn-cs"/>
              </a:rPr>
              <a:t>IF24 Auction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400" b="0" i="0" u="none" strike="noStrike" kern="1200" cap="none" spc="0" normalizeH="0" baseline="0" noProof="0">
              <a:ln>
                <a:noFill/>
              </a:ln>
              <a:solidFill>
                <a:srgbClr val="003B3A"/>
              </a:solidFill>
              <a:effectLst/>
              <a:uLnTx/>
              <a:uFillTx/>
              <a:latin typeface="EC Square Sans Pr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400" b="0" i="0" u="none" strike="noStrike" kern="1200" cap="none" spc="0" normalizeH="0" baseline="0" noProof="0">
                <a:ln>
                  <a:noFill/>
                </a:ln>
                <a:solidFill>
                  <a:srgbClr val="003B3A"/>
                </a:solidFill>
                <a:effectLst/>
                <a:uLnTx/>
                <a:uFillTx/>
                <a:latin typeface="EC Square Sans Pro"/>
                <a:ea typeface="+mn-ea"/>
                <a:cs typeface="+mn-cs"/>
              </a:rPr>
              <a:t>Spain: + € 400 M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400" b="0" i="0" u="none" strike="noStrike" kern="1200" cap="none" spc="0" normalizeH="0" baseline="0" noProof="0">
                <a:ln>
                  <a:noFill/>
                </a:ln>
                <a:solidFill>
                  <a:srgbClr val="003B3A"/>
                </a:solidFill>
                <a:effectLst/>
                <a:uLnTx/>
                <a:uFillTx/>
                <a:latin typeface="EC Square Sans Pro"/>
                <a:ea typeface="+mn-ea"/>
                <a:cs typeface="+mn-cs"/>
              </a:rPr>
              <a:t>Austria + € 400 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400" b="0" i="0" u="none" strike="noStrike" kern="1200" cap="none" spc="0" normalizeH="0" baseline="0" noProof="0">
                <a:ln>
                  <a:noFill/>
                </a:ln>
                <a:solidFill>
                  <a:srgbClr val="003B3A"/>
                </a:solidFill>
                <a:effectLst/>
                <a:uLnTx/>
                <a:uFillTx/>
                <a:latin typeface="EC Square Sans Pro"/>
                <a:ea typeface="+mn-ea"/>
                <a:cs typeface="+mn-cs"/>
              </a:rPr>
              <a:t>Lithuania: + € 36 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1400" b="0" i="0" u="none" strike="noStrike" kern="1200" cap="none" spc="0" normalizeH="0" baseline="0" noProof="0">
              <a:ln>
                <a:noFill/>
              </a:ln>
              <a:solidFill>
                <a:srgbClr val="003B3A"/>
              </a:solidFill>
              <a:effectLst/>
              <a:uLnTx/>
              <a:uFillTx/>
              <a:latin typeface="EC Square Sans Pro"/>
              <a:ea typeface="+mn-ea"/>
              <a:cs typeface="+mn-cs"/>
            </a:endParaRPr>
          </a:p>
        </p:txBody>
      </p:sp>
      <p:sp>
        <p:nvSpPr>
          <p:cNvPr id="17" name="TextBox 16">
            <a:extLst>
              <a:ext uri="{FF2B5EF4-FFF2-40B4-BE49-F238E27FC236}">
                <a16:creationId xmlns:a16="http://schemas.microsoft.com/office/drawing/2014/main" id="{660563E4-9A61-8996-31C7-4C06E943A543}"/>
              </a:ext>
            </a:extLst>
          </p:cNvPr>
          <p:cNvSpPr txBox="1"/>
          <p:nvPr/>
        </p:nvSpPr>
        <p:spPr>
          <a:xfrm>
            <a:off x="7454080" y="3935128"/>
            <a:ext cx="3962830" cy="116955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400" b="1" i="0" u="sng" strike="noStrike" kern="1200" cap="none" spc="0" normalizeH="0" baseline="0" noProof="0">
                <a:ln>
                  <a:noFill/>
                </a:ln>
                <a:solidFill>
                  <a:srgbClr val="003B3A"/>
                </a:solidFill>
                <a:effectLst/>
                <a:uLnTx/>
                <a:uFillTx/>
                <a:latin typeface="EC Square Sans Pro"/>
                <a:ea typeface="+mn-ea"/>
                <a:cs typeface="+mn-cs"/>
              </a:rPr>
              <a:t>IF25 H2 Auction*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400" b="0" i="0" u="none" strike="noStrike" kern="1200" cap="none" spc="0" normalizeH="0" baseline="0" noProof="0">
              <a:ln>
                <a:noFill/>
              </a:ln>
              <a:solidFill>
                <a:srgbClr val="003B3A"/>
              </a:solidFill>
              <a:effectLst/>
              <a:uLnTx/>
              <a:uFillTx/>
              <a:latin typeface="EC Square Sans Pro"/>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sz="1400" b="0" i="0" u="none" strike="noStrike" kern="1200" cap="none" spc="0" normalizeH="0" baseline="0" noProof="0">
                <a:ln>
                  <a:noFill/>
                </a:ln>
                <a:solidFill>
                  <a:srgbClr val="003B3A"/>
                </a:solidFill>
                <a:effectLst/>
                <a:uLnTx/>
                <a:uFillTx/>
                <a:latin typeface="EC Square Sans Pro"/>
                <a:ea typeface="+mn-ea"/>
                <a:cs typeface="+mn-cs"/>
              </a:rPr>
              <a:t>Germany: + € 1.3 </a:t>
            </a:r>
            <a:r>
              <a:rPr lang="en-IE" sz="1400">
                <a:solidFill>
                  <a:srgbClr val="003B3A"/>
                </a:solidFill>
                <a:latin typeface="EC Square Sans Pro"/>
              </a:rPr>
              <a:t>bn</a:t>
            </a:r>
            <a:r>
              <a:rPr kumimoji="0" lang="en-IE" sz="1400" b="0" i="0" u="none" strike="noStrike" kern="1200" cap="none" spc="0" normalizeH="0" baseline="0" noProof="0">
                <a:ln>
                  <a:noFill/>
                </a:ln>
                <a:solidFill>
                  <a:srgbClr val="003B3A"/>
                </a:solidFill>
                <a:effectLst/>
                <a:uLnTx/>
                <a:uFillTx/>
                <a:latin typeface="EC Square Sans Pro"/>
                <a:ea typeface="+mn-ea"/>
                <a:cs typeface="+mn-cs"/>
              </a:rPr>
              <a:t> (Topic 1)</a:t>
            </a:r>
            <a:endParaRPr lang="en-IE" sz="1400" b="0" i="0" u="none" strike="noStrike" kern="1200" cap="none" spc="0" normalizeH="0" baseline="0" noProof="0">
              <a:ln>
                <a:noFill/>
              </a:ln>
              <a:solidFill>
                <a:srgbClr val="003B3A"/>
              </a:solidFill>
              <a:effectLst/>
              <a:uLnTx/>
              <a:uFillTx/>
              <a:latin typeface="EC Square Sans Pro"/>
            </a:endParaRPr>
          </a:p>
          <a:p>
            <a:pPr marL="285750" indent="-285750">
              <a:buFont typeface="Arial" panose="020B0604020202020204" pitchFamily="34" charset="0"/>
              <a:buChar char="•"/>
              <a:defRPr/>
            </a:pPr>
            <a:r>
              <a:rPr lang="en-IE" sz="1400">
                <a:solidFill>
                  <a:srgbClr val="003B3A"/>
                </a:solidFill>
                <a:latin typeface="EC Square Sans Pro"/>
              </a:rPr>
              <a:t>Spain: + € 415 M (Topic 1, Topic 3)</a:t>
            </a:r>
            <a:endParaRPr lang="en-IE" sz="1400" b="0" i="0" u="none" strike="noStrike" kern="1200" cap="none" spc="0" normalizeH="0" baseline="0" noProof="0">
              <a:ln>
                <a:noFill/>
              </a:ln>
              <a:solidFill>
                <a:srgbClr val="003B3A"/>
              </a:solidFill>
              <a:effectLst/>
              <a:uLnTx/>
              <a:uFillTx/>
              <a:latin typeface="EC Square Sans Pro"/>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E" sz="1400" b="0" i="0" u="none" strike="noStrike" kern="1200" cap="none" spc="0" normalizeH="0" baseline="0" noProof="0">
              <a:ln>
                <a:noFill/>
              </a:ln>
              <a:solidFill>
                <a:srgbClr val="003B3A"/>
              </a:solidFill>
              <a:effectLst/>
              <a:uLnTx/>
              <a:uFillTx/>
              <a:latin typeface="EC Square Sans Pro"/>
              <a:ea typeface="+mn-ea"/>
              <a:cs typeface="+mn-cs"/>
            </a:endParaRPr>
          </a:p>
        </p:txBody>
      </p:sp>
      <p:sp>
        <p:nvSpPr>
          <p:cNvPr id="5" name="TextBox 4">
            <a:extLst>
              <a:ext uri="{FF2B5EF4-FFF2-40B4-BE49-F238E27FC236}">
                <a16:creationId xmlns:a16="http://schemas.microsoft.com/office/drawing/2014/main" id="{6CA9093F-83C0-F121-3D4A-9B775143522A}"/>
              </a:ext>
            </a:extLst>
          </p:cNvPr>
          <p:cNvSpPr txBox="1"/>
          <p:nvPr/>
        </p:nvSpPr>
        <p:spPr>
          <a:xfrm>
            <a:off x="0" y="6531203"/>
            <a:ext cx="10101576"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50" b="0" i="1" u="none" strike="noStrike" kern="1200" cap="none" spc="0" normalizeH="0" baseline="0" noProof="0">
                <a:ln>
                  <a:noFill/>
                </a:ln>
                <a:solidFill>
                  <a:srgbClr val="003B3A"/>
                </a:solidFill>
                <a:effectLst/>
                <a:uLnTx/>
                <a:uFillTx/>
                <a:latin typeface="Arial" panose="020B0604020202020204"/>
                <a:ea typeface="+mn-ea"/>
                <a:cs typeface="+mn-cs"/>
              </a:rPr>
              <a:t>* </a:t>
            </a:r>
            <a:r>
              <a:rPr lang="en-IE" sz="1050" i="1">
                <a:solidFill>
                  <a:srgbClr val="003B3A"/>
                </a:solidFill>
                <a:latin typeface="Arial" panose="020B0604020202020204"/>
              </a:rPr>
              <a:t>Official announcements and special conditions of the funding can be checked in the National Authorities’ websites.</a:t>
            </a:r>
            <a:endParaRPr kumimoji="0" lang="en-IE" sz="1050" b="0" i="1" u="none" strike="noStrike" kern="1200" cap="none" spc="0" normalizeH="0" baseline="0" noProof="0">
              <a:ln>
                <a:noFill/>
              </a:ln>
              <a:solidFill>
                <a:srgbClr val="003B3A"/>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767047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35918EA7-7C4A-20A2-4C8D-B1FFA6819EB0}"/>
              </a:ext>
            </a:extLst>
          </p:cNvPr>
          <p:cNvSpPr txBox="1">
            <a:spLocks/>
          </p:cNvSpPr>
          <p:nvPr/>
        </p:nvSpPr>
        <p:spPr>
          <a:xfrm>
            <a:off x="643150" y="1273175"/>
            <a:ext cx="10905699" cy="3881904"/>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L="468000" marR="0" lvl="0" indent="-288000" algn="l" rtl="0" eaLnBrk="1" hangingPunct="1">
              <a:lnSpc>
                <a:spcPct val="100000"/>
              </a:lnSpc>
              <a:spcBef>
                <a:spcPts val="0"/>
              </a:spcBef>
              <a:spcAft>
                <a:spcPts val="0"/>
              </a:spcAft>
              <a:buClr>
                <a:schemeClr val="tx1"/>
              </a:buClr>
              <a:buSzPct val="80000"/>
              <a:buFont typeface="Arial" panose="020B0604020202020204" pitchFamily="34" charset="0"/>
              <a:buChar char="•"/>
              <a:defRPr lang="en-US" sz="3200" b="0" i="0" u="none" strike="noStrike" cap="none">
                <a:solidFill>
                  <a:schemeClr val="tx2"/>
                </a:solidFill>
                <a:latin typeface="+mn-lt"/>
                <a:ea typeface="Arial"/>
                <a:cs typeface="Arial"/>
                <a:sym typeface="Arial"/>
              </a:defRPr>
            </a:lvl1pPr>
            <a:lvl2pPr marL="720000" marR="0" lvl="1" indent="-324000" algn="l" rtl="0" eaLnBrk="1" hangingPunct="1">
              <a:lnSpc>
                <a:spcPct val="100000"/>
              </a:lnSpc>
              <a:spcBef>
                <a:spcPts val="0"/>
              </a:spcBef>
              <a:spcAft>
                <a:spcPts val="0"/>
              </a:spcAft>
              <a:buClr>
                <a:schemeClr val="tx1"/>
              </a:buClr>
              <a:buSzPct val="70000"/>
              <a:buFont typeface="Arial"/>
              <a:buChar char="•"/>
              <a:defRPr lang="en-US" sz="2400" b="0" i="0" u="none" strike="noStrike" cap="none">
                <a:solidFill>
                  <a:schemeClr val="tx2"/>
                </a:solidFill>
                <a:latin typeface="+mn-lt"/>
                <a:ea typeface="Arial"/>
                <a:cs typeface="Arial"/>
                <a:sym typeface="Arial"/>
              </a:defRPr>
            </a:lvl2pPr>
            <a:lvl3pPr marL="1371600" marR="0" lvl="2" indent="-342900" algn="l" rtl="0" eaLnBrk="1" hangingPunct="1">
              <a:lnSpc>
                <a:spcPct val="100000"/>
              </a:lnSpc>
              <a:spcBef>
                <a:spcPts val="1800"/>
              </a:spcBef>
              <a:spcAft>
                <a:spcPts val="0"/>
              </a:spcAft>
              <a:buClr>
                <a:srgbClr val="000000"/>
              </a:buClr>
              <a:buSzPts val="1800"/>
              <a:buFont typeface="Arial"/>
              <a:buChar char="•"/>
              <a:defRPr lang="en-US" sz="3200" b="0" i="0" u="none" strike="noStrike" cap="none">
                <a:solidFill>
                  <a:schemeClr val="tx2"/>
                </a:solidFill>
                <a:latin typeface="+mn-lt"/>
                <a:ea typeface="Arial"/>
                <a:cs typeface="Arial"/>
                <a:sym typeface="Arial"/>
              </a:defRPr>
            </a:lvl3pPr>
            <a:lvl4pPr marL="1828800" marR="0" lvl="3" indent="-330200" algn="l" rtl="0" eaLnBrk="1" hangingPunct="1">
              <a:lnSpc>
                <a:spcPct val="100000"/>
              </a:lnSpc>
              <a:spcBef>
                <a:spcPts val="1800"/>
              </a:spcBef>
              <a:spcAft>
                <a:spcPts val="0"/>
              </a:spcAft>
              <a:buClr>
                <a:srgbClr val="000000"/>
              </a:buClr>
              <a:buSzPts val="1600"/>
              <a:buFont typeface="Arial"/>
              <a:buChar char="•"/>
              <a:defRPr lang="en-US" sz="3200" b="0" i="0" u="none" strike="noStrike" cap="none">
                <a:solidFill>
                  <a:schemeClr val="tx2"/>
                </a:solidFill>
                <a:latin typeface="+mn-lt"/>
                <a:ea typeface="Arial"/>
                <a:cs typeface="Arial"/>
                <a:sym typeface="Arial"/>
              </a:defRPr>
            </a:lvl4pPr>
            <a:lvl5pPr marL="2286000" marR="0" lvl="4" indent="-330200" algn="l" rtl="0" eaLnBrk="1" hangingPunct="1">
              <a:lnSpc>
                <a:spcPct val="100000"/>
              </a:lnSpc>
              <a:spcBef>
                <a:spcPts val="1800"/>
              </a:spcBef>
              <a:spcAft>
                <a:spcPts val="0"/>
              </a:spcAft>
              <a:buClr>
                <a:srgbClr val="000000"/>
              </a:buClr>
              <a:buSzPts val="1600"/>
              <a:buFont typeface="Arial"/>
              <a:buChar char="•"/>
              <a:defRPr lang="en-GB" sz="3200" b="0" i="0" u="none" strike="noStrike" cap="none">
                <a:solidFill>
                  <a:schemeClr val="tx2"/>
                </a:solidFill>
                <a:latin typeface="+mn-lt"/>
                <a:ea typeface="Arial"/>
                <a:cs typeface="Arial"/>
                <a:sym typeface="Arial"/>
              </a:defRPr>
            </a:lvl5pPr>
            <a:lvl6pPr marL="2743200" marR="0" lvl="5" indent="-342900" algn="l" rtl="0" eaLnBrk="1" hangingPunct="1">
              <a:lnSpc>
                <a:spcPct val="90000"/>
              </a:lnSpc>
              <a:spcBef>
                <a:spcPts val="18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6pPr>
            <a:lvl7pPr marL="3200400" marR="0" lvl="6" indent="-342900" algn="l" rtl="0" eaLnBrk="1" hangingPunct="1">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7pPr>
            <a:lvl8pPr marL="3657600" marR="0" lvl="7" indent="-342900" algn="l" rtl="0" eaLnBrk="1" hangingPunct="1">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8pPr>
            <a:lvl9pPr marL="4114800" marR="0" lvl="8" indent="-342900" algn="l" rtl="0" eaLnBrk="1" hangingPunct="1">
              <a:lnSpc>
                <a:spcPct val="90000"/>
              </a:lnSpc>
              <a:spcBef>
                <a:spcPts val="500"/>
              </a:spcBef>
              <a:spcAft>
                <a:spcPts val="0"/>
              </a:spcAft>
              <a:buClr>
                <a:schemeClr val="dk1"/>
              </a:buClr>
              <a:buSzPts val="1800"/>
              <a:buFont typeface="Arial"/>
              <a:buChar char="•"/>
              <a:defRPr sz="1400" b="0" i="0" u="none" strike="noStrike" cap="none">
                <a:solidFill>
                  <a:srgbClr val="000000"/>
                </a:solidFill>
                <a:latin typeface="Arial"/>
                <a:ea typeface="Arial"/>
                <a:cs typeface="Arial"/>
                <a:sym typeface="Arial"/>
              </a:defRPr>
            </a:lvl9pPr>
          </a:lstStyle>
          <a:p>
            <a:pPr marL="467995" indent="-287655"/>
            <a:r>
              <a:rPr lang="en-US" sz="2000" kern="0">
                <a:solidFill>
                  <a:schemeClr val="tx1"/>
                </a:solidFill>
              </a:rPr>
              <a:t>Location of the project: </a:t>
            </a:r>
            <a:r>
              <a:rPr lang="en-US" sz="2000" b="1" kern="0"/>
              <a:t>within the EU/EEA</a:t>
            </a:r>
            <a:r>
              <a:rPr lang="en-US" sz="2000" kern="0"/>
              <a:t> (no virtual production)</a:t>
            </a:r>
            <a:endParaRPr lang="en-US" sz="2000"/>
          </a:p>
          <a:p>
            <a:pPr marL="467995" indent="-287655"/>
            <a:endParaRPr lang="en-US" sz="2000" kern="0"/>
          </a:p>
          <a:p>
            <a:pPr marL="467995" indent="-287655"/>
            <a:r>
              <a:rPr lang="en-US" sz="2000" kern="0">
                <a:solidFill>
                  <a:schemeClr val="tx1"/>
                </a:solidFill>
              </a:rPr>
              <a:t>Installed capacity: </a:t>
            </a:r>
            <a:r>
              <a:rPr lang="en-US" sz="2000" kern="0"/>
              <a:t>min. </a:t>
            </a:r>
            <a:r>
              <a:rPr lang="en-US" sz="2000" b="1" kern="0"/>
              <a:t>5 MWe, new </a:t>
            </a:r>
            <a:r>
              <a:rPr lang="en-US" sz="2000" kern="0"/>
              <a:t>capacity, </a:t>
            </a:r>
            <a:r>
              <a:rPr lang="en-US" sz="2000" b="1" kern="0"/>
              <a:t>single location</a:t>
            </a:r>
            <a:r>
              <a:rPr lang="en-US" sz="2000" kern="0"/>
              <a:t> (no virtual capacity pooling)</a:t>
            </a:r>
          </a:p>
          <a:p>
            <a:pPr marL="467995" indent="-287655"/>
            <a:endParaRPr lang="en-US" sz="2000" kern="0"/>
          </a:p>
          <a:p>
            <a:pPr marL="467995" indent="-287655"/>
            <a:r>
              <a:rPr lang="en-US" sz="2000" kern="0"/>
              <a:t>Projects must </a:t>
            </a:r>
            <a:r>
              <a:rPr lang="en-US" sz="2000" kern="0">
                <a:solidFill>
                  <a:schemeClr val="tx1"/>
                </a:solidFill>
              </a:rPr>
              <a:t>limit the sourcing of </a:t>
            </a:r>
            <a:r>
              <a:rPr lang="en-US" sz="2000" kern="0" err="1">
                <a:solidFill>
                  <a:schemeClr val="tx1"/>
                </a:solidFill>
              </a:rPr>
              <a:t>electrolysers</a:t>
            </a:r>
            <a:r>
              <a:rPr lang="en-US" sz="2000" kern="0">
                <a:solidFill>
                  <a:schemeClr val="tx1"/>
                </a:solidFill>
              </a:rPr>
              <a:t> and its components from China</a:t>
            </a:r>
          </a:p>
          <a:p>
            <a:pPr marL="179705" indent="0">
              <a:buNone/>
            </a:pPr>
            <a:endParaRPr lang="en-US" sz="2000" kern="0"/>
          </a:p>
          <a:p>
            <a:pPr marL="467995" indent="-287655"/>
            <a:r>
              <a:rPr lang="en-US" sz="2000" kern="0">
                <a:solidFill>
                  <a:schemeClr val="tx1"/>
                </a:solidFill>
              </a:rPr>
              <a:t>Off-takers: </a:t>
            </a:r>
            <a:r>
              <a:rPr lang="en-US" sz="2000" kern="0"/>
              <a:t>restrictions depending on the topic</a:t>
            </a:r>
          </a:p>
          <a:p>
            <a:pPr marL="467995" indent="-287655"/>
            <a:endParaRPr lang="en-US" sz="2000" kern="0"/>
          </a:p>
          <a:p>
            <a:pPr marL="467995" indent="-287655"/>
            <a:r>
              <a:rPr lang="en-US" sz="2000" kern="0">
                <a:solidFill>
                  <a:schemeClr val="tx1"/>
                </a:solidFill>
              </a:rPr>
              <a:t>Bid ceiling price: </a:t>
            </a:r>
            <a:r>
              <a:rPr lang="en-US" sz="2000" b="1" kern="0"/>
              <a:t>€ 4 / kg RFNBO or Electrolytic Low Carbon Hydrogen (ELC)</a:t>
            </a:r>
          </a:p>
          <a:p>
            <a:pPr marL="179705" indent="0">
              <a:buNone/>
            </a:pPr>
            <a:endParaRPr lang="en-US" sz="2000" b="1" kern="0"/>
          </a:p>
          <a:p>
            <a:pPr marL="467995" indent="-287655"/>
            <a:r>
              <a:rPr lang="en-US" sz="2000" kern="0">
                <a:solidFill>
                  <a:schemeClr val="tx1"/>
                </a:solidFill>
              </a:rPr>
              <a:t>Maximum size of the grant: </a:t>
            </a:r>
            <a:r>
              <a:rPr lang="en-US" sz="2000" b="1" kern="0"/>
              <a:t>Topic budget for all topics</a:t>
            </a:r>
          </a:p>
        </p:txBody>
      </p:sp>
      <p:sp>
        <p:nvSpPr>
          <p:cNvPr id="2" name="Title 1">
            <a:extLst>
              <a:ext uri="{FF2B5EF4-FFF2-40B4-BE49-F238E27FC236}">
                <a16:creationId xmlns:a16="http://schemas.microsoft.com/office/drawing/2014/main" id="{D20B12D8-1304-CE84-667C-CB940DCD5ECA}"/>
              </a:ext>
            </a:extLst>
          </p:cNvPr>
          <p:cNvSpPr>
            <a:spLocks noGrp="1"/>
          </p:cNvSpPr>
          <p:nvPr>
            <p:ph type="title"/>
          </p:nvPr>
        </p:nvSpPr>
        <p:spPr/>
        <p:txBody>
          <a:bodyPr/>
          <a:lstStyle/>
          <a:p>
            <a:r>
              <a:rPr lang="en-GB">
                <a:latin typeface="+mn-lt"/>
              </a:rPr>
              <a:t>General eligibility conditions</a:t>
            </a:r>
          </a:p>
        </p:txBody>
      </p:sp>
    </p:spTree>
    <p:extLst>
      <p:ext uri="{BB962C8B-B14F-4D97-AF65-F5344CB8AC3E}">
        <p14:creationId xmlns:p14="http://schemas.microsoft.com/office/powerpoint/2010/main" val="175916261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3CE882-B559-4718-288A-F31555319C32}"/>
              </a:ext>
            </a:extLst>
          </p:cNvPr>
          <p:cNvSpPr>
            <a:spLocks noGrp="1"/>
          </p:cNvSpPr>
          <p:nvPr>
            <p:ph type="title"/>
          </p:nvPr>
        </p:nvSpPr>
        <p:spPr/>
        <p:txBody>
          <a:bodyPr/>
          <a:lstStyle/>
          <a:p>
            <a:r>
              <a:rPr lang="en-GB"/>
              <a:t>Key implementation arrangements </a:t>
            </a:r>
          </a:p>
        </p:txBody>
      </p:sp>
      <p:sp>
        <p:nvSpPr>
          <p:cNvPr id="12" name="Text Placeholder 11">
            <a:extLst>
              <a:ext uri="{FF2B5EF4-FFF2-40B4-BE49-F238E27FC236}">
                <a16:creationId xmlns:a16="http://schemas.microsoft.com/office/drawing/2014/main" id="{88963DA1-0416-D14A-6215-4DAB83819E50}"/>
              </a:ext>
            </a:extLst>
          </p:cNvPr>
          <p:cNvSpPr>
            <a:spLocks noGrp="1"/>
          </p:cNvSpPr>
          <p:nvPr>
            <p:ph type="body" idx="1"/>
          </p:nvPr>
        </p:nvSpPr>
        <p:spPr/>
        <p:txBody>
          <a:bodyPr/>
          <a:lstStyle/>
          <a:p>
            <a:r>
              <a:rPr lang="en-US" sz="2000" kern="0"/>
              <a:t>Financial close: </a:t>
            </a:r>
            <a:r>
              <a:rPr lang="en-US" sz="2000" kern="0">
                <a:solidFill>
                  <a:srgbClr val="007573"/>
                </a:solidFill>
              </a:rPr>
              <a:t>within </a:t>
            </a:r>
            <a:r>
              <a:rPr lang="en-US" sz="2000" b="1" kern="0">
                <a:solidFill>
                  <a:srgbClr val="007573"/>
                </a:solidFill>
              </a:rPr>
              <a:t>2.5 years </a:t>
            </a:r>
            <a:r>
              <a:rPr lang="en-US" sz="2000" kern="0">
                <a:solidFill>
                  <a:srgbClr val="007573"/>
                </a:solidFill>
              </a:rPr>
              <a:t>after signing Grant Agreement</a:t>
            </a:r>
          </a:p>
          <a:p>
            <a:endParaRPr lang="en-US" sz="2000" kern="0"/>
          </a:p>
          <a:p>
            <a:r>
              <a:rPr lang="en-US" sz="2000" kern="0"/>
              <a:t>Entry into Operation (EiO): </a:t>
            </a:r>
            <a:r>
              <a:rPr lang="en-US" sz="2000" kern="0">
                <a:solidFill>
                  <a:srgbClr val="007573"/>
                </a:solidFill>
              </a:rPr>
              <a:t>within </a:t>
            </a:r>
            <a:r>
              <a:rPr lang="en-US" sz="2000" b="1" kern="0">
                <a:solidFill>
                  <a:srgbClr val="007573"/>
                </a:solidFill>
              </a:rPr>
              <a:t>5 years </a:t>
            </a:r>
            <a:r>
              <a:rPr lang="en-US" sz="2000" kern="0">
                <a:solidFill>
                  <a:srgbClr val="007573"/>
                </a:solidFill>
              </a:rPr>
              <a:t>after signing Grant Agreement</a:t>
            </a:r>
          </a:p>
          <a:p>
            <a:endParaRPr lang="en-US" sz="2000" kern="0"/>
          </a:p>
          <a:p>
            <a:r>
              <a:rPr lang="en-US" sz="2000" kern="0"/>
              <a:t>Completion  guarantee: </a:t>
            </a:r>
            <a:r>
              <a:rPr lang="en-US" sz="2000" b="1" kern="0">
                <a:solidFill>
                  <a:srgbClr val="007573"/>
                </a:solidFill>
              </a:rPr>
              <a:t>8%</a:t>
            </a:r>
            <a:r>
              <a:rPr lang="en-US" sz="2000" kern="0">
                <a:solidFill>
                  <a:srgbClr val="007573"/>
                </a:solidFill>
              </a:rPr>
              <a:t> of the requested grant - </a:t>
            </a:r>
            <a:r>
              <a:rPr lang="en-US" sz="2000" i="1" kern="0">
                <a:solidFill>
                  <a:srgbClr val="007573"/>
                </a:solidFill>
              </a:rPr>
              <a:t>covers reaching Financial Close &amp; EiO under the call requirements</a:t>
            </a:r>
          </a:p>
          <a:p>
            <a:endParaRPr lang="en-US" sz="2000" i="1" kern="0"/>
          </a:p>
          <a:p>
            <a:r>
              <a:rPr lang="en-US" sz="2000" kern="0"/>
              <a:t>Payments: </a:t>
            </a:r>
            <a:r>
              <a:rPr lang="en-US" sz="2000" kern="0">
                <a:solidFill>
                  <a:srgbClr val="007573"/>
                </a:solidFill>
              </a:rPr>
              <a:t>no payments before EiO; then, </a:t>
            </a:r>
            <a:r>
              <a:rPr lang="en-US" sz="2000" b="1" kern="0">
                <a:solidFill>
                  <a:srgbClr val="007573"/>
                </a:solidFill>
              </a:rPr>
              <a:t>biannual</a:t>
            </a:r>
            <a:r>
              <a:rPr lang="en-US" sz="2000" kern="0">
                <a:solidFill>
                  <a:srgbClr val="007573"/>
                </a:solidFill>
              </a:rPr>
              <a:t> basis - €/kg of Hydrogen produced, </a:t>
            </a:r>
            <a:r>
              <a:rPr lang="en-US" sz="2000" b="1" kern="0">
                <a:solidFill>
                  <a:srgbClr val="007573"/>
                </a:solidFill>
              </a:rPr>
              <a:t>certified &amp; verified (RFNBO and/or ELC) </a:t>
            </a:r>
            <a:r>
              <a:rPr lang="en-US" sz="2000" kern="0">
                <a:solidFill>
                  <a:srgbClr val="007573"/>
                </a:solidFill>
              </a:rPr>
              <a:t>for a maximum period of </a:t>
            </a:r>
            <a:r>
              <a:rPr lang="en-US" sz="2000" b="1" kern="0">
                <a:solidFill>
                  <a:srgbClr val="007573"/>
                </a:solidFill>
              </a:rPr>
              <a:t>10 years</a:t>
            </a:r>
          </a:p>
        </p:txBody>
      </p:sp>
    </p:spTree>
    <p:extLst>
      <p:ext uri="{BB962C8B-B14F-4D97-AF65-F5344CB8AC3E}">
        <p14:creationId xmlns:p14="http://schemas.microsoft.com/office/powerpoint/2010/main" val="624504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3CE882-B559-4718-288A-F31555319C32}"/>
              </a:ext>
            </a:extLst>
          </p:cNvPr>
          <p:cNvSpPr>
            <a:spLocks noGrp="1"/>
          </p:cNvSpPr>
          <p:nvPr>
            <p:ph type="title"/>
          </p:nvPr>
        </p:nvSpPr>
        <p:spPr/>
        <p:txBody>
          <a:bodyPr/>
          <a:lstStyle/>
          <a:p>
            <a:r>
              <a:rPr lang="en-GB"/>
              <a:t>Key implementation arrangements </a:t>
            </a:r>
            <a:r>
              <a:rPr lang="en-GB" sz="2400" i="1"/>
              <a:t>2/2</a:t>
            </a:r>
          </a:p>
        </p:txBody>
      </p:sp>
      <p:sp>
        <p:nvSpPr>
          <p:cNvPr id="4" name="Text Placeholder 2">
            <a:extLst>
              <a:ext uri="{FF2B5EF4-FFF2-40B4-BE49-F238E27FC236}">
                <a16:creationId xmlns:a16="http://schemas.microsoft.com/office/drawing/2014/main" id="{FB560DDE-149A-9B19-7770-33341B99C809}"/>
              </a:ext>
            </a:extLst>
          </p:cNvPr>
          <p:cNvSpPr txBox="1">
            <a:spLocks/>
          </p:cNvSpPr>
          <p:nvPr/>
        </p:nvSpPr>
        <p:spPr>
          <a:xfrm>
            <a:off x="832267" y="1368425"/>
            <a:ext cx="10905699" cy="3881904"/>
          </a:xfrm>
          <a:prstGeom prst="rect">
            <a:avLst/>
          </a:prstGeom>
        </p:spPr>
        <p:txBody>
          <a:bodyPr/>
          <a:lstStyle>
            <a:defPPr marR="0" lvl="0" algn="l" rtl="0">
              <a:lnSpc>
                <a:spcPct val="100000"/>
              </a:lnSpc>
              <a:spcBef>
                <a:spcPts val="0"/>
              </a:spcBef>
              <a:spcAft>
                <a:spcPts val="0"/>
              </a:spcAft>
            </a:defPPr>
            <a:lvl1pPr marL="468000" marR="0" lvl="0" indent="-288000" algn="l" rtl="0" eaLnBrk="1" hangingPunct="1">
              <a:lnSpc>
                <a:spcPct val="100000"/>
              </a:lnSpc>
              <a:spcBef>
                <a:spcPts val="0"/>
              </a:spcBef>
              <a:spcAft>
                <a:spcPts val="0"/>
              </a:spcAft>
              <a:buClr>
                <a:schemeClr val="tx1"/>
              </a:buClr>
              <a:buSzPct val="80000"/>
              <a:buFont typeface="Arial" panose="020B0604020202020204" pitchFamily="34" charset="0"/>
              <a:buChar char="•"/>
              <a:defRPr lang="en-US" sz="3200" b="0" i="0" u="none" strike="noStrike" cap="none" dirty="0" smtClean="0">
                <a:solidFill>
                  <a:schemeClr val="tx2"/>
                </a:solidFill>
                <a:latin typeface="+mn-lt"/>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lang="en-US" sz="3200" b="0" i="0" u="none" strike="noStrike" cap="none" dirty="0" smtClean="0">
                <a:solidFill>
                  <a:schemeClr val="tx2"/>
                </a:solidFill>
                <a:latin typeface="+mn-lt"/>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lang="en-US" sz="3200" b="0" i="0" u="none" strike="noStrike" cap="none" dirty="0" smtClean="0">
                <a:solidFill>
                  <a:schemeClr val="tx2"/>
                </a:solidFill>
                <a:latin typeface="+mn-lt"/>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lang="en-US" sz="3200" b="0" i="0" u="none" strike="noStrike" cap="none" dirty="0" smtClean="0">
                <a:solidFill>
                  <a:schemeClr val="tx2"/>
                </a:solidFill>
                <a:latin typeface="+mn-lt"/>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lang="en-GB" sz="3200" b="0" i="0" u="none" strike="noStrike" cap="none" dirty="0">
                <a:solidFill>
                  <a:schemeClr val="tx2"/>
                </a:solidFill>
                <a:latin typeface="+mn-lt"/>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2000" kern="0">
                <a:solidFill>
                  <a:schemeClr val="tx1"/>
                </a:solidFill>
              </a:rPr>
              <a:t>Production requirements: </a:t>
            </a:r>
            <a:r>
              <a:rPr lang="en-US" sz="2000" kern="0"/>
              <a:t>semi-annual production may be increased to </a:t>
            </a:r>
            <a:r>
              <a:rPr lang="en-US" sz="2000" b="1" kern="0"/>
              <a:t>up to 140% </a:t>
            </a:r>
            <a:r>
              <a:rPr lang="en-US" sz="2000" kern="0"/>
              <a:t>of planned. Total grant amount cannot be increased. Production of volumes that are part of the bid </a:t>
            </a:r>
            <a:r>
              <a:rPr lang="en-US" sz="2000" b="1" kern="0"/>
              <a:t>cannot fall &lt; 30% </a:t>
            </a:r>
            <a:r>
              <a:rPr lang="en-US" sz="2000" kern="0"/>
              <a:t>of planned production for more than 3 rolling consecutive years</a:t>
            </a:r>
          </a:p>
          <a:p>
            <a:endParaRPr lang="en-US" sz="2000" kern="0">
              <a:solidFill>
                <a:schemeClr val="tx1"/>
              </a:solidFill>
            </a:endParaRPr>
          </a:p>
          <a:p>
            <a:r>
              <a:rPr lang="en-US" sz="2000" kern="0">
                <a:solidFill>
                  <a:schemeClr val="tx1"/>
                </a:solidFill>
              </a:rPr>
              <a:t>Compliance with the criteria during implementation: </a:t>
            </a:r>
            <a:r>
              <a:rPr lang="en-US" sz="2000" kern="0"/>
              <a:t>for Topic#3</a:t>
            </a:r>
            <a:r>
              <a:rPr lang="en-US" sz="2000" kern="0">
                <a:solidFill>
                  <a:schemeClr val="tx1"/>
                </a:solidFill>
              </a:rPr>
              <a:t>, </a:t>
            </a:r>
            <a:r>
              <a:rPr lang="en-US" sz="2000" kern="0"/>
              <a:t>monitoring of aviation-maritime off-takers, resilience criteria, and certification of 70% GHG savings on overall production</a:t>
            </a:r>
          </a:p>
          <a:p>
            <a:endParaRPr lang="en-US" sz="2000" kern="0">
              <a:solidFill>
                <a:schemeClr val="tx1"/>
              </a:solidFill>
            </a:endParaRPr>
          </a:p>
          <a:p>
            <a:r>
              <a:rPr lang="en-US" sz="2000" kern="0">
                <a:solidFill>
                  <a:schemeClr val="tx1"/>
                </a:solidFill>
              </a:rPr>
              <a:t>Cumulation with other public funding: </a:t>
            </a:r>
            <a:r>
              <a:rPr lang="en-US" sz="2000" kern="0"/>
              <a:t>limitations apply</a:t>
            </a:r>
          </a:p>
        </p:txBody>
      </p:sp>
    </p:spTree>
    <p:extLst>
      <p:ext uri="{BB962C8B-B14F-4D97-AF65-F5344CB8AC3E}">
        <p14:creationId xmlns:p14="http://schemas.microsoft.com/office/powerpoint/2010/main" val="137614332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45B5D-F27E-79C0-7B73-A991DC70059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6A71EC0-3799-6535-ED6E-18CAD5A7F142}"/>
              </a:ext>
            </a:extLst>
          </p:cNvPr>
          <p:cNvSpPr>
            <a:spLocks noGrp="1"/>
          </p:cNvSpPr>
          <p:nvPr>
            <p:ph type="title"/>
          </p:nvPr>
        </p:nvSpPr>
        <p:spPr/>
        <p:txBody>
          <a:bodyPr/>
          <a:lstStyle/>
          <a:p>
            <a:r>
              <a:rPr lang="en-GB"/>
              <a:t>New: Electrolytic Low Carbon Hydrogen</a:t>
            </a:r>
            <a:endParaRPr lang="en-GB" sz="2400"/>
          </a:p>
        </p:txBody>
      </p:sp>
      <p:sp>
        <p:nvSpPr>
          <p:cNvPr id="3" name="Text Placeholder 2">
            <a:extLst>
              <a:ext uri="{FF2B5EF4-FFF2-40B4-BE49-F238E27FC236}">
                <a16:creationId xmlns:a16="http://schemas.microsoft.com/office/drawing/2014/main" id="{5F1FA2F6-7027-D95D-B29D-5EB6F401C038}"/>
              </a:ext>
            </a:extLst>
          </p:cNvPr>
          <p:cNvSpPr>
            <a:spLocks noGrp="1"/>
          </p:cNvSpPr>
          <p:nvPr>
            <p:ph type="body" idx="1"/>
          </p:nvPr>
        </p:nvSpPr>
        <p:spPr>
          <a:xfrm>
            <a:off x="839786" y="1519428"/>
            <a:ext cx="10512427" cy="4480709"/>
          </a:xfrm>
        </p:spPr>
        <p:txBody>
          <a:bodyPr/>
          <a:lstStyle/>
          <a:p>
            <a:pPr marL="637200" indent="-457200"/>
            <a:r>
              <a:rPr lang="en-IE" sz="2000" i="1">
                <a:solidFill>
                  <a:schemeClr val="accent5">
                    <a:lumMod val="75000"/>
                  </a:schemeClr>
                </a:solidFill>
              </a:rPr>
              <a:t>The adoption of the </a:t>
            </a:r>
            <a:r>
              <a:rPr lang="en-IE" sz="2000" i="1">
                <a:solidFill>
                  <a:schemeClr val="accent5">
                    <a:lumMod val="75000"/>
                  </a:schemeClr>
                </a:solidFill>
                <a:hlinkClick r:id="rId3">
                  <a:extLst>
                    <a:ext uri="{A12FA001-AC4F-418D-AE19-62706E023703}">
                      <ahyp:hlinkClr xmlns:ahyp="http://schemas.microsoft.com/office/drawing/2018/hyperlinkcolor" val="tx"/>
                    </a:ext>
                  </a:extLst>
                </a:hlinkClick>
              </a:rPr>
              <a:t>Delegated Act (EU) 2025/2359 </a:t>
            </a:r>
            <a:r>
              <a:rPr lang="en-IE" sz="2000" i="1">
                <a:solidFill>
                  <a:schemeClr val="accent5">
                    <a:lumMod val="75000"/>
                  </a:schemeClr>
                </a:solidFill>
              </a:rPr>
              <a:t>now provides a clear methodology to certify and verify the production of low carbon hydrogen.  For the IF25 H2 Auction, eligibility is limited to low carbon hydrogen that is produced from an electrolyser. </a:t>
            </a:r>
          </a:p>
          <a:p>
            <a:pPr marL="180000" indent="0">
              <a:buNone/>
            </a:pPr>
            <a:endParaRPr lang="en-IE" sz="2000"/>
          </a:p>
          <a:p>
            <a:pPr marL="637200" indent="-457200"/>
            <a:r>
              <a:rPr lang="en-IE" sz="2000"/>
              <a:t>This product will only be eligible for projects applying into </a:t>
            </a:r>
            <a:r>
              <a:rPr lang="en-IE" sz="2000" b="1"/>
              <a:t>Topics 2 and 3. </a:t>
            </a:r>
            <a:r>
              <a:rPr lang="en-IE" sz="2000"/>
              <a:t>Projects applying to Topic 1 can still produce non-RFNBO H2, but will receive no payments for it.</a:t>
            </a:r>
          </a:p>
          <a:p>
            <a:pPr marL="180000" indent="0">
              <a:buNone/>
            </a:pPr>
            <a:endParaRPr lang="en-IE" sz="2000"/>
          </a:p>
          <a:p>
            <a:pPr marL="637200" indent="-457200"/>
            <a:r>
              <a:rPr lang="en-IE" sz="2000"/>
              <a:t>Definition of Low Carbon Hydrogen (DIR(EU) 2024/1788): </a:t>
            </a:r>
            <a:r>
              <a:rPr lang="en-IE" sz="2000" i="1"/>
              <a:t>“</a:t>
            </a:r>
            <a:r>
              <a:rPr lang="en-US" sz="2000" i="1"/>
              <a:t>means hydrogen the energy content of which is derived </a:t>
            </a:r>
            <a:r>
              <a:rPr lang="en-US" sz="2000" b="1" i="1"/>
              <a:t>from non-renewable sources</a:t>
            </a:r>
            <a:r>
              <a:rPr lang="en-US" sz="2000" i="1"/>
              <a:t>, which meets the </a:t>
            </a:r>
            <a:r>
              <a:rPr lang="en-US" sz="2000" b="1" i="1"/>
              <a:t>greenhouse gas emission reduction threshold of 70 % </a:t>
            </a:r>
            <a:r>
              <a:rPr lang="en-US" sz="2000" i="1"/>
              <a:t>compared to the fossil fuel comparator for renewable fuels of non-biological origin set out in the methodology for assessing greenhouse gas emissions savings from renewable fuels of non-biological origin and from recycled carbon fuels, adopted pursuant to Article 29a(3) of Directive (EU) 2018/2001”</a:t>
            </a:r>
            <a:endParaRPr lang="en-IE" sz="2000" i="1"/>
          </a:p>
          <a:p>
            <a:pPr marL="180000" indent="0">
              <a:buNone/>
            </a:pPr>
            <a:endParaRPr lang="en-IE" sz="2000"/>
          </a:p>
        </p:txBody>
      </p:sp>
    </p:spTree>
    <p:extLst>
      <p:ext uri="{BB962C8B-B14F-4D97-AF65-F5344CB8AC3E}">
        <p14:creationId xmlns:p14="http://schemas.microsoft.com/office/powerpoint/2010/main" val="30920430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1B603-A4CE-6521-FA64-4BB72AA094C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725C33A-64BD-ED14-44F1-C0873B58F535}"/>
              </a:ext>
            </a:extLst>
          </p:cNvPr>
          <p:cNvSpPr>
            <a:spLocks noGrp="1"/>
          </p:cNvSpPr>
          <p:nvPr>
            <p:ph type="title"/>
          </p:nvPr>
        </p:nvSpPr>
        <p:spPr/>
        <p:txBody>
          <a:bodyPr/>
          <a:lstStyle/>
          <a:p>
            <a:r>
              <a:rPr lang="en-GB"/>
              <a:t>New: Electrolytic Low Carbon Hydrogen</a:t>
            </a:r>
            <a:endParaRPr lang="en-GB" sz="2400"/>
          </a:p>
        </p:txBody>
      </p:sp>
      <p:sp>
        <p:nvSpPr>
          <p:cNvPr id="3" name="Text Placeholder 2">
            <a:extLst>
              <a:ext uri="{FF2B5EF4-FFF2-40B4-BE49-F238E27FC236}">
                <a16:creationId xmlns:a16="http://schemas.microsoft.com/office/drawing/2014/main" id="{5E924D91-A548-348F-87FF-B52BE0C45D58}"/>
              </a:ext>
            </a:extLst>
          </p:cNvPr>
          <p:cNvSpPr>
            <a:spLocks noGrp="1"/>
          </p:cNvSpPr>
          <p:nvPr>
            <p:ph type="body" idx="1"/>
          </p:nvPr>
        </p:nvSpPr>
        <p:spPr>
          <a:xfrm>
            <a:off x="839786" y="1519428"/>
            <a:ext cx="10512427" cy="4480709"/>
          </a:xfrm>
        </p:spPr>
        <p:txBody>
          <a:bodyPr/>
          <a:lstStyle/>
          <a:p>
            <a:pPr marL="637200" indent="-457200"/>
            <a:r>
              <a:rPr lang="en-IE" sz="2000"/>
              <a:t>There will be a </a:t>
            </a:r>
            <a:r>
              <a:rPr lang="en-IE" sz="2000" b="1"/>
              <a:t>single bidding price </a:t>
            </a:r>
            <a:r>
              <a:rPr lang="en-IE" sz="2000"/>
              <a:t>covering ELC and RFNBO hydrogen volumes</a:t>
            </a:r>
            <a:endParaRPr lang="en-IE" sz="2000" b="1"/>
          </a:p>
          <a:p>
            <a:pPr marL="180000" indent="0">
              <a:buNone/>
            </a:pPr>
            <a:endParaRPr lang="en-IE" sz="2000"/>
          </a:p>
          <a:p>
            <a:pPr marL="637200" indent="-457200"/>
            <a:r>
              <a:rPr lang="en-IE" sz="2000"/>
              <a:t>At application stage, the </a:t>
            </a:r>
            <a:r>
              <a:rPr lang="en-IE" sz="2000" b="1"/>
              <a:t>electricity sourcing strategy </a:t>
            </a:r>
            <a:r>
              <a:rPr lang="en-IE" sz="2000"/>
              <a:t>will need to demonstrate that the project will be able to produce electrolytic low carbon hydrogen with the installed capacity of the electrolyser that will comply with the minimum emissions thresholds of the definition of Directive 2024/1788 and following the GHG calculation methodology of its Delegated Act. </a:t>
            </a:r>
          </a:p>
          <a:p>
            <a:pPr marL="180000" indent="0">
              <a:buNone/>
            </a:pPr>
            <a:endParaRPr lang="en-IE" sz="2000"/>
          </a:p>
          <a:p>
            <a:pPr marL="637200" indent="-457200"/>
            <a:r>
              <a:rPr lang="en-IE" sz="2000"/>
              <a:t>During implementations, </a:t>
            </a:r>
            <a:r>
              <a:rPr lang="en-IE" sz="2000" b="1"/>
              <a:t>sub-volumes of ELC and RFNBO hydrogen </a:t>
            </a:r>
            <a:r>
              <a:rPr lang="en-IE" sz="2000"/>
              <a:t>may vary, as long as the total volume of hydrogen produced respects the production requirements.</a:t>
            </a:r>
          </a:p>
          <a:p>
            <a:pPr marL="180000" indent="0">
              <a:buNone/>
            </a:pPr>
            <a:endParaRPr lang="en-IE" sz="2000"/>
          </a:p>
          <a:p>
            <a:pPr marL="637200" indent="-457200"/>
            <a:r>
              <a:rPr lang="en-IE" sz="2000"/>
              <a:t>Payments will only be received upon </a:t>
            </a:r>
            <a:r>
              <a:rPr lang="en-IE" sz="2000" b="1"/>
              <a:t>certified and verified volumes</a:t>
            </a:r>
            <a:r>
              <a:rPr lang="en-IE" sz="2000"/>
              <a:t>. Voluntary Schemes for low carbon fuels are expected to be ready during 2026. </a:t>
            </a:r>
          </a:p>
        </p:txBody>
      </p:sp>
    </p:spTree>
    <p:extLst>
      <p:ext uri="{BB962C8B-B14F-4D97-AF65-F5344CB8AC3E}">
        <p14:creationId xmlns:p14="http://schemas.microsoft.com/office/powerpoint/2010/main" val="139878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7039B-DB23-BE23-5E5E-66482465CD7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05953D5-8326-42F1-81DF-F7A04615B97A}"/>
              </a:ext>
            </a:extLst>
          </p:cNvPr>
          <p:cNvSpPr>
            <a:spLocks noGrp="1"/>
          </p:cNvSpPr>
          <p:nvPr>
            <p:ph type="title"/>
          </p:nvPr>
        </p:nvSpPr>
        <p:spPr/>
        <p:txBody>
          <a:bodyPr/>
          <a:lstStyle/>
          <a:p>
            <a:r>
              <a:rPr lang="en-GB"/>
              <a:t>New: Resilience Criteria</a:t>
            </a:r>
            <a:endParaRPr lang="en-GB" sz="2400"/>
          </a:p>
        </p:txBody>
      </p:sp>
      <p:sp>
        <p:nvSpPr>
          <p:cNvPr id="3" name="Text Placeholder 2">
            <a:extLst>
              <a:ext uri="{FF2B5EF4-FFF2-40B4-BE49-F238E27FC236}">
                <a16:creationId xmlns:a16="http://schemas.microsoft.com/office/drawing/2014/main" id="{C7746AD0-630B-3EE0-0A04-A24AF444E92F}"/>
              </a:ext>
            </a:extLst>
          </p:cNvPr>
          <p:cNvSpPr>
            <a:spLocks noGrp="1"/>
          </p:cNvSpPr>
          <p:nvPr>
            <p:ph type="body" idx="1"/>
          </p:nvPr>
        </p:nvSpPr>
        <p:spPr/>
        <p:txBody>
          <a:bodyPr/>
          <a:lstStyle/>
          <a:p>
            <a:pPr marL="180000" indent="0">
              <a:buNone/>
            </a:pPr>
            <a:r>
              <a:rPr lang="en-IE" sz="1800" i="1">
                <a:solidFill>
                  <a:schemeClr val="accent5">
                    <a:lumMod val="75000"/>
                  </a:schemeClr>
                </a:solidFill>
              </a:rPr>
              <a:t>The adoption of NZIA Implementing Act (REG (EU) 2025/1176 creates reference pre-qualification and award criteria for auctions for the deployment of energy from renewable sources, including resilience contribution criteria for electrolysers. The IF25 H2 Auction is now fully aligned with NZIA requirements. </a:t>
            </a:r>
          </a:p>
          <a:p>
            <a:pPr marL="180000" indent="0">
              <a:buNone/>
            </a:pPr>
            <a:endParaRPr lang="en-IE" sz="1800" i="1">
              <a:solidFill>
                <a:srgbClr val="0070C0"/>
              </a:solidFill>
            </a:endParaRPr>
          </a:p>
          <a:p>
            <a:pPr marL="522900" indent="-342900"/>
            <a:r>
              <a:rPr lang="en-US" sz="1800"/>
              <a:t>At least </a:t>
            </a:r>
            <a:r>
              <a:rPr lang="en-US" sz="1800" b="1"/>
              <a:t>75% of the </a:t>
            </a:r>
            <a:r>
              <a:rPr lang="en-US" sz="1800" b="1" err="1"/>
              <a:t>electrolysers</a:t>
            </a:r>
            <a:r>
              <a:rPr lang="en-US" sz="1800" b="1"/>
              <a:t> </a:t>
            </a:r>
            <a:r>
              <a:rPr lang="en-US" sz="1800"/>
              <a:t>included in the project must originate in a country different than China. For those at least 75% of the </a:t>
            </a:r>
            <a:r>
              <a:rPr lang="en-US" sz="1800" err="1"/>
              <a:t>electrolysers</a:t>
            </a:r>
            <a:r>
              <a:rPr lang="en-US" sz="1800"/>
              <a:t>:</a:t>
            </a:r>
          </a:p>
          <a:p>
            <a:pPr marL="522900" indent="-342900"/>
            <a:endParaRPr lang="en-US" sz="1800"/>
          </a:p>
          <a:p>
            <a:pPr marL="980100" lvl="1" indent="-342900"/>
            <a:r>
              <a:rPr lang="en-US" sz="1800" b="1"/>
              <a:t>stacks </a:t>
            </a:r>
            <a:r>
              <a:rPr lang="en-US" sz="1800"/>
              <a:t>must originate in a country different than China</a:t>
            </a:r>
          </a:p>
          <a:p>
            <a:pPr marL="980100" lvl="1" indent="-342900"/>
            <a:r>
              <a:rPr lang="en-US" sz="1800"/>
              <a:t>no more than </a:t>
            </a:r>
            <a:r>
              <a:rPr lang="en-US" sz="1800" b="1"/>
              <a:t>two of main specific components </a:t>
            </a:r>
            <a:r>
              <a:rPr lang="en-US" sz="1800"/>
              <a:t>may originate in China (stacks cannot count for these two components).</a:t>
            </a:r>
          </a:p>
          <a:p>
            <a:pPr marL="980100" lvl="1" indent="-342900"/>
            <a:endParaRPr lang="en-US" sz="1800"/>
          </a:p>
          <a:p>
            <a:pPr marL="522900" indent="-342900"/>
            <a:r>
              <a:rPr lang="en-US" sz="1800"/>
              <a:t>Simplification: In IF25 H2 Auction, </a:t>
            </a:r>
            <a:r>
              <a:rPr lang="en-US" sz="1800" b="1"/>
              <a:t>no ISO standards </a:t>
            </a:r>
            <a:r>
              <a:rPr lang="en-US" sz="1800"/>
              <a:t>are required anymore and the information requested from the </a:t>
            </a:r>
            <a:r>
              <a:rPr lang="en-US" sz="1800" err="1"/>
              <a:t>electrolyser</a:t>
            </a:r>
            <a:r>
              <a:rPr lang="en-US" sz="1800"/>
              <a:t> manufacturer has also been simplified (</a:t>
            </a:r>
            <a:r>
              <a:rPr lang="en-US" sz="1800" err="1"/>
              <a:t>e.g</a:t>
            </a:r>
            <a:r>
              <a:rPr lang="en-US" sz="1800"/>
              <a:t> no information CRM content</a:t>
            </a:r>
          </a:p>
          <a:p>
            <a:pPr marL="522900" indent="-342900"/>
            <a:endParaRPr lang="en-IE" sz="1800"/>
          </a:p>
        </p:txBody>
      </p:sp>
    </p:spTree>
    <p:extLst>
      <p:ext uri="{BB962C8B-B14F-4D97-AF65-F5344CB8AC3E}">
        <p14:creationId xmlns:p14="http://schemas.microsoft.com/office/powerpoint/2010/main" val="415324121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102464-DC41-E94B-33B5-4E8A5199E45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42AE80D-18E7-450B-CB3A-87FA7DDD8820}"/>
              </a:ext>
            </a:extLst>
          </p:cNvPr>
          <p:cNvSpPr>
            <a:spLocks noGrp="1"/>
          </p:cNvSpPr>
          <p:nvPr>
            <p:ph type="title"/>
          </p:nvPr>
        </p:nvSpPr>
        <p:spPr/>
        <p:txBody>
          <a:bodyPr/>
          <a:lstStyle/>
          <a:p>
            <a:r>
              <a:rPr lang="en-GB"/>
              <a:t>New: Resilience Criteria</a:t>
            </a:r>
            <a:endParaRPr lang="en-GB" sz="2400"/>
          </a:p>
        </p:txBody>
      </p:sp>
      <p:sp>
        <p:nvSpPr>
          <p:cNvPr id="3" name="Text Placeholder 2">
            <a:extLst>
              <a:ext uri="{FF2B5EF4-FFF2-40B4-BE49-F238E27FC236}">
                <a16:creationId xmlns:a16="http://schemas.microsoft.com/office/drawing/2014/main" id="{AE0F164F-A964-9D3B-4E98-625AEA5A4EDD}"/>
              </a:ext>
            </a:extLst>
          </p:cNvPr>
          <p:cNvSpPr>
            <a:spLocks noGrp="1"/>
          </p:cNvSpPr>
          <p:nvPr>
            <p:ph type="body" idx="1"/>
          </p:nvPr>
        </p:nvSpPr>
        <p:spPr>
          <a:xfrm>
            <a:off x="839786" y="1373124"/>
            <a:ext cx="10512427" cy="4480709"/>
          </a:xfrm>
        </p:spPr>
        <p:txBody>
          <a:bodyPr/>
          <a:lstStyle/>
          <a:p>
            <a:pPr marL="522605" indent="-342900"/>
            <a:r>
              <a:rPr lang="en-US" sz="2000" b="1">
                <a:latin typeface="EC Square Sans Pro"/>
              </a:rPr>
              <a:t>Cybersecurity requirements:</a:t>
            </a:r>
            <a:r>
              <a:rPr lang="en-US" sz="2000">
                <a:latin typeface="EC Square Sans Pro"/>
              </a:rPr>
              <a:t> are now fully aligned with NZIA’s IA.</a:t>
            </a:r>
            <a:endParaRPr lang="en-US">
              <a:latin typeface="EC Square Sans Pro"/>
            </a:endParaRPr>
          </a:p>
          <a:p>
            <a:pPr marL="179705" indent="0">
              <a:buNone/>
            </a:pPr>
            <a:endParaRPr lang="en-US" sz="2000"/>
          </a:p>
          <a:p>
            <a:pPr marL="979805" lvl="1" indent="-342900"/>
            <a:r>
              <a:rPr lang="en-US" sz="1600">
                <a:latin typeface="EC Square Sans Pro"/>
              </a:rPr>
              <a:t>Project to explain how it will comply with </a:t>
            </a:r>
            <a:r>
              <a:rPr lang="en-US" sz="1600" b="1">
                <a:latin typeface="EC Square Sans Pro"/>
              </a:rPr>
              <a:t>security by design </a:t>
            </a:r>
            <a:r>
              <a:rPr lang="en-US" sz="1600">
                <a:latin typeface="EC Square Sans Pro"/>
              </a:rPr>
              <a:t>requirements</a:t>
            </a:r>
          </a:p>
          <a:p>
            <a:pPr marL="979805" lvl="1" indent="-342900"/>
            <a:endParaRPr lang="en-US" sz="1600"/>
          </a:p>
          <a:p>
            <a:pPr marL="979805" lvl="1" indent="-342900"/>
            <a:r>
              <a:rPr lang="en-US" sz="1600" b="1">
                <a:latin typeface="EC Square Sans Pro"/>
              </a:rPr>
              <a:t>Operational control of the installation established in the EEA:  </a:t>
            </a:r>
            <a:r>
              <a:rPr lang="en-US" sz="1600">
                <a:latin typeface="EC Square Sans Pro"/>
              </a:rPr>
              <a:t>the operational control of the </a:t>
            </a:r>
            <a:r>
              <a:rPr lang="en-US" sz="1600" err="1">
                <a:latin typeface="EC Square Sans Pro"/>
              </a:rPr>
              <a:t>electrolyser</a:t>
            </a:r>
            <a:r>
              <a:rPr lang="en-US" sz="1600">
                <a:latin typeface="EC Square Sans Pro"/>
              </a:rPr>
              <a:t> must be carried out by an entity established in the EEA.</a:t>
            </a:r>
          </a:p>
          <a:p>
            <a:pPr marL="636905" lvl="1" indent="0">
              <a:buNone/>
            </a:pPr>
            <a:endParaRPr lang="en-US" sz="1600"/>
          </a:p>
          <a:p>
            <a:pPr marL="979805" lvl="1" indent="-342900"/>
            <a:r>
              <a:rPr lang="en-US" sz="1600" b="1">
                <a:latin typeface="EC Square Sans Pro"/>
              </a:rPr>
              <a:t>Data stored and processed within the EEA: </a:t>
            </a:r>
            <a:r>
              <a:rPr lang="en-US" sz="1600">
                <a:latin typeface="EC Square Sans Pro"/>
              </a:rPr>
              <a:t>the project’s data is stored and processed either on the project/company own server in their premise  in EEA or  on the cloud but, in this case, the data </a:t>
            </a:r>
            <a:r>
              <a:rPr lang="en-US" sz="1600" err="1">
                <a:latin typeface="EC Square Sans Pro"/>
              </a:rPr>
              <a:t>centre</a:t>
            </a:r>
            <a:r>
              <a:rPr lang="en-US" sz="1600">
                <a:latin typeface="EC Square Sans Pro"/>
              </a:rPr>
              <a:t> serving this cloud has to be in the EEA. </a:t>
            </a:r>
          </a:p>
          <a:p>
            <a:pPr marL="979805" lvl="1" indent="-342900"/>
            <a:endParaRPr lang="en-US" sz="1800"/>
          </a:p>
          <a:p>
            <a:pPr marL="522605" indent="-342900"/>
            <a:r>
              <a:rPr lang="en-US" sz="2000">
                <a:latin typeface="EC Square Sans Pro"/>
              </a:rPr>
              <a:t>Reminder of existing rules under </a:t>
            </a:r>
            <a:r>
              <a:rPr lang="en-US" sz="2000" b="1">
                <a:latin typeface="EC Square Sans Pro"/>
              </a:rPr>
              <a:t>the Foreign Subsidy Regulation (FRS), State aid and Trade </a:t>
            </a:r>
            <a:r>
              <a:rPr lang="en-US" sz="2000" b="1" err="1">
                <a:latin typeface="EC Square Sans Pro"/>
              </a:rPr>
              <a:t>Defence</a:t>
            </a:r>
            <a:r>
              <a:rPr lang="en-US" sz="2000" b="1">
                <a:latin typeface="EC Square Sans Pro"/>
              </a:rPr>
              <a:t> Instruments (TDI)</a:t>
            </a:r>
          </a:p>
          <a:p>
            <a:pPr marL="522605" indent="-342900"/>
            <a:endParaRPr lang="en-US" sz="2000"/>
          </a:p>
          <a:p>
            <a:pPr marL="979805" lvl="1" indent="-342900"/>
            <a:r>
              <a:rPr lang="en-US" sz="1600" b="1">
                <a:latin typeface="EC Square Sans Pro"/>
              </a:rPr>
              <a:t>FRS</a:t>
            </a:r>
            <a:r>
              <a:rPr lang="en-US" sz="1600">
                <a:latin typeface="EC Square Sans Pro"/>
              </a:rPr>
              <a:t>: Investigations to companies established in the EU that might have received foreign subsidies, which could distort the competition in the internal market</a:t>
            </a:r>
          </a:p>
          <a:p>
            <a:pPr marL="979805" lvl="1" indent="-342900"/>
            <a:endParaRPr lang="en-US" sz="1600"/>
          </a:p>
          <a:p>
            <a:pPr marL="979805" lvl="1" indent="-342900"/>
            <a:r>
              <a:rPr lang="en-US" sz="1600" b="1">
                <a:latin typeface="EC Square Sans Pro"/>
              </a:rPr>
              <a:t>TDI: </a:t>
            </a:r>
            <a:r>
              <a:rPr lang="en-US" sz="1600">
                <a:latin typeface="EC Square Sans Pro"/>
              </a:rPr>
              <a:t>Investigations to unfair trade practices focusing on companies established outside the EU (e.g. subsidy schemes, dumping practices affecting all sector etc.)</a:t>
            </a:r>
          </a:p>
          <a:p>
            <a:pPr marL="522605" indent="-342900"/>
            <a:endParaRPr lang="en-US" sz="2000" b="1"/>
          </a:p>
        </p:txBody>
      </p:sp>
    </p:spTree>
    <p:extLst>
      <p:ext uri="{BB962C8B-B14F-4D97-AF65-F5344CB8AC3E}">
        <p14:creationId xmlns:p14="http://schemas.microsoft.com/office/powerpoint/2010/main" val="2093178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4780AF-33CD-03B7-9ABC-AD7701737E1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456DD6A-97DD-C96B-86CF-40FDCED14FF1}"/>
              </a:ext>
            </a:extLst>
          </p:cNvPr>
          <p:cNvSpPr>
            <a:spLocks noGrp="1"/>
          </p:cNvSpPr>
          <p:nvPr>
            <p:ph type="title"/>
          </p:nvPr>
        </p:nvSpPr>
        <p:spPr/>
        <p:txBody>
          <a:bodyPr/>
          <a:lstStyle/>
          <a:p>
            <a:r>
              <a:rPr lang="en-GB"/>
              <a:t>IF25- CALLS – additional information</a:t>
            </a:r>
            <a:endParaRPr lang="en-GB" sz="3200">
              <a:solidFill>
                <a:srgbClr val="FFC000"/>
              </a:solidFill>
            </a:endParaRPr>
          </a:p>
        </p:txBody>
      </p:sp>
      <p:sp>
        <p:nvSpPr>
          <p:cNvPr id="6" name="Rectangle: Rounded Corners 5">
            <a:extLst>
              <a:ext uri="{FF2B5EF4-FFF2-40B4-BE49-F238E27FC236}">
                <a16:creationId xmlns:a16="http://schemas.microsoft.com/office/drawing/2014/main" id="{D5E5E128-E6BF-1374-2277-687C3611466C}"/>
              </a:ext>
            </a:extLst>
          </p:cNvPr>
          <p:cNvSpPr/>
          <p:nvPr/>
        </p:nvSpPr>
        <p:spPr>
          <a:xfrm>
            <a:off x="8271462" y="2905448"/>
            <a:ext cx="3515684" cy="3355425"/>
          </a:xfrm>
          <a:prstGeom prst="roundRect">
            <a:avLst/>
          </a:prstGeom>
          <a:solidFill>
            <a:schemeClr val="accent2">
              <a:lumMod val="75000"/>
            </a:schemeClr>
          </a:solidFill>
          <a:ln w="19050">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2"/>
              </a:solidFill>
            </a:endParaRPr>
          </a:p>
        </p:txBody>
      </p:sp>
      <p:sp>
        <p:nvSpPr>
          <p:cNvPr id="2" name="Rectangle: Rounded Corners 1">
            <a:extLst>
              <a:ext uri="{FF2B5EF4-FFF2-40B4-BE49-F238E27FC236}">
                <a16:creationId xmlns:a16="http://schemas.microsoft.com/office/drawing/2014/main" id="{424C77DC-CFC7-D938-16BB-58E7A342CB3E}"/>
              </a:ext>
            </a:extLst>
          </p:cNvPr>
          <p:cNvSpPr/>
          <p:nvPr/>
        </p:nvSpPr>
        <p:spPr>
          <a:xfrm>
            <a:off x="4424408" y="2905449"/>
            <a:ext cx="3448261" cy="3355424"/>
          </a:xfrm>
          <a:prstGeom prst="roundRect">
            <a:avLst/>
          </a:prstGeom>
          <a:solidFill>
            <a:schemeClr val="accent5"/>
          </a:solidFill>
          <a:ln w="19050">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2"/>
              </a:solidFill>
            </a:endParaRPr>
          </a:p>
        </p:txBody>
      </p:sp>
      <p:sp>
        <p:nvSpPr>
          <p:cNvPr id="7" name="Rectangle: Rounded Corners 6">
            <a:extLst>
              <a:ext uri="{FF2B5EF4-FFF2-40B4-BE49-F238E27FC236}">
                <a16:creationId xmlns:a16="http://schemas.microsoft.com/office/drawing/2014/main" id="{E62C889B-782A-74A9-BBCC-1791FC3C9277}"/>
              </a:ext>
            </a:extLst>
          </p:cNvPr>
          <p:cNvSpPr/>
          <p:nvPr/>
        </p:nvSpPr>
        <p:spPr>
          <a:xfrm>
            <a:off x="605784" y="2905450"/>
            <a:ext cx="3448261" cy="3355423"/>
          </a:xfrm>
          <a:prstGeom prst="roundRect">
            <a:avLst/>
          </a:prstGeom>
          <a:solidFill>
            <a:schemeClr val="accent5"/>
          </a:solidFill>
          <a:ln w="19050">
            <a:solidFill>
              <a:schemeClr val="tx2">
                <a:lumMod val="10000"/>
                <a:lumOff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bg2"/>
              </a:solidFill>
            </a:endParaRPr>
          </a:p>
        </p:txBody>
      </p:sp>
      <p:sp>
        <p:nvSpPr>
          <p:cNvPr id="14" name="TextBox 13">
            <a:extLst>
              <a:ext uri="{FF2B5EF4-FFF2-40B4-BE49-F238E27FC236}">
                <a16:creationId xmlns:a16="http://schemas.microsoft.com/office/drawing/2014/main" id="{ACDE6236-E480-F3AF-861E-DCA2538DF673}"/>
              </a:ext>
            </a:extLst>
          </p:cNvPr>
          <p:cNvSpPr txBox="1"/>
          <p:nvPr/>
        </p:nvSpPr>
        <p:spPr>
          <a:xfrm>
            <a:off x="8532548" y="3114090"/>
            <a:ext cx="3127248" cy="2862322"/>
          </a:xfrm>
          <a:prstGeom prst="rect">
            <a:avLst/>
          </a:prstGeom>
          <a:noFill/>
        </p:spPr>
        <p:txBody>
          <a:bodyPr wrap="square" lIns="91440" tIns="45720" rIns="91440" bIns="45720" rtlCol="0" anchor="t">
            <a:spAutoFit/>
          </a:bodyPr>
          <a:lstStyle/>
          <a:p>
            <a:pPr algn="ctr"/>
            <a:r>
              <a:rPr lang="fr-BE" b="1">
                <a:solidFill>
                  <a:srgbClr val="BDFFD7"/>
                </a:solidFill>
              </a:rPr>
              <a:t>IF25 NZT </a:t>
            </a:r>
          </a:p>
          <a:p>
            <a:endParaRPr lang="fr-BE">
              <a:solidFill>
                <a:srgbClr val="BDFFD7"/>
              </a:solidFill>
            </a:endParaRPr>
          </a:p>
          <a:p>
            <a:r>
              <a:rPr lang="fr-BE" err="1">
                <a:solidFill>
                  <a:srgbClr val="BDFFD7"/>
                </a:solidFill>
              </a:rPr>
              <a:t>Closing</a:t>
            </a:r>
            <a:r>
              <a:rPr lang="fr-BE">
                <a:solidFill>
                  <a:srgbClr val="BDFFD7"/>
                </a:solidFill>
              </a:rPr>
              <a:t> date:  23/04/2026</a:t>
            </a:r>
          </a:p>
          <a:p>
            <a:r>
              <a:rPr lang="fr-BE">
                <a:solidFill>
                  <a:srgbClr val="BDFFD7"/>
                </a:solidFill>
              </a:rPr>
              <a:t>Budget: 	       € 2.9 billion</a:t>
            </a:r>
          </a:p>
          <a:p>
            <a:endParaRPr lang="fr-BE">
              <a:solidFill>
                <a:srgbClr val="BDFFD7"/>
              </a:solidFill>
            </a:endParaRPr>
          </a:p>
          <a:p>
            <a:r>
              <a:rPr lang="fr-BE">
                <a:solidFill>
                  <a:srgbClr val="BDFFD7"/>
                </a:solidFill>
              </a:rPr>
              <a:t>Info </a:t>
            </a:r>
            <a:r>
              <a:rPr lang="fr-BE" err="1">
                <a:solidFill>
                  <a:srgbClr val="BDFFD7"/>
                </a:solidFill>
              </a:rPr>
              <a:t>day</a:t>
            </a:r>
            <a:r>
              <a:rPr lang="fr-BE">
                <a:solidFill>
                  <a:srgbClr val="BDFFD7"/>
                </a:solidFill>
              </a:rPr>
              <a:t> </a:t>
            </a:r>
            <a:r>
              <a:rPr lang="fr-BE" err="1">
                <a:solidFill>
                  <a:srgbClr val="BDFFD7"/>
                </a:solidFill>
              </a:rPr>
              <a:t>recording</a:t>
            </a:r>
            <a:r>
              <a:rPr lang="fr-BE">
                <a:solidFill>
                  <a:srgbClr val="BDFFD7"/>
                </a:solidFill>
              </a:rPr>
              <a:t> and </a:t>
            </a:r>
            <a:r>
              <a:rPr lang="fr-BE" err="1">
                <a:solidFill>
                  <a:srgbClr val="BDFFD7"/>
                </a:solidFill>
              </a:rPr>
              <a:t>presentation</a:t>
            </a:r>
            <a:endParaRPr lang="fr-BE">
              <a:solidFill>
                <a:srgbClr val="BDFFD7"/>
              </a:solidFill>
            </a:endParaRPr>
          </a:p>
          <a:p>
            <a:endParaRPr lang="en-IE">
              <a:solidFill>
                <a:srgbClr val="BDFFD7"/>
              </a:solidFill>
            </a:endParaRPr>
          </a:p>
          <a:p>
            <a:r>
              <a:rPr lang="en-IE">
                <a:solidFill>
                  <a:srgbClr val="BDFFD7"/>
                </a:solidFill>
                <a:hlinkClick r:id="rId3">
                  <a:extLst>
                    <a:ext uri="{A12FA001-AC4F-418D-AE19-62706E023703}">
                      <ahyp:hlinkClr xmlns:ahyp="http://schemas.microsoft.com/office/drawing/2018/hyperlinkcolor" val="tx"/>
                    </a:ext>
                  </a:extLst>
                </a:hlinkClick>
              </a:rPr>
              <a:t>Q&amp;A</a:t>
            </a:r>
            <a:endParaRPr lang="en-IE">
              <a:solidFill>
                <a:srgbClr val="BDFFD7"/>
              </a:solidFill>
            </a:endParaRPr>
          </a:p>
          <a:p>
            <a:r>
              <a:rPr lang="en-IE">
                <a:solidFill>
                  <a:srgbClr val="BDFFD7"/>
                </a:solidFill>
                <a:hlinkClick r:id="rId4">
                  <a:extLst>
                    <a:ext uri="{A12FA001-AC4F-418D-AE19-62706E023703}">
                      <ahyp:hlinkClr xmlns:ahyp="http://schemas.microsoft.com/office/drawing/2018/hyperlinkcolor" val="tx"/>
                    </a:ext>
                  </a:extLst>
                </a:hlinkClick>
              </a:rPr>
              <a:t>Funding and tender portal</a:t>
            </a:r>
            <a:endParaRPr lang="fr-BE">
              <a:solidFill>
                <a:srgbClr val="BDFFD7"/>
              </a:solidFill>
            </a:endParaRPr>
          </a:p>
        </p:txBody>
      </p:sp>
      <p:sp>
        <p:nvSpPr>
          <p:cNvPr id="15" name="TextBox 14">
            <a:extLst>
              <a:ext uri="{FF2B5EF4-FFF2-40B4-BE49-F238E27FC236}">
                <a16:creationId xmlns:a16="http://schemas.microsoft.com/office/drawing/2014/main" id="{E3E878A6-3A01-7BF6-0675-BB65126C1446}"/>
              </a:ext>
            </a:extLst>
          </p:cNvPr>
          <p:cNvSpPr txBox="1"/>
          <p:nvPr/>
        </p:nvSpPr>
        <p:spPr>
          <a:xfrm>
            <a:off x="4644749" y="3114091"/>
            <a:ext cx="3127248" cy="2862322"/>
          </a:xfrm>
          <a:prstGeom prst="rect">
            <a:avLst/>
          </a:prstGeom>
          <a:noFill/>
        </p:spPr>
        <p:txBody>
          <a:bodyPr wrap="square" rtlCol="0">
            <a:spAutoFit/>
          </a:bodyPr>
          <a:lstStyle/>
          <a:p>
            <a:pPr algn="ctr"/>
            <a:r>
              <a:rPr lang="fr-BE" b="1">
                <a:solidFill>
                  <a:srgbClr val="66FFFC"/>
                </a:solidFill>
              </a:rPr>
              <a:t>IF25 HEAT AUCTION</a:t>
            </a:r>
            <a:endParaRPr lang="en-IE" sz="1600" b="1">
              <a:solidFill>
                <a:srgbClr val="66FFFC"/>
              </a:solidFill>
            </a:endParaRPr>
          </a:p>
          <a:p>
            <a:endParaRPr lang="fr-BE">
              <a:solidFill>
                <a:srgbClr val="66FFFC"/>
              </a:solidFill>
            </a:endParaRPr>
          </a:p>
          <a:p>
            <a:r>
              <a:rPr lang="fr-BE" err="1">
                <a:solidFill>
                  <a:srgbClr val="66FFFC"/>
                </a:solidFill>
              </a:rPr>
              <a:t>Closing</a:t>
            </a:r>
            <a:r>
              <a:rPr lang="fr-BE">
                <a:solidFill>
                  <a:srgbClr val="66FFFC"/>
                </a:solidFill>
              </a:rPr>
              <a:t> date: 19/02/2026</a:t>
            </a:r>
          </a:p>
          <a:p>
            <a:r>
              <a:rPr lang="fr-BE">
                <a:solidFill>
                  <a:srgbClr val="66FFFC"/>
                </a:solidFill>
              </a:rPr>
              <a:t>Budget: 	      € 1.0 billion</a:t>
            </a:r>
          </a:p>
          <a:p>
            <a:endParaRPr lang="fr-BE">
              <a:solidFill>
                <a:srgbClr val="66FFFC"/>
              </a:solidFill>
            </a:endParaRPr>
          </a:p>
          <a:p>
            <a:r>
              <a:rPr lang="fr-BE">
                <a:solidFill>
                  <a:srgbClr val="66FFFC"/>
                </a:solidFill>
              </a:rPr>
              <a:t>Info </a:t>
            </a:r>
            <a:r>
              <a:rPr lang="fr-BE" err="1">
                <a:solidFill>
                  <a:srgbClr val="66FFFC"/>
                </a:solidFill>
              </a:rPr>
              <a:t>day</a:t>
            </a:r>
            <a:r>
              <a:rPr lang="fr-BE">
                <a:solidFill>
                  <a:srgbClr val="66FFFC"/>
                </a:solidFill>
              </a:rPr>
              <a:t> </a:t>
            </a:r>
            <a:r>
              <a:rPr lang="fr-BE">
                <a:solidFill>
                  <a:srgbClr val="66FFFC"/>
                </a:solidFill>
                <a:hlinkClick r:id="rId5">
                  <a:extLst>
                    <a:ext uri="{A12FA001-AC4F-418D-AE19-62706E023703}">
                      <ahyp:hlinkClr xmlns:ahyp="http://schemas.microsoft.com/office/drawing/2018/hyperlinkcolor" val="tx"/>
                    </a:ext>
                  </a:extLst>
                </a:hlinkClick>
              </a:rPr>
              <a:t>recording</a:t>
            </a:r>
            <a:r>
              <a:rPr lang="fr-BE">
                <a:solidFill>
                  <a:srgbClr val="66FFFC"/>
                </a:solidFill>
              </a:rPr>
              <a:t> and </a:t>
            </a:r>
            <a:r>
              <a:rPr lang="fr-BE">
                <a:solidFill>
                  <a:srgbClr val="66FFFC"/>
                </a:solidFill>
                <a:hlinkClick r:id="rId6">
                  <a:extLst>
                    <a:ext uri="{A12FA001-AC4F-418D-AE19-62706E023703}">
                      <ahyp:hlinkClr xmlns:ahyp="http://schemas.microsoft.com/office/drawing/2018/hyperlinkcolor" val="tx"/>
                    </a:ext>
                  </a:extLst>
                </a:hlinkClick>
              </a:rPr>
              <a:t>presentation</a:t>
            </a:r>
            <a:endParaRPr lang="fr-BE">
              <a:solidFill>
                <a:srgbClr val="66FFFC"/>
              </a:solidFill>
            </a:endParaRPr>
          </a:p>
          <a:p>
            <a:endParaRPr lang="en-IE">
              <a:solidFill>
                <a:srgbClr val="66FFFC"/>
              </a:solidFill>
            </a:endParaRPr>
          </a:p>
          <a:p>
            <a:r>
              <a:rPr lang="en-IE">
                <a:solidFill>
                  <a:srgbClr val="66FFFC"/>
                </a:solidFill>
                <a:hlinkClick r:id="rId7">
                  <a:extLst>
                    <a:ext uri="{A12FA001-AC4F-418D-AE19-62706E023703}">
                      <ahyp:hlinkClr xmlns:ahyp="http://schemas.microsoft.com/office/drawing/2018/hyperlinkcolor" val="tx"/>
                    </a:ext>
                  </a:extLst>
                </a:hlinkClick>
              </a:rPr>
              <a:t>Q&amp;A</a:t>
            </a:r>
            <a:endParaRPr lang="en-IE">
              <a:solidFill>
                <a:srgbClr val="66FFFC"/>
              </a:solidFill>
            </a:endParaRPr>
          </a:p>
          <a:p>
            <a:r>
              <a:rPr lang="en-IE">
                <a:solidFill>
                  <a:srgbClr val="66FFFC"/>
                </a:solidFill>
                <a:hlinkClick r:id="rId8">
                  <a:extLst>
                    <a:ext uri="{A12FA001-AC4F-418D-AE19-62706E023703}">
                      <ahyp:hlinkClr xmlns:ahyp="http://schemas.microsoft.com/office/drawing/2018/hyperlinkcolor" val="tx"/>
                    </a:ext>
                  </a:extLst>
                </a:hlinkClick>
              </a:rPr>
              <a:t>Funding and tender portal</a:t>
            </a:r>
            <a:endParaRPr lang="fr-BE">
              <a:solidFill>
                <a:srgbClr val="66FFFC"/>
              </a:solidFill>
            </a:endParaRPr>
          </a:p>
        </p:txBody>
      </p:sp>
      <p:sp>
        <p:nvSpPr>
          <p:cNvPr id="16" name="TextBox 15">
            <a:extLst>
              <a:ext uri="{FF2B5EF4-FFF2-40B4-BE49-F238E27FC236}">
                <a16:creationId xmlns:a16="http://schemas.microsoft.com/office/drawing/2014/main" id="{B0D0153F-88CD-DFE8-BE91-EFF8D3D69D1E}"/>
              </a:ext>
            </a:extLst>
          </p:cNvPr>
          <p:cNvSpPr txBox="1"/>
          <p:nvPr/>
        </p:nvSpPr>
        <p:spPr>
          <a:xfrm>
            <a:off x="766290" y="3151999"/>
            <a:ext cx="3127248" cy="2862322"/>
          </a:xfrm>
          <a:prstGeom prst="rect">
            <a:avLst/>
          </a:prstGeom>
          <a:noFill/>
        </p:spPr>
        <p:txBody>
          <a:bodyPr wrap="square" rtlCol="0">
            <a:spAutoFit/>
          </a:bodyPr>
          <a:lstStyle/>
          <a:p>
            <a:pPr algn="ctr"/>
            <a:r>
              <a:rPr lang="fr-BE" b="1">
                <a:solidFill>
                  <a:srgbClr val="66FFFC"/>
                </a:solidFill>
              </a:rPr>
              <a:t>IF25 H2 AUCTION</a:t>
            </a:r>
            <a:endParaRPr lang="en-IE" sz="1600" b="1">
              <a:solidFill>
                <a:srgbClr val="66FFFC"/>
              </a:solidFill>
            </a:endParaRPr>
          </a:p>
          <a:p>
            <a:endParaRPr lang="fr-BE">
              <a:solidFill>
                <a:srgbClr val="66FFFC"/>
              </a:solidFill>
            </a:endParaRPr>
          </a:p>
          <a:p>
            <a:r>
              <a:rPr lang="fr-BE" err="1">
                <a:solidFill>
                  <a:srgbClr val="66FFFC"/>
                </a:solidFill>
              </a:rPr>
              <a:t>Closing</a:t>
            </a:r>
            <a:r>
              <a:rPr lang="fr-BE">
                <a:solidFill>
                  <a:srgbClr val="66FFFC"/>
                </a:solidFill>
              </a:rPr>
              <a:t> date: 19/02/2026</a:t>
            </a:r>
          </a:p>
          <a:p>
            <a:r>
              <a:rPr lang="fr-BE">
                <a:solidFill>
                  <a:srgbClr val="66FFFC"/>
                </a:solidFill>
              </a:rPr>
              <a:t>Budget: 	      € 1.3 billion </a:t>
            </a:r>
          </a:p>
          <a:p>
            <a:endParaRPr lang="fr-BE">
              <a:solidFill>
                <a:srgbClr val="66FFFC"/>
              </a:solidFill>
            </a:endParaRPr>
          </a:p>
          <a:p>
            <a:r>
              <a:rPr lang="fr-BE">
                <a:solidFill>
                  <a:srgbClr val="66FFFC"/>
                </a:solidFill>
              </a:rPr>
              <a:t>Info </a:t>
            </a:r>
            <a:r>
              <a:rPr lang="fr-BE" err="1">
                <a:solidFill>
                  <a:srgbClr val="66FFFC"/>
                </a:solidFill>
              </a:rPr>
              <a:t>day</a:t>
            </a:r>
            <a:r>
              <a:rPr lang="fr-BE">
                <a:solidFill>
                  <a:srgbClr val="66FFFC"/>
                </a:solidFill>
              </a:rPr>
              <a:t> </a:t>
            </a:r>
            <a:r>
              <a:rPr lang="fr-BE">
                <a:solidFill>
                  <a:srgbClr val="66FFFC"/>
                </a:solidFill>
                <a:hlinkClick r:id="rId9">
                  <a:extLst>
                    <a:ext uri="{A12FA001-AC4F-418D-AE19-62706E023703}">
                      <ahyp:hlinkClr xmlns:ahyp="http://schemas.microsoft.com/office/drawing/2018/hyperlinkcolor" val="tx"/>
                    </a:ext>
                  </a:extLst>
                </a:hlinkClick>
              </a:rPr>
              <a:t>recording</a:t>
            </a:r>
            <a:r>
              <a:rPr lang="fr-BE">
                <a:solidFill>
                  <a:srgbClr val="66FFFC"/>
                </a:solidFill>
              </a:rPr>
              <a:t> and </a:t>
            </a:r>
            <a:r>
              <a:rPr lang="fr-BE">
                <a:solidFill>
                  <a:srgbClr val="66FFFC"/>
                </a:solidFill>
                <a:hlinkClick r:id="rId10">
                  <a:extLst>
                    <a:ext uri="{A12FA001-AC4F-418D-AE19-62706E023703}">
                      <ahyp:hlinkClr xmlns:ahyp="http://schemas.microsoft.com/office/drawing/2018/hyperlinkcolor" val="tx"/>
                    </a:ext>
                  </a:extLst>
                </a:hlinkClick>
              </a:rPr>
              <a:t>presentation</a:t>
            </a:r>
            <a:endParaRPr lang="fr-BE">
              <a:solidFill>
                <a:srgbClr val="66FFFC"/>
              </a:solidFill>
            </a:endParaRPr>
          </a:p>
          <a:p>
            <a:endParaRPr lang="en-IE">
              <a:solidFill>
                <a:srgbClr val="66FFFC"/>
              </a:solidFill>
            </a:endParaRPr>
          </a:p>
          <a:p>
            <a:r>
              <a:rPr lang="en-IE">
                <a:solidFill>
                  <a:srgbClr val="66FFFC"/>
                </a:solidFill>
              </a:rPr>
              <a:t>Q&amp;A</a:t>
            </a:r>
          </a:p>
          <a:p>
            <a:r>
              <a:rPr lang="en-IE">
                <a:solidFill>
                  <a:srgbClr val="66FFFC"/>
                </a:solidFill>
                <a:hlinkClick r:id="rId11">
                  <a:extLst>
                    <a:ext uri="{A12FA001-AC4F-418D-AE19-62706E023703}">
                      <ahyp:hlinkClr xmlns:ahyp="http://schemas.microsoft.com/office/drawing/2018/hyperlinkcolor" val="tx"/>
                    </a:ext>
                  </a:extLst>
                </a:hlinkClick>
              </a:rPr>
              <a:t>Funding and tender portal</a:t>
            </a:r>
            <a:endParaRPr lang="fr-BE">
              <a:solidFill>
                <a:srgbClr val="66FFFC"/>
              </a:solidFill>
            </a:endParaRPr>
          </a:p>
        </p:txBody>
      </p:sp>
      <p:pic>
        <p:nvPicPr>
          <p:cNvPr id="8" name="Picture 7">
            <a:extLst>
              <a:ext uri="{FF2B5EF4-FFF2-40B4-BE49-F238E27FC236}">
                <a16:creationId xmlns:a16="http://schemas.microsoft.com/office/drawing/2014/main" id="{7CBECBBD-E8D1-4FF4-23FD-4AD7F077D6BE}"/>
              </a:ext>
            </a:extLst>
          </p:cNvPr>
          <p:cNvPicPr>
            <a:picLocks noChangeAspect="1"/>
          </p:cNvPicPr>
          <p:nvPr/>
        </p:nvPicPr>
        <p:blipFill>
          <a:blip r:embed="rId12"/>
          <a:stretch>
            <a:fillRect/>
          </a:stretch>
        </p:blipFill>
        <p:spPr>
          <a:xfrm>
            <a:off x="605784" y="1428747"/>
            <a:ext cx="1160995" cy="1160995"/>
          </a:xfrm>
          <a:prstGeom prst="rect">
            <a:avLst/>
          </a:prstGeom>
        </p:spPr>
      </p:pic>
      <p:pic>
        <p:nvPicPr>
          <p:cNvPr id="13" name="Picture 12">
            <a:extLst>
              <a:ext uri="{FF2B5EF4-FFF2-40B4-BE49-F238E27FC236}">
                <a16:creationId xmlns:a16="http://schemas.microsoft.com/office/drawing/2014/main" id="{02A63988-96DE-510D-4535-671A8DD3D431}"/>
              </a:ext>
            </a:extLst>
          </p:cNvPr>
          <p:cNvPicPr>
            <a:picLocks noChangeAspect="1"/>
          </p:cNvPicPr>
          <p:nvPr/>
        </p:nvPicPr>
        <p:blipFill>
          <a:blip r:embed="rId13"/>
          <a:stretch>
            <a:fillRect/>
          </a:stretch>
        </p:blipFill>
        <p:spPr>
          <a:xfrm>
            <a:off x="4494927" y="1428748"/>
            <a:ext cx="1160995" cy="1160995"/>
          </a:xfrm>
          <a:prstGeom prst="rect">
            <a:avLst/>
          </a:prstGeom>
        </p:spPr>
      </p:pic>
      <p:pic>
        <p:nvPicPr>
          <p:cNvPr id="17" name="Picture 16">
            <a:extLst>
              <a:ext uri="{FF2B5EF4-FFF2-40B4-BE49-F238E27FC236}">
                <a16:creationId xmlns:a16="http://schemas.microsoft.com/office/drawing/2014/main" id="{5FB058A2-9D08-B1E8-FA77-57A01FED02E3}"/>
              </a:ext>
            </a:extLst>
          </p:cNvPr>
          <p:cNvPicPr>
            <a:picLocks noChangeAspect="1"/>
          </p:cNvPicPr>
          <p:nvPr/>
        </p:nvPicPr>
        <p:blipFill>
          <a:blip r:embed="rId14"/>
          <a:stretch>
            <a:fillRect/>
          </a:stretch>
        </p:blipFill>
        <p:spPr>
          <a:xfrm>
            <a:off x="8384070" y="1428747"/>
            <a:ext cx="1160995" cy="1160995"/>
          </a:xfrm>
          <a:prstGeom prst="rect">
            <a:avLst/>
          </a:prstGeom>
        </p:spPr>
      </p:pic>
    </p:spTree>
    <p:extLst>
      <p:ext uri="{BB962C8B-B14F-4D97-AF65-F5344CB8AC3E}">
        <p14:creationId xmlns:p14="http://schemas.microsoft.com/office/powerpoint/2010/main" val="40008082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1714EB-B26D-CB35-85A3-958B0325FEC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AED6B9D-27FE-898B-E6F9-722B98D69023}"/>
              </a:ext>
            </a:extLst>
          </p:cNvPr>
          <p:cNvSpPr>
            <a:spLocks noGrp="1"/>
          </p:cNvSpPr>
          <p:nvPr>
            <p:ph type="title"/>
          </p:nvPr>
        </p:nvSpPr>
        <p:spPr/>
        <p:txBody>
          <a:bodyPr/>
          <a:lstStyle/>
          <a:p>
            <a:r>
              <a:rPr lang="en-GB"/>
              <a:t>New: Aviation and Maritime topic</a:t>
            </a:r>
            <a:endParaRPr lang="en-GB" sz="2400"/>
          </a:p>
        </p:txBody>
      </p:sp>
      <p:sp>
        <p:nvSpPr>
          <p:cNvPr id="3" name="Text Placeholder 2">
            <a:extLst>
              <a:ext uri="{FF2B5EF4-FFF2-40B4-BE49-F238E27FC236}">
                <a16:creationId xmlns:a16="http://schemas.microsoft.com/office/drawing/2014/main" id="{F1F9AD8E-B726-73F1-F2C6-01BA54ACEEB4}"/>
              </a:ext>
            </a:extLst>
          </p:cNvPr>
          <p:cNvSpPr>
            <a:spLocks noGrp="1"/>
          </p:cNvSpPr>
          <p:nvPr>
            <p:ph type="body" idx="1"/>
          </p:nvPr>
        </p:nvSpPr>
        <p:spPr/>
        <p:txBody>
          <a:bodyPr/>
          <a:lstStyle/>
          <a:p>
            <a:pPr marL="180000" indent="0">
              <a:buNone/>
            </a:pPr>
            <a:r>
              <a:rPr lang="en-IE" sz="1800" i="1">
                <a:solidFill>
                  <a:schemeClr val="accent5">
                    <a:lumMod val="75000"/>
                  </a:schemeClr>
                </a:solidFill>
              </a:rPr>
              <a:t>The Sustainable Transport Investment Plan (STIP) adopted in November 2025, announced that the Innovation Fund would open under its European Hydrogen Auctions a dedicated EUR 300M topic to hydrogen producers supplying to aviation and maritime off-takers.</a:t>
            </a:r>
            <a:endParaRPr lang="en-IE" sz="1800">
              <a:solidFill>
                <a:schemeClr val="accent5">
                  <a:lumMod val="75000"/>
                </a:schemeClr>
              </a:solidFill>
            </a:endParaRPr>
          </a:p>
        </p:txBody>
      </p:sp>
      <p:sp>
        <p:nvSpPr>
          <p:cNvPr id="2" name="Text Placeholder 2">
            <a:extLst>
              <a:ext uri="{FF2B5EF4-FFF2-40B4-BE49-F238E27FC236}">
                <a16:creationId xmlns:a16="http://schemas.microsoft.com/office/drawing/2014/main" id="{90E74F72-B6E3-3E1B-AFE9-7E52E3723FC7}"/>
              </a:ext>
            </a:extLst>
          </p:cNvPr>
          <p:cNvSpPr txBox="1">
            <a:spLocks/>
          </p:cNvSpPr>
          <p:nvPr/>
        </p:nvSpPr>
        <p:spPr>
          <a:xfrm>
            <a:off x="620330" y="2557123"/>
            <a:ext cx="10512427" cy="3074057"/>
          </a:xfrm>
          <a:prstGeom prst="rect">
            <a:avLst/>
          </a:prstGeom>
          <a:noFill/>
          <a:ln>
            <a:noFill/>
          </a:ln>
        </p:spPr>
        <p:txBody>
          <a:bodyPr spcFirstLastPara="1" wrap="square" lIns="91425" tIns="45700" rIns="91425" bIns="45700" anchor="t" anchorCtr="0">
            <a:noAutofit/>
          </a:bodyPr>
          <a:lstStyle>
            <a:lvl1pPr marL="457200" lvl="0" indent="-381000" algn="l" defTabSz="914400" rtl="0" eaLnBrk="1" latinLnBrk="0" hangingPunct="1">
              <a:lnSpc>
                <a:spcPct val="100000"/>
              </a:lnSpc>
              <a:spcBef>
                <a:spcPts val="0"/>
              </a:spcBef>
              <a:spcAft>
                <a:spcPts val="0"/>
              </a:spcAft>
              <a:buClr>
                <a:schemeClr val="tx2"/>
              </a:buClr>
              <a:buSzPct val="75000"/>
              <a:buFont typeface="Arial" panose="020B0604020202020204" pitchFamily="34" charset="0"/>
              <a:buChar char="•"/>
              <a:defRPr sz="2400" b="0" i="0" kern="1200">
                <a:solidFill>
                  <a:schemeClr val="tx1"/>
                </a:solidFill>
                <a:latin typeface="EC Square Sans Pro" panose="02000506040000020004" pitchFamily="2" charset="0"/>
                <a:ea typeface="+mn-ea"/>
                <a:cs typeface="+mn-cs"/>
              </a:defRPr>
            </a:lvl1pPr>
            <a:lvl2pPr marL="914400" lvl="1" indent="-355600" algn="l" defTabSz="914400" rtl="0" eaLnBrk="1" latinLnBrk="0" hangingPunct="1">
              <a:lnSpc>
                <a:spcPct val="100000"/>
              </a:lnSpc>
              <a:spcBef>
                <a:spcPts val="0"/>
              </a:spcBef>
              <a:spcAft>
                <a:spcPts val="0"/>
              </a:spcAft>
              <a:buClr>
                <a:schemeClr val="tx2"/>
              </a:buClr>
              <a:buSzPct val="75000"/>
              <a:buFont typeface="Arial" panose="020B0604020202020204" pitchFamily="34" charset="0"/>
              <a:buChar char="•"/>
              <a:defRPr sz="2000" b="0" i="0" kern="1200">
                <a:solidFill>
                  <a:schemeClr val="tx1"/>
                </a:solidFill>
                <a:latin typeface="EC Square Sans Pro" panose="02000506040000020004" pitchFamily="2" charset="0"/>
                <a:ea typeface="+mn-ea"/>
                <a:cs typeface="+mn-cs"/>
              </a:defRPr>
            </a:lvl2pPr>
            <a:lvl3pPr marL="1371600" lvl="2" indent="-342900" algn="l" defTabSz="914400" rtl="0" eaLnBrk="1" latinLnBrk="0" hangingPunct="1">
              <a:lnSpc>
                <a:spcPct val="100000"/>
              </a:lnSpc>
              <a:spcBef>
                <a:spcPts val="1800"/>
              </a:spcBef>
              <a:spcAft>
                <a:spcPts val="0"/>
              </a:spcAft>
              <a:buSzPts val="1800"/>
              <a:buFont typeface="Arial" panose="020B0604020202020204" pitchFamily="34" charset="0"/>
              <a:buChar char="•"/>
              <a:defRPr sz="2000" kern="1200">
                <a:solidFill>
                  <a:schemeClr val="tx1"/>
                </a:solidFill>
                <a:latin typeface="+mn-lt"/>
                <a:ea typeface="+mn-ea"/>
                <a:cs typeface="+mn-cs"/>
              </a:defRPr>
            </a:lvl3pPr>
            <a:lvl4pPr marL="1828800" lvl="3" indent="-330200" algn="l" defTabSz="914400" rtl="0" eaLnBrk="1" latinLnBrk="0" hangingPunct="1">
              <a:lnSpc>
                <a:spcPct val="100000"/>
              </a:lnSpc>
              <a:spcBef>
                <a:spcPts val="1800"/>
              </a:spcBef>
              <a:spcAft>
                <a:spcPts val="0"/>
              </a:spcAft>
              <a:buSzPts val="1600"/>
              <a:buFont typeface="Arial" panose="020B0604020202020204" pitchFamily="34" charset="0"/>
              <a:buChar char="•"/>
              <a:defRPr sz="1800" kern="1200">
                <a:solidFill>
                  <a:schemeClr val="tx1"/>
                </a:solidFill>
                <a:latin typeface="+mn-lt"/>
                <a:ea typeface="+mn-ea"/>
                <a:cs typeface="+mn-cs"/>
              </a:defRPr>
            </a:lvl4pPr>
            <a:lvl5pPr marL="2286000" lvl="4" indent="-330200" algn="l" defTabSz="914400" rtl="0" eaLnBrk="1" latinLnBrk="0" hangingPunct="1">
              <a:lnSpc>
                <a:spcPct val="100000"/>
              </a:lnSpc>
              <a:spcBef>
                <a:spcPts val="1800"/>
              </a:spcBef>
              <a:spcAft>
                <a:spcPts val="0"/>
              </a:spcAft>
              <a:buSzPts val="16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18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522605" indent="-342900"/>
            <a:r>
              <a:rPr lang="en-US" sz="2000">
                <a:latin typeface="EC Square Sans Pro"/>
              </a:rPr>
              <a:t>Projects applying to </a:t>
            </a:r>
            <a:r>
              <a:rPr lang="en-US" sz="2000" b="1">
                <a:latin typeface="EC Square Sans Pro"/>
              </a:rPr>
              <a:t>Topic 3</a:t>
            </a:r>
            <a:r>
              <a:rPr lang="en-US" sz="2000">
                <a:latin typeface="EC Square Sans Pro"/>
              </a:rPr>
              <a:t> must supply </a:t>
            </a:r>
            <a:r>
              <a:rPr lang="en-US" sz="2000" b="1">
                <a:latin typeface="EC Square Sans Pro"/>
              </a:rPr>
              <a:t>at least 60% of the expected total volume </a:t>
            </a:r>
            <a:r>
              <a:rPr lang="en-US" sz="2000">
                <a:latin typeface="EC Square Sans Pro"/>
              </a:rPr>
              <a:t>of hydrogen production that is part of the bid to </a:t>
            </a:r>
            <a:r>
              <a:rPr lang="en-US" sz="2000" b="1">
                <a:latin typeface="EC Square Sans Pro"/>
              </a:rPr>
              <a:t>off-takers </a:t>
            </a:r>
            <a:r>
              <a:rPr lang="en-US" sz="2000">
                <a:latin typeface="EC Square Sans Pro"/>
              </a:rPr>
              <a:t>belonging </a:t>
            </a:r>
            <a:r>
              <a:rPr lang="en-US" sz="2000" b="1">
                <a:latin typeface="EC Square Sans Pro"/>
              </a:rPr>
              <a:t>either </a:t>
            </a:r>
            <a:r>
              <a:rPr lang="en-US" sz="2000">
                <a:latin typeface="EC Square Sans Pro"/>
              </a:rPr>
              <a:t>to the </a:t>
            </a:r>
            <a:r>
              <a:rPr lang="en-US" sz="2000" b="1">
                <a:latin typeface="EC Square Sans Pro"/>
              </a:rPr>
              <a:t>maritime or aviation sector.</a:t>
            </a:r>
            <a:endParaRPr lang="en-US">
              <a:latin typeface="EC Square Sans Pro"/>
            </a:endParaRPr>
          </a:p>
          <a:p>
            <a:pPr marL="179705" indent="0">
              <a:buNone/>
            </a:pPr>
            <a:endParaRPr lang="en-US" sz="2000" b="1"/>
          </a:p>
          <a:p>
            <a:pPr marL="522605" indent="-342900"/>
            <a:r>
              <a:rPr lang="en-US" sz="2000">
                <a:latin typeface="EC Square Sans Pro"/>
              </a:rPr>
              <a:t>At application stage, the off-take strategy must credibly demonstrate that the project will comply with this requirement. The required </a:t>
            </a:r>
            <a:r>
              <a:rPr lang="en-US" sz="2000" b="1">
                <a:latin typeface="EC Square Sans Pro"/>
              </a:rPr>
              <a:t>Head of Terms with off-takers </a:t>
            </a:r>
            <a:r>
              <a:rPr lang="en-US" sz="2000">
                <a:latin typeface="EC Square Sans Pro"/>
              </a:rPr>
              <a:t>must include a </a:t>
            </a:r>
            <a:r>
              <a:rPr lang="en-US" sz="2000" b="1">
                <a:latin typeface="EC Square Sans Pro"/>
              </a:rPr>
              <a:t>self-declaration</a:t>
            </a:r>
            <a:r>
              <a:rPr lang="en-US" sz="2000">
                <a:latin typeface="EC Square Sans Pro"/>
              </a:rPr>
              <a:t> from the off-taker confirming that they belong to the maritime or aviation sector together with documentation supporting it. </a:t>
            </a:r>
          </a:p>
          <a:p>
            <a:pPr marL="179705" indent="0">
              <a:buNone/>
            </a:pPr>
            <a:endParaRPr lang="en-US" sz="2000" b="1"/>
          </a:p>
          <a:p>
            <a:pPr marL="522605" indent="-342900"/>
            <a:r>
              <a:rPr lang="en-US" sz="2000" b="1">
                <a:latin typeface="EC Square Sans Pro"/>
              </a:rPr>
              <a:t>Monitored throughout the project’s operation</a:t>
            </a:r>
          </a:p>
        </p:txBody>
      </p:sp>
    </p:spTree>
    <p:extLst>
      <p:ext uri="{BB962C8B-B14F-4D97-AF65-F5344CB8AC3E}">
        <p14:creationId xmlns:p14="http://schemas.microsoft.com/office/powerpoint/2010/main" val="317029500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1E3DE-61BB-578C-71DC-1D2B5F832CB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9ACEE1E-5024-0EE7-6C45-54FB78FD5E9B}"/>
              </a:ext>
            </a:extLst>
          </p:cNvPr>
          <p:cNvSpPr>
            <a:spLocks noGrp="1"/>
          </p:cNvSpPr>
          <p:nvPr>
            <p:ph type="title"/>
          </p:nvPr>
        </p:nvSpPr>
        <p:spPr/>
        <p:txBody>
          <a:bodyPr/>
          <a:lstStyle/>
          <a:p>
            <a:r>
              <a:rPr lang="en-GB"/>
              <a:t>New: Financial Maturity requirements</a:t>
            </a:r>
            <a:endParaRPr lang="en-GB" sz="2400"/>
          </a:p>
        </p:txBody>
      </p:sp>
      <p:sp>
        <p:nvSpPr>
          <p:cNvPr id="3" name="Text Placeholder 2">
            <a:extLst>
              <a:ext uri="{FF2B5EF4-FFF2-40B4-BE49-F238E27FC236}">
                <a16:creationId xmlns:a16="http://schemas.microsoft.com/office/drawing/2014/main" id="{B6CFB473-59F4-D60E-07FC-6EE9EC65CEC2}"/>
              </a:ext>
            </a:extLst>
          </p:cNvPr>
          <p:cNvSpPr>
            <a:spLocks noGrp="1"/>
          </p:cNvSpPr>
          <p:nvPr>
            <p:ph type="body" idx="1"/>
          </p:nvPr>
        </p:nvSpPr>
        <p:spPr/>
        <p:txBody>
          <a:bodyPr/>
          <a:lstStyle/>
          <a:p>
            <a:pPr marL="180000" indent="0">
              <a:buNone/>
            </a:pPr>
            <a:r>
              <a:rPr lang="en-IE" sz="2000" i="1">
                <a:solidFill>
                  <a:schemeClr val="accent5">
                    <a:lumMod val="75000"/>
                  </a:schemeClr>
                </a:solidFill>
              </a:rPr>
              <a:t>Based on the experience of previous auctions, we want to ensure higher levels of information concerning the financial maturity of the projects at application stage</a:t>
            </a:r>
            <a:r>
              <a:rPr lang="en-IE" sz="2000" i="1">
                <a:solidFill>
                  <a:srgbClr val="0070C0"/>
                </a:solidFill>
              </a:rPr>
              <a:t>.</a:t>
            </a:r>
          </a:p>
          <a:p>
            <a:pPr marL="180000" indent="0">
              <a:buNone/>
            </a:pPr>
            <a:endParaRPr lang="en-IE" sz="2000"/>
          </a:p>
        </p:txBody>
      </p:sp>
      <p:sp>
        <p:nvSpPr>
          <p:cNvPr id="2" name="Text Placeholder 2">
            <a:extLst>
              <a:ext uri="{FF2B5EF4-FFF2-40B4-BE49-F238E27FC236}">
                <a16:creationId xmlns:a16="http://schemas.microsoft.com/office/drawing/2014/main" id="{2B8C1082-A137-8EEA-76F9-136DF71B5E6C}"/>
              </a:ext>
            </a:extLst>
          </p:cNvPr>
          <p:cNvSpPr txBox="1">
            <a:spLocks/>
          </p:cNvSpPr>
          <p:nvPr/>
        </p:nvSpPr>
        <p:spPr>
          <a:xfrm>
            <a:off x="839785" y="2386584"/>
            <a:ext cx="10512427" cy="3074057"/>
          </a:xfrm>
          <a:prstGeom prst="rect">
            <a:avLst/>
          </a:prstGeom>
          <a:noFill/>
          <a:ln>
            <a:noFill/>
          </a:ln>
        </p:spPr>
        <p:txBody>
          <a:bodyPr spcFirstLastPara="1" wrap="square" lIns="91425" tIns="45700" rIns="91425" bIns="45700" anchor="t" anchorCtr="0">
            <a:noAutofit/>
          </a:bodyPr>
          <a:lstStyle>
            <a:lvl1pPr marL="457200" lvl="0" indent="-381000" algn="l" defTabSz="914400" rtl="0" eaLnBrk="1" latinLnBrk="0" hangingPunct="1">
              <a:lnSpc>
                <a:spcPct val="100000"/>
              </a:lnSpc>
              <a:spcBef>
                <a:spcPts val="0"/>
              </a:spcBef>
              <a:spcAft>
                <a:spcPts val="0"/>
              </a:spcAft>
              <a:buClr>
                <a:schemeClr val="tx2"/>
              </a:buClr>
              <a:buSzPct val="75000"/>
              <a:buFont typeface="Arial" panose="020B0604020202020204" pitchFamily="34" charset="0"/>
              <a:buChar char="•"/>
              <a:defRPr sz="2400" b="0" i="0" kern="1200">
                <a:solidFill>
                  <a:schemeClr val="tx1"/>
                </a:solidFill>
                <a:latin typeface="EC Square Sans Pro" panose="02000506040000020004" pitchFamily="2" charset="0"/>
                <a:ea typeface="+mn-ea"/>
                <a:cs typeface="+mn-cs"/>
              </a:defRPr>
            </a:lvl1pPr>
            <a:lvl2pPr marL="914400" lvl="1" indent="-355600" algn="l" defTabSz="914400" rtl="0" eaLnBrk="1" latinLnBrk="0" hangingPunct="1">
              <a:lnSpc>
                <a:spcPct val="100000"/>
              </a:lnSpc>
              <a:spcBef>
                <a:spcPts val="0"/>
              </a:spcBef>
              <a:spcAft>
                <a:spcPts val="0"/>
              </a:spcAft>
              <a:buClr>
                <a:schemeClr val="tx2"/>
              </a:buClr>
              <a:buSzPct val="75000"/>
              <a:buFont typeface="Arial" panose="020B0604020202020204" pitchFamily="34" charset="0"/>
              <a:buChar char="•"/>
              <a:defRPr sz="2000" b="0" i="0" kern="1200">
                <a:solidFill>
                  <a:schemeClr val="tx1"/>
                </a:solidFill>
                <a:latin typeface="EC Square Sans Pro" panose="02000506040000020004" pitchFamily="2" charset="0"/>
                <a:ea typeface="+mn-ea"/>
                <a:cs typeface="+mn-cs"/>
              </a:defRPr>
            </a:lvl2pPr>
            <a:lvl3pPr marL="1371600" lvl="2" indent="-342900" algn="l" defTabSz="914400" rtl="0" eaLnBrk="1" latinLnBrk="0" hangingPunct="1">
              <a:lnSpc>
                <a:spcPct val="100000"/>
              </a:lnSpc>
              <a:spcBef>
                <a:spcPts val="1800"/>
              </a:spcBef>
              <a:spcAft>
                <a:spcPts val="0"/>
              </a:spcAft>
              <a:buSzPts val="1800"/>
              <a:buFont typeface="Arial" panose="020B0604020202020204" pitchFamily="34" charset="0"/>
              <a:buChar char="•"/>
              <a:defRPr sz="2000" kern="1200">
                <a:solidFill>
                  <a:schemeClr val="tx1"/>
                </a:solidFill>
                <a:latin typeface="+mn-lt"/>
                <a:ea typeface="+mn-ea"/>
                <a:cs typeface="+mn-cs"/>
              </a:defRPr>
            </a:lvl3pPr>
            <a:lvl4pPr marL="1828800" lvl="3" indent="-330200" algn="l" defTabSz="914400" rtl="0" eaLnBrk="1" latinLnBrk="0" hangingPunct="1">
              <a:lnSpc>
                <a:spcPct val="100000"/>
              </a:lnSpc>
              <a:spcBef>
                <a:spcPts val="1800"/>
              </a:spcBef>
              <a:spcAft>
                <a:spcPts val="0"/>
              </a:spcAft>
              <a:buSzPts val="1600"/>
              <a:buFont typeface="Arial" panose="020B0604020202020204" pitchFamily="34" charset="0"/>
              <a:buChar char="•"/>
              <a:defRPr sz="1800" kern="1200">
                <a:solidFill>
                  <a:schemeClr val="tx1"/>
                </a:solidFill>
                <a:latin typeface="+mn-lt"/>
                <a:ea typeface="+mn-ea"/>
                <a:cs typeface="+mn-cs"/>
              </a:defRPr>
            </a:lvl4pPr>
            <a:lvl5pPr marL="2286000" lvl="4" indent="-330200" algn="l" defTabSz="914400" rtl="0" eaLnBrk="1" latinLnBrk="0" hangingPunct="1">
              <a:lnSpc>
                <a:spcPct val="100000"/>
              </a:lnSpc>
              <a:spcBef>
                <a:spcPts val="1800"/>
              </a:spcBef>
              <a:spcAft>
                <a:spcPts val="0"/>
              </a:spcAft>
              <a:buSzPts val="16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18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522605" indent="-342900"/>
            <a:endParaRPr lang="en-US" sz="2000"/>
          </a:p>
          <a:p>
            <a:pPr marL="522605" indent="-342900"/>
            <a:r>
              <a:rPr lang="en-US" sz="2000">
                <a:latin typeface="EC Square Sans Pro"/>
              </a:rPr>
              <a:t>More substantiated information for the progress </a:t>
            </a:r>
            <a:r>
              <a:rPr lang="en-US" sz="2000" b="1">
                <a:latin typeface="EC Square Sans Pro"/>
              </a:rPr>
              <a:t>financing and business plan</a:t>
            </a:r>
            <a:r>
              <a:rPr lang="en-US" sz="2000">
                <a:latin typeface="EC Square Sans Pro"/>
              </a:rPr>
              <a:t>.</a:t>
            </a:r>
          </a:p>
          <a:p>
            <a:pPr marL="179705" indent="0">
              <a:buNone/>
            </a:pPr>
            <a:endParaRPr lang="en-US" sz="2000"/>
          </a:p>
          <a:p>
            <a:pPr marL="522605" indent="-342900"/>
            <a:r>
              <a:rPr lang="en-US" sz="2000">
                <a:latin typeface="EC Square Sans Pro"/>
              </a:rPr>
              <a:t>More detailed information about </a:t>
            </a:r>
            <a:r>
              <a:rPr lang="en-US" sz="2000" b="1">
                <a:latin typeface="EC Square Sans Pro"/>
              </a:rPr>
              <a:t>understanding of risks of credible mitigation measures</a:t>
            </a:r>
            <a:r>
              <a:rPr lang="en-US" sz="2000">
                <a:latin typeface="EC Square Sans Pro"/>
              </a:rPr>
              <a:t>, particularly concerning infrastructure the project may be dependent on. </a:t>
            </a:r>
          </a:p>
          <a:p>
            <a:pPr marL="179705" indent="0">
              <a:buNone/>
            </a:pPr>
            <a:endParaRPr lang="en-US" sz="2000" b="1"/>
          </a:p>
          <a:p>
            <a:pPr marL="522605" indent="-342900"/>
            <a:r>
              <a:rPr lang="en-US" sz="2000">
                <a:latin typeface="EC Square Sans Pro"/>
              </a:rPr>
              <a:t>commitment from main project sponsors - through </a:t>
            </a:r>
            <a:r>
              <a:rPr lang="en-US" sz="2000" b="1">
                <a:latin typeface="EC Square Sans Pro"/>
              </a:rPr>
              <a:t>MoU/Letter of Intent </a:t>
            </a:r>
            <a:r>
              <a:rPr lang="en-US" sz="2000">
                <a:latin typeface="EC Square Sans Pro"/>
              </a:rPr>
              <a:t>from</a:t>
            </a:r>
            <a:r>
              <a:rPr lang="en-US" sz="2000" b="1">
                <a:latin typeface="EC Square Sans Pro"/>
              </a:rPr>
              <a:t> Equity Providers</a:t>
            </a:r>
          </a:p>
        </p:txBody>
      </p:sp>
    </p:spTree>
    <p:extLst>
      <p:ext uri="{BB962C8B-B14F-4D97-AF65-F5344CB8AC3E}">
        <p14:creationId xmlns:p14="http://schemas.microsoft.com/office/powerpoint/2010/main" val="404455735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type="body" idx="1"/>
          </p:nvPr>
        </p:nvSpPr>
        <p:spPr>
          <a:xfrm>
            <a:off x="8651877" y="2946652"/>
            <a:ext cx="3299331" cy="1181577"/>
          </a:xfrm>
        </p:spPr>
        <p:txBody>
          <a:bodyPr/>
          <a:lstStyle/>
          <a:p>
            <a:pPr marL="76200" indent="0" algn="ctr">
              <a:buNone/>
            </a:pPr>
            <a:r>
              <a:rPr lang="en-IE" sz="1800">
                <a:solidFill>
                  <a:schemeClr val="tx2"/>
                </a:solidFill>
                <a:latin typeface="+mn-lt"/>
              </a:rPr>
              <a:t>Technical experts</a:t>
            </a:r>
          </a:p>
          <a:p>
            <a:pPr marL="76200" indent="0" algn="ctr">
              <a:buNone/>
            </a:pPr>
            <a:r>
              <a:rPr lang="en-IE" sz="1800">
                <a:solidFill>
                  <a:schemeClr val="tx2"/>
                </a:solidFill>
                <a:latin typeface="+mn-lt"/>
              </a:rPr>
              <a:t>Financial experts</a:t>
            </a:r>
          </a:p>
          <a:p>
            <a:pPr marL="76200" indent="0" algn="ctr">
              <a:buNone/>
            </a:pPr>
            <a:r>
              <a:rPr lang="en-IE" sz="1800">
                <a:solidFill>
                  <a:schemeClr val="tx2"/>
                </a:solidFill>
                <a:latin typeface="+mn-lt"/>
              </a:rPr>
              <a:t>GHG experts</a:t>
            </a:r>
          </a:p>
          <a:p>
            <a:pPr marL="76200" indent="0" algn="ctr">
              <a:buNone/>
            </a:pPr>
            <a:r>
              <a:rPr lang="en-IE" sz="1800">
                <a:solidFill>
                  <a:schemeClr val="tx2"/>
                </a:solidFill>
                <a:latin typeface="+mn-lt"/>
              </a:rPr>
              <a:t>Rapporteurs</a:t>
            </a:r>
            <a:endParaRPr lang="en-US" sz="1800">
              <a:solidFill>
                <a:schemeClr val="tx2"/>
              </a:solidFill>
              <a:latin typeface="+mn-lt"/>
              <a:hlinkClick r:id="" action="ppaction://noaction">
                <a:extLst>
                  <a:ext uri="{A12FA001-AC4F-418D-AE19-62706E023703}">
                    <ahyp:hlinkClr xmlns:ahyp="http://schemas.microsoft.com/office/drawing/2018/hyperlinkcolor" val="tx"/>
                  </a:ext>
                </a:extLst>
              </a:hlinkClick>
            </a:endParaRPr>
          </a:p>
        </p:txBody>
      </p:sp>
      <p:sp>
        <p:nvSpPr>
          <p:cNvPr id="4" name="Text Placeholder 3">
            <a:extLst>
              <a:ext uri="{FF2B5EF4-FFF2-40B4-BE49-F238E27FC236}">
                <a16:creationId xmlns:a16="http://schemas.microsoft.com/office/drawing/2014/main" id="{40ACDA81-2756-B664-0D4A-035BF7765423}"/>
              </a:ext>
            </a:extLst>
          </p:cNvPr>
          <p:cNvSpPr>
            <a:spLocks noGrp="1"/>
          </p:cNvSpPr>
          <p:nvPr>
            <p:ph type="body" idx="10"/>
          </p:nvPr>
        </p:nvSpPr>
        <p:spPr>
          <a:xfrm>
            <a:off x="8651876" y="1226821"/>
            <a:ext cx="3299332" cy="1248751"/>
          </a:xfrm>
        </p:spPr>
        <p:txBody>
          <a:bodyPr/>
          <a:lstStyle/>
          <a:p>
            <a:pPr marL="76200" indent="0" algn="ctr">
              <a:buNone/>
            </a:pPr>
            <a:r>
              <a:rPr lang="en-IE" sz="3200">
                <a:solidFill>
                  <a:schemeClr val="tx2"/>
                </a:solidFill>
                <a:latin typeface="+mn-lt"/>
              </a:rPr>
              <a:t>Become a project evaluator for the Innovation Fund</a:t>
            </a:r>
            <a:endParaRPr lang="en-IE" sz="3200">
              <a:latin typeface="+mn-lt"/>
            </a:endParaRPr>
          </a:p>
        </p:txBody>
      </p:sp>
      <p:sp>
        <p:nvSpPr>
          <p:cNvPr id="5" name="Text Placeholder 4">
            <a:extLst>
              <a:ext uri="{FF2B5EF4-FFF2-40B4-BE49-F238E27FC236}">
                <a16:creationId xmlns:a16="http://schemas.microsoft.com/office/drawing/2014/main" id="{5CE72A40-48ED-205F-83F2-1E4374FA2E9C}"/>
              </a:ext>
            </a:extLst>
          </p:cNvPr>
          <p:cNvSpPr>
            <a:spLocks noGrp="1"/>
          </p:cNvSpPr>
          <p:nvPr>
            <p:ph type="body" sz="quarter" idx="11"/>
          </p:nvPr>
        </p:nvSpPr>
        <p:spPr/>
        <p:txBody>
          <a:bodyPr/>
          <a:lstStyle/>
          <a:p>
            <a:endParaRPr lang="en-IE"/>
          </a:p>
        </p:txBody>
      </p:sp>
      <p:sp>
        <p:nvSpPr>
          <p:cNvPr id="10" name="TextBox 9">
            <a:extLst>
              <a:ext uri="{FF2B5EF4-FFF2-40B4-BE49-F238E27FC236}">
                <a16:creationId xmlns:a16="http://schemas.microsoft.com/office/drawing/2014/main" id="{229CDF72-95EE-57C5-2AC2-548A89E15A89}"/>
              </a:ext>
            </a:extLst>
          </p:cNvPr>
          <p:cNvSpPr txBox="1"/>
          <p:nvPr/>
        </p:nvSpPr>
        <p:spPr>
          <a:xfrm>
            <a:off x="8489776" y="4719018"/>
            <a:ext cx="3779871" cy="369332"/>
          </a:xfrm>
          <a:prstGeom prst="rect">
            <a:avLst/>
          </a:prstGeom>
          <a:noFill/>
        </p:spPr>
        <p:txBody>
          <a:bodyPr wrap="square">
            <a:spAutoFit/>
          </a:bodyPr>
          <a:lstStyle/>
          <a:p>
            <a:pPr algn="ctr"/>
            <a:r>
              <a:rPr lang="en-US" i="1">
                <a:latin typeface="+mj-lt"/>
                <a:hlinkClick r:id="rId2">
                  <a:extLst>
                    <a:ext uri="{A12FA001-AC4F-418D-AE19-62706E023703}">
                      <ahyp:hlinkClr xmlns:ahyp="http://schemas.microsoft.com/office/drawing/2018/hyperlinkcolor" val="tx"/>
                    </a:ext>
                  </a:extLst>
                </a:hlinkClick>
              </a:rPr>
              <a:t>Sign up as an expert (europa.eu)</a:t>
            </a:r>
            <a:endParaRPr lang="en-US" i="1">
              <a:latin typeface="+mj-lt"/>
            </a:endParaRPr>
          </a:p>
        </p:txBody>
      </p:sp>
      <p:pic>
        <p:nvPicPr>
          <p:cNvPr id="12" name="Picture 11" descr="A person holding a clipboard&#10;&#10;Description automatically generated">
            <a:extLst>
              <a:ext uri="{FF2B5EF4-FFF2-40B4-BE49-F238E27FC236}">
                <a16:creationId xmlns:a16="http://schemas.microsoft.com/office/drawing/2014/main" id="{43FB7E36-C5FD-4FE6-B3C1-6BF2E7CC0EF1}"/>
              </a:ext>
            </a:extLst>
          </p:cNvPr>
          <p:cNvPicPr>
            <a:picLocks noChangeAspect="1"/>
          </p:cNvPicPr>
          <p:nvPr/>
        </p:nvPicPr>
        <p:blipFill>
          <a:blip r:embed="rId3"/>
          <a:stretch>
            <a:fillRect/>
          </a:stretch>
        </p:blipFill>
        <p:spPr>
          <a:xfrm>
            <a:off x="-157903" y="-47837"/>
            <a:ext cx="8728729" cy="6984346"/>
          </a:xfrm>
          <a:prstGeom prst="rect">
            <a:avLst/>
          </a:prstGeom>
        </p:spPr>
      </p:pic>
    </p:spTree>
    <p:extLst>
      <p:ext uri="{BB962C8B-B14F-4D97-AF65-F5344CB8AC3E}">
        <p14:creationId xmlns:p14="http://schemas.microsoft.com/office/powerpoint/2010/main" val="791784433"/>
      </p:ext>
    </p:extLst>
  </p:cSld>
  <p:clrMapOvr>
    <a:masterClrMapping/>
  </p:clrMapOvr>
  <p:transition spd="slow">
    <p:push dir="u"/>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D0E692-F6F9-21D7-65AD-913F6A14F1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1E20FA-5B8E-DC11-DE32-4E721F142F1F}"/>
              </a:ext>
            </a:extLst>
          </p:cNvPr>
          <p:cNvSpPr>
            <a:spLocks noGrp="1"/>
          </p:cNvSpPr>
          <p:nvPr>
            <p:ph type="title"/>
          </p:nvPr>
        </p:nvSpPr>
        <p:spPr/>
        <p:txBody>
          <a:bodyPr/>
          <a:lstStyle/>
          <a:p>
            <a:r>
              <a:rPr lang="en-BE"/>
              <a:t>Stay informed</a:t>
            </a:r>
          </a:p>
        </p:txBody>
      </p:sp>
      <p:pic>
        <p:nvPicPr>
          <p:cNvPr id="3" name="Picture 2" descr="A butterfly in a circle&#10;&#10;AI-generated content may be incorrect.">
            <a:extLst>
              <a:ext uri="{FF2B5EF4-FFF2-40B4-BE49-F238E27FC236}">
                <a16:creationId xmlns:a16="http://schemas.microsoft.com/office/drawing/2014/main" id="{F12A92D5-0EFF-D675-CE95-93EAB3673014}"/>
              </a:ext>
            </a:extLst>
          </p:cNvPr>
          <p:cNvPicPr>
            <a:picLocks noGrp="1" noRot="1" noChangeAspect="1" noMove="1" noResize="1" noEditPoints="1" noAdjustHandles="1" noChangeArrowheads="1" noChangeShapeType="1" noCrop="1"/>
          </p:cNvPicPr>
          <p:nvPr/>
        </p:nvPicPr>
        <p:blipFill>
          <a:blip r:embed="rId2"/>
          <a:stretch>
            <a:fillRect/>
          </a:stretch>
        </p:blipFill>
        <p:spPr>
          <a:xfrm>
            <a:off x="7439247" y="2211300"/>
            <a:ext cx="653567" cy="653567"/>
          </a:xfrm>
          <a:prstGeom prst="rect">
            <a:avLst/>
          </a:prstGeom>
        </p:spPr>
      </p:pic>
      <p:pic>
        <p:nvPicPr>
          <p:cNvPr id="4" name="Picture 3" descr="A green letter f in a circle&#10;&#10;AI-generated content may be incorrect.">
            <a:extLst>
              <a:ext uri="{FF2B5EF4-FFF2-40B4-BE49-F238E27FC236}">
                <a16:creationId xmlns:a16="http://schemas.microsoft.com/office/drawing/2014/main" id="{C6003E53-6DEB-5246-0972-20F2B3335554}"/>
              </a:ext>
            </a:extLst>
          </p:cNvPr>
          <p:cNvPicPr>
            <a:picLocks noGrp="1" noRot="1" noChangeAspect="1" noMove="1" noResize="1" noEditPoints="1" noAdjustHandles="1" noChangeArrowheads="1" noChangeShapeType="1" noCrop="1"/>
          </p:cNvPicPr>
          <p:nvPr/>
        </p:nvPicPr>
        <p:blipFill>
          <a:blip r:embed="rId3"/>
          <a:stretch>
            <a:fillRect/>
          </a:stretch>
        </p:blipFill>
        <p:spPr>
          <a:xfrm>
            <a:off x="7439247" y="4253047"/>
            <a:ext cx="653567" cy="653567"/>
          </a:xfrm>
          <a:prstGeom prst="rect">
            <a:avLst/>
          </a:prstGeom>
        </p:spPr>
      </p:pic>
      <p:pic>
        <p:nvPicPr>
          <p:cNvPr id="5" name="Picture 4" descr="A logo of a camera&#10;&#10;AI-generated content may be incorrect.">
            <a:extLst>
              <a:ext uri="{FF2B5EF4-FFF2-40B4-BE49-F238E27FC236}">
                <a16:creationId xmlns:a16="http://schemas.microsoft.com/office/drawing/2014/main" id="{F7890806-8624-DFBA-69C7-03F3F17FB16F}"/>
              </a:ext>
            </a:extLst>
          </p:cNvPr>
          <p:cNvPicPr>
            <a:picLocks noGrp="1" noRot="1" noChangeAspect="1" noMove="1" noResize="1" noEditPoints="1" noAdjustHandles="1" noChangeArrowheads="1" noChangeShapeType="1" noCrop="1"/>
          </p:cNvPicPr>
          <p:nvPr/>
        </p:nvPicPr>
        <p:blipFill>
          <a:blip r:embed="rId4"/>
          <a:stretch>
            <a:fillRect/>
          </a:stretch>
        </p:blipFill>
        <p:spPr>
          <a:xfrm>
            <a:off x="2086236" y="5630997"/>
            <a:ext cx="653567" cy="651072"/>
          </a:xfrm>
          <a:prstGeom prst="rect">
            <a:avLst/>
          </a:prstGeom>
        </p:spPr>
      </p:pic>
      <p:pic>
        <p:nvPicPr>
          <p:cNvPr id="6" name="Picture 5" descr="A green x in a circle&#10;&#10;AI-generated content may be incorrect.">
            <a:extLst>
              <a:ext uri="{FF2B5EF4-FFF2-40B4-BE49-F238E27FC236}">
                <a16:creationId xmlns:a16="http://schemas.microsoft.com/office/drawing/2014/main" id="{C886734D-141D-6370-46B0-DBF99399469B}"/>
              </a:ext>
            </a:extLst>
          </p:cNvPr>
          <p:cNvPicPr>
            <a:picLocks noGrp="1" noRot="1" noChangeAspect="1" noMove="1" noResize="1" noEditPoints="1" noAdjustHandles="1" noChangeArrowheads="1" noChangeShapeType="1" noCrop="1"/>
          </p:cNvPicPr>
          <p:nvPr/>
        </p:nvPicPr>
        <p:blipFill>
          <a:blip r:embed="rId5"/>
          <a:stretch>
            <a:fillRect/>
          </a:stretch>
        </p:blipFill>
        <p:spPr>
          <a:xfrm>
            <a:off x="7439247" y="3236045"/>
            <a:ext cx="653567" cy="651072"/>
          </a:xfrm>
          <a:prstGeom prst="rect">
            <a:avLst/>
          </a:prstGeom>
        </p:spPr>
      </p:pic>
      <p:pic>
        <p:nvPicPr>
          <p:cNvPr id="7" name="Picture 6" descr="A green play button with a black background&#10;&#10;AI-generated content may be incorrect.">
            <a:extLst>
              <a:ext uri="{FF2B5EF4-FFF2-40B4-BE49-F238E27FC236}">
                <a16:creationId xmlns:a16="http://schemas.microsoft.com/office/drawing/2014/main" id="{C072AB9F-3E62-F4AE-FD24-2BA5D9F9F5A2}"/>
              </a:ext>
            </a:extLst>
          </p:cNvPr>
          <p:cNvPicPr>
            <a:picLocks noGrp="1" noRot="1" noChangeAspect="1" noMove="1" noResize="1" noEditPoints="1" noAdjustHandles="1" noChangeArrowheads="1" noChangeShapeType="1" noCrop="1"/>
          </p:cNvPicPr>
          <p:nvPr/>
        </p:nvPicPr>
        <p:blipFill>
          <a:blip r:embed="rId6"/>
          <a:stretch>
            <a:fillRect/>
          </a:stretch>
        </p:blipFill>
        <p:spPr>
          <a:xfrm>
            <a:off x="7439246" y="5283038"/>
            <a:ext cx="653567" cy="653567"/>
          </a:xfrm>
          <a:prstGeom prst="rect">
            <a:avLst/>
          </a:prstGeom>
        </p:spPr>
      </p:pic>
      <p:pic>
        <p:nvPicPr>
          <p:cNvPr id="8" name="Picture 7" descr="A green globe in a circle&#10;&#10;AI-generated content may be incorrect.">
            <a:extLst>
              <a:ext uri="{FF2B5EF4-FFF2-40B4-BE49-F238E27FC236}">
                <a16:creationId xmlns:a16="http://schemas.microsoft.com/office/drawing/2014/main" id="{0E8F78B5-FC74-9F47-7F06-76FA961CD4CF}"/>
              </a:ext>
            </a:extLst>
          </p:cNvPr>
          <p:cNvPicPr>
            <a:picLocks noGrp="1" noRot="1" noChangeAspect="1" noMove="1" noResize="1" noEditPoints="1" noAdjustHandles="1" noChangeArrowheads="1" noChangeShapeType="1" noCrop="1"/>
          </p:cNvPicPr>
          <p:nvPr/>
        </p:nvPicPr>
        <p:blipFill>
          <a:blip r:embed="rId7"/>
          <a:stretch>
            <a:fillRect/>
          </a:stretch>
        </p:blipFill>
        <p:spPr>
          <a:xfrm>
            <a:off x="2086237" y="3584004"/>
            <a:ext cx="653567" cy="651072"/>
          </a:xfrm>
          <a:prstGeom prst="rect">
            <a:avLst/>
          </a:prstGeom>
        </p:spPr>
      </p:pic>
      <p:sp>
        <p:nvSpPr>
          <p:cNvPr id="10" name="Google Shape;426;p19">
            <a:extLst>
              <a:ext uri="{FF2B5EF4-FFF2-40B4-BE49-F238E27FC236}">
                <a16:creationId xmlns:a16="http://schemas.microsoft.com/office/drawing/2014/main" id="{8BBACABF-DDA9-D6C8-8D6E-B5762593C18D}"/>
              </a:ext>
            </a:extLst>
          </p:cNvPr>
          <p:cNvSpPr txBox="1"/>
          <p:nvPr/>
        </p:nvSpPr>
        <p:spPr>
          <a:xfrm>
            <a:off x="8354560" y="4461066"/>
            <a:ext cx="197522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sng">
                <a:solidFill>
                  <a:schemeClr val="accent4"/>
                </a:solidFill>
                <a:latin typeface="EC Square Sans Pro" panose="02000506040000020004" pitchFamily="2" charset="0"/>
                <a:ea typeface="+mn-ea"/>
                <a:cs typeface="+mn-cs"/>
                <a:sym typeface="Arial"/>
              </a:rPr>
              <a:t>@EUClimateAction</a:t>
            </a:r>
            <a:endParaRPr lang="en-US" sz="1200" b="0" i="0" u="sng">
              <a:solidFill>
                <a:schemeClr val="accent4"/>
              </a:solidFill>
              <a:latin typeface="EC Square Sans Pro" panose="02000506040000020004" pitchFamily="2" charset="0"/>
              <a:ea typeface="+mn-ea"/>
              <a:cs typeface="+mn-cs"/>
              <a:sym typeface="Arial"/>
            </a:endParaRPr>
          </a:p>
        </p:txBody>
      </p:sp>
      <p:pic>
        <p:nvPicPr>
          <p:cNvPr id="11" name="Picture 10" descr="A green and white logo&#10;&#10;AI-generated content may be incorrect.">
            <a:extLst>
              <a:ext uri="{FF2B5EF4-FFF2-40B4-BE49-F238E27FC236}">
                <a16:creationId xmlns:a16="http://schemas.microsoft.com/office/drawing/2014/main" id="{1E8DD88F-5CAC-DD6C-B42E-8D4E9E632078}"/>
              </a:ext>
            </a:extLst>
          </p:cNvPr>
          <p:cNvPicPr>
            <a:picLocks noGrp="1" noRot="1" noChangeAspect="1" noMove="1" noResize="1" noEditPoints="1" noAdjustHandles="1" noChangeArrowheads="1" noChangeShapeType="1" noCrop="1"/>
          </p:cNvPicPr>
          <p:nvPr/>
        </p:nvPicPr>
        <p:blipFill>
          <a:blip r:embed="rId8"/>
          <a:stretch>
            <a:fillRect/>
          </a:stretch>
        </p:blipFill>
        <p:spPr>
          <a:xfrm>
            <a:off x="2086237" y="4606253"/>
            <a:ext cx="653567" cy="653567"/>
          </a:xfrm>
          <a:prstGeom prst="rect">
            <a:avLst/>
          </a:prstGeom>
        </p:spPr>
      </p:pic>
      <p:sp>
        <p:nvSpPr>
          <p:cNvPr id="12" name="Google Shape;428;p19">
            <a:extLst>
              <a:ext uri="{FF2B5EF4-FFF2-40B4-BE49-F238E27FC236}">
                <a16:creationId xmlns:a16="http://schemas.microsoft.com/office/drawing/2014/main" id="{54D16A1F-6C99-D062-DBBA-BE758B4A7F73}"/>
              </a:ext>
            </a:extLst>
          </p:cNvPr>
          <p:cNvSpPr txBox="1"/>
          <p:nvPr/>
        </p:nvSpPr>
        <p:spPr>
          <a:xfrm>
            <a:off x="2823245" y="4473194"/>
            <a:ext cx="2630119" cy="338514"/>
          </a:xfrm>
          <a:prstGeom prst="rect">
            <a:avLst/>
          </a:prstGeom>
          <a:noFill/>
          <a:ln>
            <a:noFill/>
          </a:ln>
        </p:spPr>
        <p:txBody>
          <a:bodyPr spcFirstLastPara="1" wrap="square" lIns="91425" tIns="45700" rIns="91425" bIns="45700" anchor="t" anchorCtr="0">
            <a:spAutoFit/>
          </a:bodyPr>
          <a:lstStyle/>
          <a:p>
            <a:pPr algn="l" rtl="0"/>
            <a:r>
              <a:rPr lang="en-US" sz="1600" b="0" i="0">
                <a:solidFill>
                  <a:schemeClr val="accent4"/>
                </a:solidFill>
                <a:latin typeface="EC Square Sans Pro" panose="02000506040000020004" pitchFamily="2" charset="0"/>
                <a:ea typeface="+mn-ea"/>
                <a:cs typeface="+mn-cs"/>
                <a:hlinkClick r:id="rId9"/>
              </a:rPr>
              <a:t>EU Environment &amp; Climate</a:t>
            </a:r>
            <a:endParaRPr lang="en-US" sz="1600" b="0" i="0">
              <a:solidFill>
                <a:schemeClr val="accent4"/>
              </a:solidFill>
              <a:latin typeface="EC Square Sans Pro" panose="02000506040000020004" pitchFamily="2" charset="0"/>
              <a:ea typeface="+mn-ea"/>
              <a:cs typeface="+mn-cs"/>
            </a:endParaRPr>
          </a:p>
        </p:txBody>
      </p:sp>
      <p:sp>
        <p:nvSpPr>
          <p:cNvPr id="13" name="Google Shape;430;p19">
            <a:extLst>
              <a:ext uri="{FF2B5EF4-FFF2-40B4-BE49-F238E27FC236}">
                <a16:creationId xmlns:a16="http://schemas.microsoft.com/office/drawing/2014/main" id="{376A456D-BB4C-FE3A-1721-BC4C0A7681D0}"/>
              </a:ext>
            </a:extLst>
          </p:cNvPr>
          <p:cNvSpPr txBox="1"/>
          <p:nvPr/>
        </p:nvSpPr>
        <p:spPr>
          <a:xfrm>
            <a:off x="2823245" y="5787257"/>
            <a:ext cx="1640944"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sng">
                <a:solidFill>
                  <a:schemeClr val="accent4"/>
                </a:solidFill>
                <a:latin typeface="EC Square Sans Pro" panose="02000506040000020004" pitchFamily="2" charset="0"/>
                <a:ea typeface="+mn-ea"/>
                <a:cs typeface="+mn-cs"/>
                <a:sym typeface="Arial"/>
                <a:hlinkClick r:id="rId10"/>
              </a:rPr>
              <a:t>@ourplanet_eu</a:t>
            </a:r>
            <a:endParaRPr lang="en-US" sz="1200" b="0" i="0">
              <a:solidFill>
                <a:schemeClr val="accent4"/>
              </a:solidFill>
              <a:latin typeface="EC Square Sans Pro" panose="02000506040000020004" pitchFamily="2" charset="0"/>
              <a:ea typeface="+mn-ea"/>
              <a:cs typeface="+mn-cs"/>
              <a:sym typeface="Arial"/>
            </a:endParaRPr>
          </a:p>
        </p:txBody>
      </p:sp>
      <p:pic>
        <p:nvPicPr>
          <p:cNvPr id="14" name="Picture 13" descr="A green envelope in a circle&#10;&#10;AI-generated content may be incorrect.">
            <a:extLst>
              <a:ext uri="{FF2B5EF4-FFF2-40B4-BE49-F238E27FC236}">
                <a16:creationId xmlns:a16="http://schemas.microsoft.com/office/drawing/2014/main" id="{AF1D9D3D-1096-ED6B-7AB7-70F63E0F6DA8}"/>
              </a:ext>
            </a:extLst>
          </p:cNvPr>
          <p:cNvPicPr>
            <a:picLocks noGrp="1" noRot="1" noChangeAspect="1" noMove="1" noResize="1" noEditPoints="1" noAdjustHandles="1" noChangeArrowheads="1" noChangeShapeType="1" noCrop="1"/>
          </p:cNvPicPr>
          <p:nvPr/>
        </p:nvPicPr>
        <p:blipFill>
          <a:blip r:embed="rId11"/>
          <a:stretch>
            <a:fillRect/>
          </a:stretch>
        </p:blipFill>
        <p:spPr>
          <a:xfrm>
            <a:off x="2086237" y="2559259"/>
            <a:ext cx="653567" cy="653567"/>
          </a:xfrm>
          <a:prstGeom prst="rect">
            <a:avLst/>
          </a:prstGeom>
        </p:spPr>
      </p:pic>
      <p:sp>
        <p:nvSpPr>
          <p:cNvPr id="15" name="TextBox 14">
            <a:extLst>
              <a:ext uri="{FF2B5EF4-FFF2-40B4-BE49-F238E27FC236}">
                <a16:creationId xmlns:a16="http://schemas.microsoft.com/office/drawing/2014/main" id="{4BF1629E-3F3A-F8AD-1553-6D9132673C45}"/>
              </a:ext>
            </a:extLst>
          </p:cNvPr>
          <p:cNvSpPr txBox="1"/>
          <p:nvPr/>
        </p:nvSpPr>
        <p:spPr>
          <a:xfrm>
            <a:off x="2823245" y="2716765"/>
            <a:ext cx="2537874" cy="338554"/>
          </a:xfrm>
          <a:prstGeom prst="rect">
            <a:avLst/>
          </a:prstGeom>
          <a:noFill/>
        </p:spPr>
        <p:txBody>
          <a:bodyPr wrap="none" rtlCol="0">
            <a:spAutoFit/>
          </a:bodyPr>
          <a:lstStyle/>
          <a:p>
            <a:pPr algn="l" rtl="0"/>
            <a:r>
              <a:rPr lang="en-US" sz="1600" b="0" i="0" u="sng">
                <a:solidFill>
                  <a:schemeClr val="accent4"/>
                </a:solidFill>
                <a:latin typeface="EC Square Sans Pro" panose="02000506040000020004" pitchFamily="2" charset="0"/>
                <a:ea typeface="+mn-ea"/>
                <a:cs typeface="+mn-cs"/>
                <a:hlinkClick r:id="rId12"/>
              </a:rPr>
              <a:t>Subscribe to our mailing list</a:t>
            </a:r>
            <a:endParaRPr lang="en-US" sz="1600" b="0" i="0" u="sng">
              <a:solidFill>
                <a:schemeClr val="accent4"/>
              </a:solidFill>
              <a:latin typeface="EC Square Sans Pro" panose="02000506040000020004" pitchFamily="2" charset="0"/>
              <a:ea typeface="+mn-ea"/>
              <a:cs typeface="+mn-cs"/>
            </a:endParaRPr>
          </a:p>
        </p:txBody>
      </p:sp>
      <p:pic>
        <p:nvPicPr>
          <p:cNvPr id="16" name="Picture 15" descr="A green and black circle with a letter in it&#10;&#10;AI-generated content may be incorrect.">
            <a:extLst>
              <a:ext uri="{FF2B5EF4-FFF2-40B4-BE49-F238E27FC236}">
                <a16:creationId xmlns:a16="http://schemas.microsoft.com/office/drawing/2014/main" id="{4DF40AA1-CDD3-E37F-6415-9D659ED687A2}"/>
              </a:ext>
            </a:extLst>
          </p:cNvPr>
          <p:cNvPicPr>
            <a:picLocks noGrp="1" noRot="1" noChangeAspect="1" noMove="1" noResize="1" noEditPoints="1" noAdjustHandles="1" noChangeArrowheads="1" noChangeShapeType="1" noCrop="1"/>
          </p:cNvPicPr>
          <p:nvPr/>
        </p:nvPicPr>
        <p:blipFill>
          <a:blip r:embed="rId13"/>
          <a:stretch>
            <a:fillRect/>
          </a:stretch>
        </p:blipFill>
        <p:spPr>
          <a:xfrm>
            <a:off x="2086237" y="1534514"/>
            <a:ext cx="653567" cy="653567"/>
          </a:xfrm>
          <a:prstGeom prst="rect">
            <a:avLst/>
          </a:prstGeom>
        </p:spPr>
      </p:pic>
      <p:sp>
        <p:nvSpPr>
          <p:cNvPr id="17" name="TextBox 16">
            <a:extLst>
              <a:ext uri="{FF2B5EF4-FFF2-40B4-BE49-F238E27FC236}">
                <a16:creationId xmlns:a16="http://schemas.microsoft.com/office/drawing/2014/main" id="{038741CA-1495-7699-6761-EBEB4215C92B}"/>
              </a:ext>
            </a:extLst>
          </p:cNvPr>
          <p:cNvSpPr txBox="1"/>
          <p:nvPr/>
        </p:nvSpPr>
        <p:spPr>
          <a:xfrm>
            <a:off x="2823245" y="1534514"/>
            <a:ext cx="3272755" cy="338554"/>
          </a:xfrm>
          <a:prstGeom prst="rect">
            <a:avLst/>
          </a:prstGeom>
          <a:noFill/>
        </p:spPr>
        <p:txBody>
          <a:bodyPr wrap="none" rtlCol="0">
            <a:spAutoFit/>
          </a:bodyPr>
          <a:lstStyle/>
          <a:p>
            <a:pPr algn="l" rtl="0"/>
            <a:r>
              <a:rPr lang="en-US" sz="1600" b="0" i="0" err="1">
                <a:solidFill>
                  <a:schemeClr val="accent4"/>
                </a:solidFill>
                <a:latin typeface="EC Square Sans Pro" panose="02000506040000020004" pitchFamily="2" charset="0"/>
                <a:ea typeface="+mn-ea"/>
                <a:cs typeface="+mn-cs"/>
              </a:rPr>
              <a:t>clima-innovation-fund@ec.europa.eu</a:t>
            </a:r>
            <a:endParaRPr lang="en-US" sz="1600" b="0" i="0">
              <a:solidFill>
                <a:schemeClr val="accent4"/>
              </a:solidFill>
              <a:latin typeface="EC Square Sans Pro" panose="02000506040000020004" pitchFamily="2" charset="0"/>
              <a:ea typeface="+mn-ea"/>
              <a:cs typeface="+mn-cs"/>
            </a:endParaRPr>
          </a:p>
        </p:txBody>
      </p:sp>
      <p:sp>
        <p:nvSpPr>
          <p:cNvPr id="19" name="TextBox 18">
            <a:extLst>
              <a:ext uri="{FF2B5EF4-FFF2-40B4-BE49-F238E27FC236}">
                <a16:creationId xmlns:a16="http://schemas.microsoft.com/office/drawing/2014/main" id="{A04BC111-AEE2-1639-4081-B545A3D51899}"/>
              </a:ext>
            </a:extLst>
          </p:cNvPr>
          <p:cNvSpPr txBox="1"/>
          <p:nvPr/>
        </p:nvSpPr>
        <p:spPr>
          <a:xfrm>
            <a:off x="2823245" y="1876996"/>
            <a:ext cx="3413114" cy="338554"/>
          </a:xfrm>
          <a:prstGeom prst="rect">
            <a:avLst/>
          </a:prstGeom>
          <a:noFill/>
        </p:spPr>
        <p:txBody>
          <a:bodyPr wrap="none" rtlCol="0">
            <a:spAutoFit/>
          </a:bodyPr>
          <a:lstStyle/>
          <a:p>
            <a:pPr algn="l"/>
            <a:r>
              <a:rPr lang="en-GB" sz="1600" b="0" i="0">
                <a:solidFill>
                  <a:schemeClr val="accent4"/>
                </a:solidFill>
                <a:latin typeface="EC Square Sans Pro" panose="020B0506040000020004" pitchFamily="34" charset="0"/>
              </a:rPr>
              <a:t>cinea-communication-if@ec.europa.eu</a:t>
            </a:r>
            <a:endParaRPr lang="en-BE" sz="1600" b="0" i="0">
              <a:solidFill>
                <a:schemeClr val="accent4"/>
              </a:solidFill>
              <a:latin typeface="EC Square Sans Pro" panose="020B0506040000020004" pitchFamily="34" charset="0"/>
            </a:endParaRPr>
          </a:p>
        </p:txBody>
      </p:sp>
      <p:sp>
        <p:nvSpPr>
          <p:cNvPr id="20" name="Rectangle 19">
            <a:extLst>
              <a:ext uri="{FF2B5EF4-FFF2-40B4-BE49-F238E27FC236}">
                <a16:creationId xmlns:a16="http://schemas.microsoft.com/office/drawing/2014/main" id="{C680F3B4-F332-2967-2647-F5F5F9A14D9C}"/>
              </a:ext>
            </a:extLst>
          </p:cNvPr>
          <p:cNvSpPr/>
          <p:nvPr/>
        </p:nvSpPr>
        <p:spPr>
          <a:xfrm>
            <a:off x="2823245" y="3717840"/>
            <a:ext cx="4629612" cy="338554"/>
          </a:xfrm>
          <a:prstGeom prst="rect">
            <a:avLst/>
          </a:prstGeom>
        </p:spPr>
        <p:txBody>
          <a:bodyPr wrap="square">
            <a:spAutoFit/>
          </a:bodyPr>
          <a:lstStyle/>
          <a:p>
            <a:pPr lvl="0">
              <a:defRPr/>
            </a:pPr>
            <a:r>
              <a:rPr lang="en-GB" sz="1600" u="sng">
                <a:solidFill>
                  <a:srgbClr val="66FFFC"/>
                </a:solidFill>
                <a:latin typeface="EC Square Sans Pro" panose="020B0506040000020004" pitchFamily="34" charset="0"/>
                <a:hlinkClick r:id="rId14">
                  <a:extLst>
                    <a:ext uri="{A12FA001-AC4F-418D-AE19-62706E023703}">
                      <ahyp:hlinkClr xmlns:ahyp="http://schemas.microsoft.com/office/drawing/2018/hyperlinkcolor" val="tx"/>
                    </a:ext>
                  </a:extLst>
                </a:hlinkClick>
              </a:rPr>
              <a:t>cinea.ec.europa.eu/programmes/innovation-</a:t>
            </a:r>
            <a:r>
              <a:rPr lang="en-GB" sz="1600" u="sng" err="1">
                <a:solidFill>
                  <a:srgbClr val="66FFFC"/>
                </a:solidFill>
                <a:latin typeface="EC Square Sans Pro" panose="020B0506040000020004" pitchFamily="34" charset="0"/>
                <a:hlinkClick r:id="rId14">
                  <a:extLst>
                    <a:ext uri="{A12FA001-AC4F-418D-AE19-62706E023703}">
                      <ahyp:hlinkClr xmlns:ahyp="http://schemas.microsoft.com/office/drawing/2018/hyperlinkcolor" val="tx"/>
                    </a:ext>
                  </a:extLst>
                </a:hlinkClick>
              </a:rPr>
              <a:t>fund_en</a:t>
            </a:r>
            <a:endParaRPr kumimoji="0" lang="en-GB" sz="1600" b="0" i="0" u="sng" strike="noStrike" kern="1200" cap="none" spc="0" normalizeH="0" baseline="0" noProof="0">
              <a:ln>
                <a:noFill/>
              </a:ln>
              <a:solidFill>
                <a:srgbClr val="66FFFC"/>
              </a:solidFill>
              <a:effectLst/>
              <a:uLnTx/>
              <a:uFillTx/>
              <a:latin typeface="EC Square Sans Pro" panose="020B0506040000020004" pitchFamily="34" charset="0"/>
            </a:endParaRPr>
          </a:p>
        </p:txBody>
      </p:sp>
      <p:sp>
        <p:nvSpPr>
          <p:cNvPr id="21" name="Rectangle 20">
            <a:hlinkClick r:id="rId15"/>
            <a:extLst>
              <a:ext uri="{FF2B5EF4-FFF2-40B4-BE49-F238E27FC236}">
                <a16:creationId xmlns:a16="http://schemas.microsoft.com/office/drawing/2014/main" id="{0A5266E7-8134-8A82-29CA-26C303DFC977}"/>
              </a:ext>
            </a:extLst>
          </p:cNvPr>
          <p:cNvSpPr/>
          <p:nvPr/>
        </p:nvSpPr>
        <p:spPr>
          <a:xfrm>
            <a:off x="2822761" y="4787386"/>
            <a:ext cx="4533527" cy="584775"/>
          </a:xfrm>
          <a:prstGeom prst="rect">
            <a:avLst/>
          </a:prstGeom>
        </p:spPr>
        <p:txBody>
          <a:bodyPr wrap="square">
            <a:spAutoFit/>
          </a:bodyPr>
          <a:lstStyle/>
          <a:p>
            <a:pPr>
              <a:defRPr/>
            </a:pPr>
            <a:r>
              <a:rPr lang="en-IE" sz="1600" u="sng">
                <a:solidFill>
                  <a:srgbClr val="66FFFC"/>
                </a:solidFill>
                <a:latin typeface="EC Square Sans Pro" panose="020B0506040000020004" pitchFamily="34" charset="0"/>
                <a:hlinkClick r:id="rId16">
                  <a:extLst>
                    <a:ext uri="{A12FA001-AC4F-418D-AE19-62706E023703}">
                      <ahyp:hlinkClr xmlns:ahyp="http://schemas.microsoft.com/office/drawing/2018/hyperlinkcolor" val="tx"/>
                    </a:ext>
                  </a:extLst>
                </a:hlinkClick>
              </a:rPr>
              <a:t>European Climate, Infrastructure and Environment </a:t>
            </a:r>
          </a:p>
          <a:p>
            <a:pPr>
              <a:defRPr/>
            </a:pPr>
            <a:r>
              <a:rPr lang="en-IE" sz="1600" u="sng">
                <a:solidFill>
                  <a:srgbClr val="66FFFC"/>
                </a:solidFill>
                <a:latin typeface="EC Square Sans Pro" panose="020B0506040000020004" pitchFamily="34" charset="0"/>
                <a:hlinkClick r:id="rId16">
                  <a:extLst>
                    <a:ext uri="{A12FA001-AC4F-418D-AE19-62706E023703}">
                      <ahyp:hlinkClr xmlns:ahyp="http://schemas.microsoft.com/office/drawing/2018/hyperlinkcolor" val="tx"/>
                    </a:ext>
                  </a:extLst>
                </a:hlinkClick>
              </a:rPr>
              <a:t>Executive Agency</a:t>
            </a:r>
            <a:endParaRPr lang="en-GB" sz="1600" u="sng">
              <a:solidFill>
                <a:srgbClr val="66FFFC"/>
              </a:solidFill>
              <a:latin typeface="EC Square Sans Pro" panose="020B0506040000020004" pitchFamily="34" charset="0"/>
              <a:hlinkClick r:id="rId17">
                <a:extLst>
                  <a:ext uri="{A12FA001-AC4F-418D-AE19-62706E023703}">
                    <ahyp:hlinkClr xmlns:ahyp="http://schemas.microsoft.com/office/drawing/2018/hyperlinkcolor" val="tx"/>
                  </a:ext>
                </a:extLst>
              </a:hlinkClick>
            </a:endParaRPr>
          </a:p>
        </p:txBody>
      </p:sp>
      <p:sp>
        <p:nvSpPr>
          <p:cNvPr id="22" name="Rectangle 21">
            <a:hlinkClick r:id="rId18"/>
            <a:extLst>
              <a:ext uri="{FF2B5EF4-FFF2-40B4-BE49-F238E27FC236}">
                <a16:creationId xmlns:a16="http://schemas.microsoft.com/office/drawing/2014/main" id="{8351AE26-078D-832E-DAD0-A4D98A5F982F}"/>
              </a:ext>
            </a:extLst>
          </p:cNvPr>
          <p:cNvSpPr/>
          <p:nvPr/>
        </p:nvSpPr>
        <p:spPr>
          <a:xfrm>
            <a:off x="8423810" y="5574347"/>
            <a:ext cx="1479643" cy="338554"/>
          </a:xfrm>
          <a:prstGeom prst="rect">
            <a:avLst/>
          </a:prstGeom>
        </p:spPr>
        <p:txBody>
          <a:bodyPr wrap="square">
            <a:spAutoFit/>
          </a:bodyPr>
          <a:lstStyle/>
          <a:p>
            <a:pPr>
              <a:defRPr/>
            </a:pPr>
            <a:r>
              <a:rPr lang="en-IE" sz="1600">
                <a:solidFill>
                  <a:schemeClr val="accent4"/>
                </a:solidFill>
                <a:latin typeface="EC Square Sans Pro" panose="020B0506040000020004" pitchFamily="34" charset="0"/>
                <a:hlinkClick r:id="rId19">
                  <a:extLst>
                    <a:ext uri="{A12FA001-AC4F-418D-AE19-62706E023703}">
                      <ahyp:hlinkClr xmlns:ahyp="http://schemas.microsoft.com/office/drawing/2018/hyperlinkcolor" val="tx"/>
                    </a:ext>
                  </a:extLst>
                </a:hlinkClick>
              </a:rPr>
              <a:t>@CINEATube</a:t>
            </a:r>
            <a:endParaRPr lang="en-IE" sz="1600">
              <a:solidFill>
                <a:schemeClr val="accent4"/>
              </a:solidFill>
              <a:latin typeface="EC Square Sans Pro" panose="020B0506040000020004" pitchFamily="34" charset="0"/>
            </a:endParaRPr>
          </a:p>
        </p:txBody>
      </p:sp>
      <p:sp>
        <p:nvSpPr>
          <p:cNvPr id="23" name="Google Shape;426;p19">
            <a:extLst>
              <a:ext uri="{FF2B5EF4-FFF2-40B4-BE49-F238E27FC236}">
                <a16:creationId xmlns:a16="http://schemas.microsoft.com/office/drawing/2014/main" id="{9502FA76-CE23-CEC9-59B7-7782C01F0773}"/>
              </a:ext>
            </a:extLst>
          </p:cNvPr>
          <p:cNvSpPr txBox="1"/>
          <p:nvPr/>
        </p:nvSpPr>
        <p:spPr>
          <a:xfrm>
            <a:off x="8381628" y="5271267"/>
            <a:ext cx="197522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sng">
                <a:solidFill>
                  <a:schemeClr val="accent4"/>
                </a:solidFill>
                <a:latin typeface="EC Square Sans Pro" panose="02000506040000020004" pitchFamily="2" charset="0"/>
                <a:ea typeface="+mn-ea"/>
                <a:cs typeface="+mn-cs"/>
                <a:sym typeface="Arial"/>
              </a:rPr>
              <a:t>@EUClimateAction</a:t>
            </a:r>
            <a:endParaRPr lang="en-US" sz="1200" b="0" i="0" u="sng">
              <a:solidFill>
                <a:schemeClr val="accent4"/>
              </a:solidFill>
              <a:latin typeface="EC Square Sans Pro" panose="02000506040000020004" pitchFamily="2" charset="0"/>
              <a:ea typeface="+mn-ea"/>
              <a:cs typeface="+mn-cs"/>
              <a:sym typeface="Arial"/>
            </a:endParaRPr>
          </a:p>
        </p:txBody>
      </p:sp>
      <p:sp>
        <p:nvSpPr>
          <p:cNvPr id="24" name="Google Shape;426;p19">
            <a:extLst>
              <a:ext uri="{FF2B5EF4-FFF2-40B4-BE49-F238E27FC236}">
                <a16:creationId xmlns:a16="http://schemas.microsoft.com/office/drawing/2014/main" id="{2914F8FA-99C7-EF7E-DF1B-D2AD7419AC05}"/>
              </a:ext>
            </a:extLst>
          </p:cNvPr>
          <p:cNvSpPr txBox="1"/>
          <p:nvPr/>
        </p:nvSpPr>
        <p:spPr>
          <a:xfrm>
            <a:off x="8308091" y="2370531"/>
            <a:ext cx="197522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sng">
                <a:solidFill>
                  <a:schemeClr val="accent4"/>
                </a:solidFill>
                <a:latin typeface="EC Square Sans Pro" panose="02000506040000020004" pitchFamily="2" charset="0"/>
                <a:ea typeface="+mn-ea"/>
                <a:cs typeface="+mn-cs"/>
                <a:sym typeface="Arial"/>
              </a:rPr>
              <a:t>@EUClimateAction</a:t>
            </a:r>
            <a:endParaRPr lang="en-US" sz="1200" b="0" i="0" u="sng">
              <a:solidFill>
                <a:schemeClr val="accent4"/>
              </a:solidFill>
              <a:latin typeface="EC Square Sans Pro" panose="02000506040000020004" pitchFamily="2" charset="0"/>
              <a:ea typeface="+mn-ea"/>
              <a:cs typeface="+mn-cs"/>
              <a:sym typeface="Arial"/>
            </a:endParaRPr>
          </a:p>
        </p:txBody>
      </p:sp>
      <p:sp>
        <p:nvSpPr>
          <p:cNvPr id="25" name="Google Shape;426;p19">
            <a:extLst>
              <a:ext uri="{FF2B5EF4-FFF2-40B4-BE49-F238E27FC236}">
                <a16:creationId xmlns:a16="http://schemas.microsoft.com/office/drawing/2014/main" id="{6FCB3133-1004-F21E-A468-3EAD55650B11}"/>
              </a:ext>
            </a:extLst>
          </p:cNvPr>
          <p:cNvSpPr txBox="1"/>
          <p:nvPr/>
        </p:nvSpPr>
        <p:spPr>
          <a:xfrm>
            <a:off x="8355992" y="3224688"/>
            <a:ext cx="1975221" cy="3385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0" i="0" u="sng">
                <a:solidFill>
                  <a:schemeClr val="accent4"/>
                </a:solidFill>
                <a:latin typeface="EC Square Sans Pro" panose="02000506040000020004" pitchFamily="2" charset="0"/>
                <a:ea typeface="+mn-ea"/>
                <a:cs typeface="+mn-cs"/>
                <a:sym typeface="Arial"/>
              </a:rPr>
              <a:t>@EUClimateAction</a:t>
            </a:r>
            <a:endParaRPr lang="en-US" sz="1200" b="0" i="0" u="sng">
              <a:solidFill>
                <a:schemeClr val="accent4"/>
              </a:solidFill>
              <a:latin typeface="EC Square Sans Pro" panose="02000506040000020004" pitchFamily="2" charset="0"/>
              <a:ea typeface="+mn-ea"/>
              <a:cs typeface="+mn-cs"/>
              <a:sym typeface="Arial"/>
            </a:endParaRPr>
          </a:p>
        </p:txBody>
      </p:sp>
      <p:sp>
        <p:nvSpPr>
          <p:cNvPr id="26" name="Rectangle 25">
            <a:extLst>
              <a:ext uri="{FF2B5EF4-FFF2-40B4-BE49-F238E27FC236}">
                <a16:creationId xmlns:a16="http://schemas.microsoft.com/office/drawing/2014/main" id="{CCDD03DB-20D2-C60E-49B3-581D8D79590E}"/>
              </a:ext>
            </a:extLst>
          </p:cNvPr>
          <p:cNvSpPr/>
          <p:nvPr/>
        </p:nvSpPr>
        <p:spPr>
          <a:xfrm>
            <a:off x="8381628" y="3561581"/>
            <a:ext cx="1120820" cy="33855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sng" strike="noStrike" kern="1200" cap="none" spc="0" normalizeH="0" baseline="0" noProof="0">
                <a:ln>
                  <a:noFill/>
                </a:ln>
                <a:solidFill>
                  <a:schemeClr val="accent4"/>
                </a:solidFill>
                <a:effectLst/>
                <a:uLnTx/>
                <a:uFillTx/>
                <a:latin typeface="EC Square Sans Pro" panose="020B0506040000020004" pitchFamily="34" charset="0"/>
                <a:hlinkClick r:id="rId20">
                  <a:extLst>
                    <a:ext uri="{A12FA001-AC4F-418D-AE19-62706E023703}">
                      <ahyp:hlinkClr xmlns:ahyp="http://schemas.microsoft.com/office/drawing/2018/hyperlinkcolor" val="tx"/>
                    </a:ext>
                  </a:extLst>
                </a:hlinkClick>
              </a:rPr>
              <a:t>@cinea_eu</a:t>
            </a:r>
            <a:endParaRPr kumimoji="0" lang="en-GB" sz="1600" b="0" i="0" u="sng" strike="noStrike" kern="1200" cap="none" spc="0" normalizeH="0" baseline="0" noProof="0">
              <a:ln>
                <a:noFill/>
              </a:ln>
              <a:solidFill>
                <a:schemeClr val="accent4"/>
              </a:solidFill>
              <a:effectLst/>
              <a:uLnTx/>
              <a:uFillTx/>
              <a:latin typeface="EC Square Sans Pro" panose="020B0506040000020004" pitchFamily="34" charset="0"/>
            </a:endParaRPr>
          </a:p>
        </p:txBody>
      </p:sp>
    </p:spTree>
    <p:extLst>
      <p:ext uri="{BB962C8B-B14F-4D97-AF65-F5344CB8AC3E}">
        <p14:creationId xmlns:p14="http://schemas.microsoft.com/office/powerpoint/2010/main" val="166296648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62B8A6-DD78-B638-0491-934ADFCE2AE6}"/>
            </a:ext>
          </a:extLst>
        </p:cNvPr>
        <p:cNvGrpSpPr/>
        <p:nvPr/>
      </p:nvGrpSpPr>
      <p:grpSpPr>
        <a:xfrm>
          <a:off x="0" y="0"/>
          <a:ext cx="0" cy="0"/>
          <a:chOff x="0" y="0"/>
          <a:chExt cx="0" cy="0"/>
        </a:xfrm>
      </p:grpSpPr>
      <p:graphicFrame>
        <p:nvGraphicFramePr>
          <p:cNvPr id="4" name="think-cell data - do not delete" hidden="1">
            <a:extLst>
              <a:ext uri="{FF2B5EF4-FFF2-40B4-BE49-F238E27FC236}">
                <a16:creationId xmlns:a16="http://schemas.microsoft.com/office/drawing/2014/main" id="{8F6B2F9B-951E-5C15-3725-5877CA4C6957}"/>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331" imgH="332" progId="TCLayout.ActiveDocument.1">
                  <p:embed/>
                </p:oleObj>
              </mc:Choice>
              <mc:Fallback>
                <p:oleObj name="think-cell Slide" r:id="rId4" imgW="331" imgH="332" progId="TCLayout.ActiveDocument.1">
                  <p:embed/>
                  <p:pic>
                    <p:nvPicPr>
                      <p:cNvPr id="4" name="think-cell data - do not delete" hidden="1">
                        <a:extLst>
                          <a:ext uri="{FF2B5EF4-FFF2-40B4-BE49-F238E27FC236}">
                            <a16:creationId xmlns:a16="http://schemas.microsoft.com/office/drawing/2014/main" id="{8F6B2F9B-951E-5C15-3725-5877CA4C6957}"/>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ext Placeholder 1">
            <a:extLst>
              <a:ext uri="{FF2B5EF4-FFF2-40B4-BE49-F238E27FC236}">
                <a16:creationId xmlns:a16="http://schemas.microsoft.com/office/drawing/2014/main" id="{66F089E8-86CF-FC26-C745-A35DD49DA1DF}"/>
              </a:ext>
            </a:extLst>
          </p:cNvPr>
          <p:cNvSpPr>
            <a:spLocks noGrp="1"/>
          </p:cNvSpPr>
          <p:nvPr>
            <p:ph type="body" idx="1"/>
          </p:nvPr>
        </p:nvSpPr>
        <p:spPr/>
        <p:txBody>
          <a:bodyPr>
            <a:normAutofit/>
          </a:bodyPr>
          <a:lstStyle/>
          <a:p>
            <a:pPr marL="0" lvl="0" indent="0"/>
            <a:r>
              <a:rPr lang="en-US" sz="1400" b="1" noProof="0">
                <a:sym typeface="Arial"/>
              </a:rPr>
              <a:t>© European Union 2025</a:t>
            </a:r>
            <a:endParaRPr lang="en-US" sz="1400" b="1" noProof="0"/>
          </a:p>
          <a:p>
            <a:pPr marL="0" lvl="0" indent="0">
              <a:spcBef>
                <a:spcPts val="1800"/>
              </a:spcBef>
            </a:pPr>
            <a:r>
              <a:rPr lang="en-US" sz="1400" noProof="0">
                <a:sym typeface="Arial"/>
              </a:rPr>
              <a:t>Unless otherwise noted the reuse of this presentation is </a:t>
            </a:r>
            <a:r>
              <a:rPr lang="en-US" sz="1400" noProof="0" err="1">
                <a:sym typeface="Arial"/>
              </a:rPr>
              <a:t>authorised</a:t>
            </a:r>
            <a:r>
              <a:rPr lang="en-US" sz="1400" noProof="0">
                <a:sym typeface="Arial"/>
              </a:rPr>
              <a:t> under the </a:t>
            </a:r>
            <a:r>
              <a:rPr lang="en-US" sz="1400" noProof="0">
                <a:solidFill>
                  <a:schemeClr val="tx2"/>
                </a:solidFill>
                <a:sym typeface="Arial"/>
                <a:hlinkClick r:id="rId6">
                  <a:extLst>
                    <a:ext uri="{A12FA001-AC4F-418D-AE19-62706E023703}">
                      <ahyp:hlinkClr xmlns:ahyp="http://schemas.microsoft.com/office/drawing/2018/hyperlinkcolor" val="tx"/>
                    </a:ext>
                  </a:extLst>
                </a:hlinkClick>
              </a:rPr>
              <a:t>CC BY 4.0</a:t>
            </a:r>
            <a:r>
              <a:rPr lang="en-US" sz="1400" noProof="0">
                <a:solidFill>
                  <a:schemeClr val="tx2"/>
                </a:solidFill>
                <a:sym typeface="Arial"/>
              </a:rPr>
              <a:t> </a:t>
            </a:r>
            <a:r>
              <a:rPr lang="en-US" sz="1400" noProof="0">
                <a:sym typeface="Arial"/>
              </a:rPr>
              <a:t>license. For any use or reproduction of elements that are not owned by the EU, permission may need to be sought directly from the respective right holders.</a:t>
            </a:r>
            <a:endParaRPr lang="en-US" sz="1400" noProof="0"/>
          </a:p>
        </p:txBody>
      </p:sp>
      <p:sp>
        <p:nvSpPr>
          <p:cNvPr id="3" name="Title 2">
            <a:extLst>
              <a:ext uri="{FF2B5EF4-FFF2-40B4-BE49-F238E27FC236}">
                <a16:creationId xmlns:a16="http://schemas.microsoft.com/office/drawing/2014/main" id="{EFEB616F-015C-8BEE-E4D1-F1727FF4EBB9}"/>
              </a:ext>
            </a:extLst>
          </p:cNvPr>
          <p:cNvSpPr>
            <a:spLocks noGrp="1"/>
          </p:cNvSpPr>
          <p:nvPr>
            <p:ph type="ctrTitle"/>
          </p:nvPr>
        </p:nvSpPr>
        <p:spPr/>
        <p:txBody>
          <a:bodyPr/>
          <a:lstStyle/>
          <a:p>
            <a:r>
              <a:rPr lang="en-US" noProof="0"/>
              <a:t>Thank you</a:t>
            </a:r>
          </a:p>
        </p:txBody>
      </p:sp>
      <p:sp>
        <p:nvSpPr>
          <p:cNvPr id="6" name="TextBox 5">
            <a:extLst>
              <a:ext uri="{FF2B5EF4-FFF2-40B4-BE49-F238E27FC236}">
                <a16:creationId xmlns:a16="http://schemas.microsoft.com/office/drawing/2014/main" id="{0EBDC7E1-A883-AC9C-F445-8B93ADD662EB}"/>
              </a:ext>
            </a:extLst>
          </p:cNvPr>
          <p:cNvSpPr txBox="1"/>
          <p:nvPr/>
        </p:nvSpPr>
        <p:spPr>
          <a:xfrm>
            <a:off x="3047238" y="3244334"/>
            <a:ext cx="6094476" cy="369332"/>
          </a:xfrm>
          <a:prstGeom prst="rect">
            <a:avLst/>
          </a:prstGeom>
          <a:noFill/>
        </p:spPr>
        <p:txBody>
          <a:bodyPr wrap="square">
            <a:spAutoFit/>
          </a:bodyPr>
          <a:lstStyle/>
          <a:p>
            <a:r>
              <a:rPr lang="en-IE"/>
              <a:t> </a:t>
            </a:r>
          </a:p>
        </p:txBody>
      </p:sp>
    </p:spTree>
    <p:extLst>
      <p:ext uri="{BB962C8B-B14F-4D97-AF65-F5344CB8AC3E}">
        <p14:creationId xmlns:p14="http://schemas.microsoft.com/office/powerpoint/2010/main" val="3131398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9F4238C-72A8-8DD4-F062-978D0A8D9BD9}"/>
              </a:ext>
            </a:extLst>
          </p:cNvPr>
          <p:cNvSpPr>
            <a:spLocks noGrp="1"/>
          </p:cNvSpPr>
          <p:nvPr>
            <p:ph type="ctrTitle"/>
          </p:nvPr>
        </p:nvSpPr>
        <p:spPr/>
        <p:txBody>
          <a:bodyPr/>
          <a:lstStyle/>
          <a:p>
            <a:r>
              <a:rPr lang="en-IE"/>
              <a:t>IF25 Net Zero Technology Call</a:t>
            </a:r>
          </a:p>
        </p:txBody>
      </p:sp>
    </p:spTree>
    <p:extLst>
      <p:ext uri="{BB962C8B-B14F-4D97-AF65-F5344CB8AC3E}">
        <p14:creationId xmlns:p14="http://schemas.microsoft.com/office/powerpoint/2010/main" val="2977399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9788" y="229634"/>
            <a:ext cx="10512426" cy="836613"/>
          </a:xfrm>
        </p:spPr>
        <p:txBody>
          <a:bodyPr/>
          <a:lstStyle/>
          <a:p>
            <a:r>
              <a:rPr lang="fr-BE">
                <a:latin typeface="+mn-lt"/>
              </a:rPr>
              <a:t>IF25 NZT call in a </a:t>
            </a:r>
            <a:r>
              <a:rPr lang="fr-BE" err="1">
                <a:latin typeface="+mn-lt"/>
              </a:rPr>
              <a:t>nutshell</a:t>
            </a:r>
            <a:endParaRPr lang="en-IE">
              <a:latin typeface="+mn-lt"/>
            </a:endParaRPr>
          </a:p>
        </p:txBody>
      </p:sp>
      <p:grpSp>
        <p:nvGrpSpPr>
          <p:cNvPr id="35" name="Group 34"/>
          <p:cNvGrpSpPr/>
          <p:nvPr/>
        </p:nvGrpSpPr>
        <p:grpSpPr>
          <a:xfrm>
            <a:off x="995885" y="5013310"/>
            <a:ext cx="4685826" cy="958868"/>
            <a:chOff x="2993914" y="3270232"/>
            <a:chExt cx="4387879" cy="958868"/>
          </a:xfrm>
          <a:solidFill>
            <a:srgbClr val="99FFCC"/>
          </a:solidFill>
        </p:grpSpPr>
        <p:sp>
          <p:nvSpPr>
            <p:cNvPr id="36" name="Rounded Rectangle 35"/>
            <p:cNvSpPr/>
            <p:nvPr userDrawn="1"/>
          </p:nvSpPr>
          <p:spPr>
            <a:xfrm>
              <a:off x="3759995" y="3270232"/>
              <a:ext cx="3621798" cy="958868"/>
            </a:xfrm>
            <a:prstGeom prst="roundRect">
              <a:avLst>
                <a:gd name="adj" fmla="val 2012"/>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7" name="Rounded Rectangle 36"/>
            <p:cNvSpPr/>
            <p:nvPr userDrawn="1"/>
          </p:nvSpPr>
          <p:spPr>
            <a:xfrm>
              <a:off x="2993914" y="3336907"/>
              <a:ext cx="882322" cy="825518"/>
            </a:xfrm>
            <a:prstGeom prst="roundRect">
              <a:avLst>
                <a:gd name="adj" fmla="val 2012"/>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8" name="Isosceles Triangle 37"/>
            <p:cNvSpPr>
              <a:spLocks noChangeAspect="1"/>
            </p:cNvSpPr>
            <p:nvPr userDrawn="1"/>
          </p:nvSpPr>
          <p:spPr>
            <a:xfrm rot="5400000">
              <a:off x="3759861" y="3282739"/>
              <a:ext cx="112580" cy="109821"/>
            </a:xfrm>
            <a:prstGeom prs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39" name="Isosceles Triangle 38"/>
            <p:cNvSpPr>
              <a:spLocks noChangeAspect="1"/>
            </p:cNvSpPr>
            <p:nvPr userDrawn="1"/>
          </p:nvSpPr>
          <p:spPr>
            <a:xfrm rot="5400000">
              <a:off x="3759861" y="4105134"/>
              <a:ext cx="112580" cy="109821"/>
            </a:xfrm>
            <a:prstGeom prs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grpSp>
        <p:nvGrpSpPr>
          <p:cNvPr id="41" name="Group 40"/>
          <p:cNvGrpSpPr/>
          <p:nvPr userDrawn="1"/>
        </p:nvGrpSpPr>
        <p:grpSpPr>
          <a:xfrm>
            <a:off x="995885" y="1430448"/>
            <a:ext cx="4685826" cy="1108598"/>
            <a:chOff x="2993914" y="3270232"/>
            <a:chExt cx="4387879" cy="958868"/>
          </a:xfrm>
          <a:solidFill>
            <a:srgbClr val="007573"/>
          </a:solidFill>
        </p:grpSpPr>
        <p:sp>
          <p:nvSpPr>
            <p:cNvPr id="43" name="Rounded Rectangle 42"/>
            <p:cNvSpPr/>
            <p:nvPr userDrawn="1"/>
          </p:nvSpPr>
          <p:spPr>
            <a:xfrm>
              <a:off x="3759995" y="3270232"/>
              <a:ext cx="3621798" cy="958868"/>
            </a:xfrm>
            <a:prstGeom prst="roundRect">
              <a:avLst>
                <a:gd name="adj" fmla="val 2012"/>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4" name="Isosceles Triangle 43"/>
            <p:cNvSpPr>
              <a:spLocks noChangeAspect="1"/>
            </p:cNvSpPr>
            <p:nvPr userDrawn="1"/>
          </p:nvSpPr>
          <p:spPr>
            <a:xfrm rot="5400000">
              <a:off x="3759861" y="3282739"/>
              <a:ext cx="112580" cy="109821"/>
            </a:xfrm>
            <a:prstGeom prs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5" name="Isosceles Triangle 44"/>
            <p:cNvSpPr>
              <a:spLocks noChangeAspect="1"/>
            </p:cNvSpPr>
            <p:nvPr userDrawn="1"/>
          </p:nvSpPr>
          <p:spPr>
            <a:xfrm rot="5400000">
              <a:off x="3759861" y="4105134"/>
              <a:ext cx="112580" cy="109821"/>
            </a:xfrm>
            <a:prstGeom prs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46" name="Rounded Rectangle 45"/>
            <p:cNvSpPr/>
            <p:nvPr userDrawn="1"/>
          </p:nvSpPr>
          <p:spPr>
            <a:xfrm>
              <a:off x="2993914" y="3336907"/>
              <a:ext cx="882322" cy="825518"/>
            </a:xfrm>
            <a:prstGeom prst="roundRect">
              <a:avLst>
                <a:gd name="adj" fmla="val 2012"/>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sp>
        <p:nvSpPr>
          <p:cNvPr id="47" name="Rectangle 46"/>
          <p:cNvSpPr/>
          <p:nvPr/>
        </p:nvSpPr>
        <p:spPr>
          <a:xfrm>
            <a:off x="1887458" y="1508625"/>
            <a:ext cx="3188999" cy="1015663"/>
          </a:xfrm>
          <a:prstGeom prst="rect">
            <a:avLst/>
          </a:prstGeom>
        </p:spPr>
        <p:txBody>
          <a:bodyPr wrap="square" lIns="91440" tIns="45720" rIns="91440" bIns="45720" anchor="t">
            <a:spAutoFit/>
          </a:bodyPr>
          <a:lstStyle/>
          <a:p>
            <a:r>
              <a:rPr lang="en-GB" sz="2000">
                <a:solidFill>
                  <a:prstClr val="white"/>
                </a:solidFill>
                <a:ea typeface="Verdana"/>
                <a:cs typeface="Calibri"/>
              </a:rPr>
              <a:t>Launch 	      4 Dec. 2025</a:t>
            </a:r>
          </a:p>
          <a:p>
            <a:r>
              <a:rPr lang="en-GB" sz="2000" b="1">
                <a:solidFill>
                  <a:prstClr val="white"/>
                </a:solidFill>
                <a:ea typeface="Verdana"/>
                <a:cs typeface="Calibri"/>
              </a:rPr>
              <a:t>Deadline  23 April 2026</a:t>
            </a:r>
          </a:p>
          <a:p>
            <a:r>
              <a:rPr lang="en-GB" sz="2000">
                <a:solidFill>
                  <a:prstClr val="white"/>
                </a:solidFill>
                <a:ea typeface="Verdana"/>
                <a:cs typeface="Calibri"/>
              </a:rPr>
              <a:t>Results</a:t>
            </a:r>
            <a:r>
              <a:rPr lang="en-GB" sz="2000" b="1">
                <a:solidFill>
                  <a:prstClr val="white"/>
                </a:solidFill>
                <a:ea typeface="Verdana"/>
                <a:cs typeface="Calibri"/>
              </a:rPr>
              <a:t>     </a:t>
            </a:r>
            <a:r>
              <a:rPr lang="en-GB" sz="2000">
                <a:solidFill>
                  <a:prstClr val="white"/>
                </a:solidFill>
                <a:ea typeface="Verdana"/>
                <a:cs typeface="Calibri"/>
              </a:rPr>
              <a:t>Q4 2026</a:t>
            </a:r>
            <a:endParaRPr lang="en-US" sz="2000" b="1">
              <a:solidFill>
                <a:prstClr val="white"/>
              </a:solidFill>
              <a:ea typeface="Verdana"/>
              <a:cs typeface="Calibri"/>
            </a:endParaRPr>
          </a:p>
        </p:txBody>
      </p:sp>
      <p:grpSp>
        <p:nvGrpSpPr>
          <p:cNvPr id="49" name="Group 48"/>
          <p:cNvGrpSpPr/>
          <p:nvPr userDrawn="1"/>
        </p:nvGrpSpPr>
        <p:grpSpPr>
          <a:xfrm>
            <a:off x="995885" y="2796285"/>
            <a:ext cx="4685826" cy="1872424"/>
            <a:chOff x="2993914" y="3270232"/>
            <a:chExt cx="4387879" cy="958868"/>
          </a:xfrm>
          <a:solidFill>
            <a:srgbClr val="00C2BD"/>
          </a:solidFill>
        </p:grpSpPr>
        <p:sp>
          <p:nvSpPr>
            <p:cNvPr id="51" name="Rounded Rectangle 50"/>
            <p:cNvSpPr/>
            <p:nvPr userDrawn="1"/>
          </p:nvSpPr>
          <p:spPr>
            <a:xfrm>
              <a:off x="3759995" y="3270232"/>
              <a:ext cx="3621798" cy="958868"/>
            </a:xfrm>
            <a:prstGeom prst="roundRect">
              <a:avLst>
                <a:gd name="adj" fmla="val 2012"/>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2" name="Rounded Rectangle 51"/>
            <p:cNvSpPr/>
            <p:nvPr userDrawn="1"/>
          </p:nvSpPr>
          <p:spPr>
            <a:xfrm>
              <a:off x="2993914" y="3336907"/>
              <a:ext cx="882322" cy="825518"/>
            </a:xfrm>
            <a:prstGeom prst="roundRect">
              <a:avLst>
                <a:gd name="adj" fmla="val 2012"/>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3" name="Isosceles Triangle 52"/>
            <p:cNvSpPr>
              <a:spLocks noChangeAspect="1"/>
            </p:cNvSpPr>
            <p:nvPr userDrawn="1"/>
          </p:nvSpPr>
          <p:spPr>
            <a:xfrm rot="5400000">
              <a:off x="3759861" y="3282739"/>
              <a:ext cx="112580" cy="109821"/>
            </a:xfrm>
            <a:prstGeom prs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sp>
          <p:nvSpPr>
            <p:cNvPr id="54" name="Isosceles Triangle 53"/>
            <p:cNvSpPr>
              <a:spLocks noChangeAspect="1"/>
            </p:cNvSpPr>
            <p:nvPr userDrawn="1"/>
          </p:nvSpPr>
          <p:spPr>
            <a:xfrm rot="5400000">
              <a:off x="3759861" y="4105134"/>
              <a:ext cx="112580" cy="109821"/>
            </a:xfrm>
            <a:prstGeom prst="triangl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ndParaRPr>
            </a:p>
          </p:txBody>
        </p:sp>
      </p:grpSp>
      <p:sp>
        <p:nvSpPr>
          <p:cNvPr id="55" name="Rectangle 54"/>
          <p:cNvSpPr/>
          <p:nvPr/>
        </p:nvSpPr>
        <p:spPr>
          <a:xfrm>
            <a:off x="1902501" y="2762855"/>
            <a:ext cx="3961941" cy="1938992"/>
          </a:xfrm>
          <a:prstGeom prst="rect">
            <a:avLst/>
          </a:prstGeom>
        </p:spPr>
        <p:txBody>
          <a:bodyPr wrap="square" lIns="91440" tIns="45720" rIns="91440" bIns="45720" anchor="t">
            <a:spAutoFit/>
          </a:bodyPr>
          <a:lstStyle/>
          <a:p>
            <a:pPr marL="342900" indent="-342900">
              <a:buFont typeface="Arial" panose="020B0604020202020204" pitchFamily="34" charset="0"/>
              <a:buChar char="•"/>
            </a:pPr>
            <a:r>
              <a:rPr lang="en-GB" sz="2000" b="1">
                <a:solidFill>
                  <a:prstClr val="white"/>
                </a:solidFill>
                <a:ea typeface="Verdana"/>
                <a:cs typeface="Calibri"/>
              </a:rPr>
              <a:t>€2.9 billion for grants </a:t>
            </a:r>
            <a:endParaRPr lang="en-GB" sz="2000">
              <a:solidFill>
                <a:prstClr val="white"/>
              </a:solidFill>
              <a:ea typeface="Verdana"/>
              <a:cs typeface="Calibri"/>
            </a:endParaRPr>
          </a:p>
          <a:p>
            <a:pPr marL="342900" indent="-342900">
              <a:buFont typeface="Arial" panose="020B0604020202020204" pitchFamily="34" charset="0"/>
              <a:buChar char="•"/>
            </a:pPr>
            <a:r>
              <a:rPr lang="en-GB" sz="2000" b="1">
                <a:solidFill>
                  <a:prstClr val="white"/>
                </a:solidFill>
                <a:ea typeface="Verdana"/>
                <a:cs typeface="Calibri"/>
              </a:rPr>
              <a:t>Project Development Assistance </a:t>
            </a:r>
          </a:p>
          <a:p>
            <a:pPr marL="342900" indent="-342900">
              <a:buFont typeface="Arial" panose="020B0604020202020204" pitchFamily="34" charset="0"/>
              <a:buChar char="•"/>
            </a:pPr>
            <a:r>
              <a:rPr lang="en-GB" sz="2000" b="1">
                <a:solidFill>
                  <a:prstClr val="white"/>
                </a:solidFill>
                <a:ea typeface="Verdana"/>
                <a:cs typeface="Calibri"/>
              </a:rPr>
              <a:t>STEP Seal</a:t>
            </a:r>
          </a:p>
          <a:p>
            <a:pPr marL="342900" indent="-342900">
              <a:buFont typeface="Arial" panose="020B0604020202020204" pitchFamily="34" charset="0"/>
              <a:buChar char="•"/>
            </a:pPr>
            <a:r>
              <a:rPr lang="en-GB" sz="2000" b="1">
                <a:solidFill>
                  <a:schemeClr val="bg1"/>
                </a:solidFill>
                <a:ea typeface="Verdana"/>
                <a:cs typeface="Calibri"/>
              </a:rPr>
              <a:t>Possibility of “Grants-as-a-Service”</a:t>
            </a:r>
          </a:p>
        </p:txBody>
      </p:sp>
      <p:sp>
        <p:nvSpPr>
          <p:cNvPr id="56" name="Rectangle 55"/>
          <p:cNvSpPr/>
          <p:nvPr/>
        </p:nvSpPr>
        <p:spPr>
          <a:xfrm>
            <a:off x="1887458" y="5261912"/>
            <a:ext cx="3669963" cy="461665"/>
          </a:xfrm>
          <a:prstGeom prst="rect">
            <a:avLst/>
          </a:prstGeom>
        </p:spPr>
        <p:txBody>
          <a:bodyPr wrap="square">
            <a:spAutoFit/>
          </a:bodyPr>
          <a:lstStyle/>
          <a:p>
            <a:r>
              <a:rPr lang="en-US" sz="2400" b="1">
                <a:solidFill>
                  <a:srgbClr val="009391"/>
                </a:solidFill>
                <a:cs typeface="Calibri" panose="020F0502020204030204" pitchFamily="34" charset="0"/>
              </a:rPr>
              <a:t>Five topics</a:t>
            </a:r>
          </a:p>
        </p:txBody>
      </p:sp>
      <p:sp>
        <p:nvSpPr>
          <p:cNvPr id="57" name="Rectangle 56"/>
          <p:cNvSpPr/>
          <p:nvPr/>
        </p:nvSpPr>
        <p:spPr>
          <a:xfrm>
            <a:off x="5979601" y="1630938"/>
            <a:ext cx="6000196" cy="2108269"/>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en-IE">
                <a:ea typeface="Verdana"/>
              </a:rPr>
              <a:t>Degree of innovation</a:t>
            </a:r>
          </a:p>
          <a:p>
            <a:pPr marL="285750" indent="-285750">
              <a:buFont typeface="Arial" panose="020B0604020202020204" pitchFamily="34" charset="0"/>
              <a:buChar char="•"/>
            </a:pPr>
            <a:r>
              <a:rPr lang="en-IE">
                <a:ea typeface="Verdana"/>
              </a:rPr>
              <a:t>GHG emission avoidance potential</a:t>
            </a:r>
          </a:p>
          <a:p>
            <a:pPr marL="285750" indent="-285750">
              <a:buFont typeface="Arial" panose="020B0604020202020204" pitchFamily="34" charset="0"/>
              <a:buChar char="•"/>
            </a:pPr>
            <a:r>
              <a:rPr lang="en-IE">
                <a:ea typeface="Verdana"/>
              </a:rPr>
              <a:t>Project maturity</a:t>
            </a:r>
          </a:p>
          <a:p>
            <a:pPr marL="285750" indent="-285750">
              <a:buFont typeface="Arial" panose="020B0604020202020204" pitchFamily="34" charset="0"/>
              <a:buChar char="•"/>
            </a:pPr>
            <a:r>
              <a:rPr lang="en-IE">
                <a:ea typeface="Verdana"/>
              </a:rPr>
              <a:t>Replicability</a:t>
            </a:r>
          </a:p>
          <a:p>
            <a:pPr marL="285750" indent="-285750">
              <a:spcAft>
                <a:spcPts val="600"/>
              </a:spcAft>
              <a:buFont typeface="Arial" panose="020B0604020202020204" pitchFamily="34" charset="0"/>
              <a:buChar char="•"/>
            </a:pPr>
            <a:r>
              <a:rPr lang="en-IE">
                <a:ea typeface="Verdana"/>
              </a:rPr>
              <a:t>Cost efficiency </a:t>
            </a:r>
          </a:p>
          <a:p>
            <a:r>
              <a:rPr lang="en-IE">
                <a:ea typeface="Verdana"/>
              </a:rPr>
              <a:t>Bonus points: Net Carbon Removals, SMEs, Projects in the Maritime Sector </a:t>
            </a:r>
            <a:endParaRPr lang="en-IE">
              <a:highlight>
                <a:srgbClr val="FFFF00"/>
              </a:highlight>
              <a:ea typeface="Verdana"/>
            </a:endParaRPr>
          </a:p>
        </p:txBody>
      </p:sp>
      <p:sp>
        <p:nvSpPr>
          <p:cNvPr id="58" name="Rectangle 57"/>
          <p:cNvSpPr/>
          <p:nvPr/>
        </p:nvSpPr>
        <p:spPr>
          <a:xfrm>
            <a:off x="5979601" y="4425794"/>
            <a:ext cx="6000196" cy="1477328"/>
          </a:xfrm>
          <a:prstGeom prst="rect">
            <a:avLst/>
          </a:prstGeom>
        </p:spPr>
        <p:txBody>
          <a:bodyPr wrap="square" lIns="91440" tIns="45720" rIns="91440" bIns="45720" anchor="t">
            <a:spAutoFit/>
          </a:bodyPr>
          <a:lstStyle/>
          <a:p>
            <a:pPr>
              <a:buFont typeface="Arial" panose="020B0604020202020204" pitchFamily="34" charset="0"/>
              <a:buNone/>
              <a:defRPr/>
            </a:pPr>
            <a:r>
              <a:rPr lang="en-IE" b="1">
                <a:ea typeface="Verdana" panose="020B0604030504040204" pitchFamily="34" charset="0"/>
              </a:rPr>
              <a:t>LUMP-SUM contribution </a:t>
            </a:r>
            <a:r>
              <a:rPr lang="en-US" b="1">
                <a:ea typeface="Verdana" panose="020B0604030504040204" pitchFamily="34" charset="0"/>
              </a:rPr>
              <a:t>grant up to 60% of relevant costs</a:t>
            </a:r>
          </a:p>
          <a:p>
            <a:pPr marL="285750" indent="-285750">
              <a:buFont typeface="Arial" panose="020B0604020202020204" pitchFamily="34" charset="0"/>
              <a:buChar char="•"/>
              <a:defRPr/>
            </a:pPr>
            <a:r>
              <a:rPr lang="en-US">
                <a:ea typeface="Verdana"/>
              </a:rPr>
              <a:t>up to 40% of grant at financial close</a:t>
            </a:r>
          </a:p>
          <a:p>
            <a:pPr marL="285750" indent="-285750">
              <a:buFont typeface="Arial" panose="020B0604020202020204" pitchFamily="34" charset="0"/>
              <a:buChar char="•"/>
              <a:defRPr/>
            </a:pPr>
            <a:r>
              <a:rPr lang="en-IE">
                <a:ea typeface="Verdana"/>
              </a:rPr>
              <a:t>remaining amount of at least 60% after financial close</a:t>
            </a:r>
          </a:p>
          <a:p>
            <a:pPr marL="285750" indent="-285750">
              <a:buFont typeface="Arial" panose="020B0604020202020204" pitchFamily="34" charset="0"/>
              <a:buChar char="•"/>
              <a:defRPr/>
            </a:pPr>
            <a:r>
              <a:rPr lang="en-IE">
                <a:ea typeface="Verdana"/>
              </a:rPr>
              <a:t>generally, at least 10% after entry into operation</a:t>
            </a:r>
            <a:endParaRPr lang="en-US">
              <a:ea typeface="Verdana" panose="020B0604030504040204" pitchFamily="34" charset="0"/>
            </a:endParaRPr>
          </a:p>
        </p:txBody>
      </p:sp>
      <p:grpSp>
        <p:nvGrpSpPr>
          <p:cNvPr id="59" name="Group 58"/>
          <p:cNvGrpSpPr/>
          <p:nvPr/>
        </p:nvGrpSpPr>
        <p:grpSpPr>
          <a:xfrm>
            <a:off x="5782135" y="967204"/>
            <a:ext cx="6255887" cy="2859356"/>
            <a:chOff x="6707117" y="1343536"/>
            <a:chExt cx="5125019" cy="2782151"/>
          </a:xfrm>
        </p:grpSpPr>
        <p:sp>
          <p:nvSpPr>
            <p:cNvPr id="61" name="Rounded Rectangle 60"/>
            <p:cNvSpPr/>
            <p:nvPr userDrawn="1"/>
          </p:nvSpPr>
          <p:spPr>
            <a:xfrm>
              <a:off x="6707117" y="1343536"/>
              <a:ext cx="5114133" cy="2782151"/>
            </a:xfrm>
            <a:prstGeom prst="roundRect">
              <a:avLst>
                <a:gd name="adj" fmla="val 11287"/>
              </a:avLst>
            </a:prstGeom>
            <a:noFill/>
            <a:ln w="12700" cap="flat" cmpd="sng" algn="ctr">
              <a:solidFill>
                <a:srgbClr val="00939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cs typeface="Calibri" panose="020F0502020204030204" pitchFamily="34" charset="0"/>
              </a:endParaRPr>
            </a:p>
          </p:txBody>
        </p:sp>
        <p:sp>
          <p:nvSpPr>
            <p:cNvPr id="60" name="Rounded Rectangle 59"/>
            <p:cNvSpPr/>
            <p:nvPr userDrawn="1"/>
          </p:nvSpPr>
          <p:spPr>
            <a:xfrm>
              <a:off x="6709633" y="1343536"/>
              <a:ext cx="5122503" cy="531279"/>
            </a:xfrm>
            <a:prstGeom prst="roundRect">
              <a:avLst>
                <a:gd name="adj" fmla="val 50000"/>
              </a:avLst>
            </a:prstGeom>
            <a:solidFill>
              <a:srgbClr val="00939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prstClr val="white"/>
                  </a:solidFill>
                  <a:effectLst/>
                  <a:uLnTx/>
                  <a:uFillTx/>
                  <a:ea typeface="Verdana" panose="020B0604030504040204" pitchFamily="34" charset="0"/>
                  <a:cs typeface="Calibri" panose="020F0502020204030204" pitchFamily="34" charset="0"/>
                </a:rPr>
                <a:t>AWARD CRITERIA</a:t>
              </a:r>
            </a:p>
          </p:txBody>
        </p:sp>
      </p:grpSp>
      <p:grpSp>
        <p:nvGrpSpPr>
          <p:cNvPr id="62" name="Group 61"/>
          <p:cNvGrpSpPr/>
          <p:nvPr/>
        </p:nvGrpSpPr>
        <p:grpSpPr>
          <a:xfrm>
            <a:off x="5772120" y="3856919"/>
            <a:ext cx="6265902" cy="2115259"/>
            <a:chOff x="6707117" y="4476634"/>
            <a:chExt cx="5128841" cy="1363911"/>
          </a:xfrm>
        </p:grpSpPr>
        <p:sp>
          <p:nvSpPr>
            <p:cNvPr id="64" name="Rounded Rectangle 63"/>
            <p:cNvSpPr/>
            <p:nvPr userDrawn="1"/>
          </p:nvSpPr>
          <p:spPr>
            <a:xfrm>
              <a:off x="6707117" y="4548490"/>
              <a:ext cx="5114133" cy="1292055"/>
            </a:xfrm>
            <a:prstGeom prst="roundRect">
              <a:avLst>
                <a:gd name="adj" fmla="val 11287"/>
              </a:avLst>
            </a:prstGeom>
            <a:noFill/>
            <a:ln w="12700" cap="flat" cmpd="sng" algn="ctr">
              <a:solidFill>
                <a:srgbClr val="009391"/>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1" i="0" u="none" strike="noStrike" kern="0" cap="none" spc="0" normalizeH="0" baseline="0" noProof="0">
                <a:ln>
                  <a:noFill/>
                </a:ln>
                <a:solidFill>
                  <a:prstClr val="white"/>
                </a:solidFill>
                <a:effectLst/>
                <a:uLnTx/>
                <a:uFillTx/>
                <a:cs typeface="Calibri" panose="020F0502020204030204" pitchFamily="34" charset="0"/>
              </a:endParaRPr>
            </a:p>
          </p:txBody>
        </p:sp>
        <p:sp>
          <p:nvSpPr>
            <p:cNvPr id="63" name="Rounded Rectangle 62"/>
            <p:cNvSpPr/>
            <p:nvPr userDrawn="1"/>
          </p:nvSpPr>
          <p:spPr>
            <a:xfrm>
              <a:off x="6713455" y="4476634"/>
              <a:ext cx="5122503" cy="306663"/>
            </a:xfrm>
            <a:prstGeom prst="roundRect">
              <a:avLst>
                <a:gd name="adj" fmla="val 50000"/>
              </a:avLst>
            </a:prstGeom>
            <a:solidFill>
              <a:srgbClr val="00939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600" b="1" i="0" u="none" strike="noStrike" kern="0" cap="none" spc="0" normalizeH="0" baseline="0" noProof="0">
                  <a:ln>
                    <a:noFill/>
                  </a:ln>
                  <a:solidFill>
                    <a:prstClr val="white"/>
                  </a:solidFill>
                  <a:effectLst/>
                  <a:uLnTx/>
                  <a:uFillTx/>
                  <a:ea typeface="Verdana" panose="020B0604030504040204" pitchFamily="34" charset="0"/>
                  <a:cs typeface="Calibri" panose="020F0502020204030204" pitchFamily="34" charset="0"/>
                </a:rPr>
                <a:t>GRANT DISTRIBUTION</a:t>
              </a:r>
            </a:p>
          </p:txBody>
        </p:sp>
      </p:grpSp>
      <p:pic>
        <p:nvPicPr>
          <p:cNvPr id="7" name="Graphic 6" descr="Daily calendar with solid fill">
            <a:extLst>
              <a:ext uri="{FF2B5EF4-FFF2-40B4-BE49-F238E27FC236}">
                <a16:creationId xmlns:a16="http://schemas.microsoft.com/office/drawing/2014/main" id="{F15D57BA-B8A4-1421-6D7A-CDB4797D2C8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2396" y="1598590"/>
            <a:ext cx="713057" cy="713057"/>
          </a:xfrm>
          <a:prstGeom prst="rect">
            <a:avLst/>
          </a:prstGeom>
        </p:spPr>
      </p:pic>
      <p:pic>
        <p:nvPicPr>
          <p:cNvPr id="9" name="Graphic 8" descr="Euro with solid fill">
            <a:extLst>
              <a:ext uri="{FF2B5EF4-FFF2-40B4-BE49-F238E27FC236}">
                <a16:creationId xmlns:a16="http://schemas.microsoft.com/office/drawing/2014/main" id="{DE253889-6373-5227-FDC6-2C65B17B83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4940" y="3197842"/>
            <a:ext cx="690081" cy="690081"/>
          </a:xfrm>
          <a:prstGeom prst="rect">
            <a:avLst/>
          </a:prstGeom>
        </p:spPr>
      </p:pic>
      <p:pic>
        <p:nvPicPr>
          <p:cNvPr id="11" name="Graphic 10" descr="Magnifying glass with solid fill">
            <a:extLst>
              <a:ext uri="{FF2B5EF4-FFF2-40B4-BE49-F238E27FC236}">
                <a16:creationId xmlns:a16="http://schemas.microsoft.com/office/drawing/2014/main" id="{F61D3CEB-61DA-682F-F84B-1F65BDAD047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59243" y="5183969"/>
            <a:ext cx="653303" cy="653303"/>
          </a:xfrm>
          <a:prstGeom prst="rect">
            <a:avLst/>
          </a:prstGeom>
        </p:spPr>
      </p:pic>
    </p:spTree>
    <p:extLst>
      <p:ext uri="{BB962C8B-B14F-4D97-AF65-F5344CB8AC3E}">
        <p14:creationId xmlns:p14="http://schemas.microsoft.com/office/powerpoint/2010/main" val="1869881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8D41B9-2F69-484F-D327-B1490700E9C8}"/>
              </a:ext>
            </a:extLst>
          </p:cNvPr>
          <p:cNvSpPr>
            <a:spLocks noGrp="1"/>
          </p:cNvSpPr>
          <p:nvPr>
            <p:ph type="title"/>
          </p:nvPr>
        </p:nvSpPr>
        <p:spPr/>
        <p:txBody>
          <a:bodyPr/>
          <a:lstStyle/>
          <a:p>
            <a:r>
              <a:rPr lang="en-IE"/>
              <a:t>IF25 NZT call – Topics</a:t>
            </a:r>
          </a:p>
        </p:txBody>
      </p:sp>
      <p:graphicFrame>
        <p:nvGraphicFramePr>
          <p:cNvPr id="3" name="Table 5">
            <a:extLst>
              <a:ext uri="{FF2B5EF4-FFF2-40B4-BE49-F238E27FC236}">
                <a16:creationId xmlns:a16="http://schemas.microsoft.com/office/drawing/2014/main" id="{4684A97C-1CFD-B5F6-6387-0613605F0764}"/>
              </a:ext>
            </a:extLst>
          </p:cNvPr>
          <p:cNvGraphicFramePr>
            <a:graphicFrameLocks noGrp="1"/>
          </p:cNvGraphicFramePr>
          <p:nvPr/>
        </p:nvGraphicFramePr>
        <p:xfrm>
          <a:off x="839786" y="1232046"/>
          <a:ext cx="11132182" cy="4748130"/>
        </p:xfrm>
        <a:graphic>
          <a:graphicData uri="http://schemas.openxmlformats.org/drawingml/2006/table">
            <a:tbl>
              <a:tblPr firstRow="1" bandRow="1">
                <a:tableStyleId>{5C22544A-7EE6-4342-B048-85BDC9FD1C3A}</a:tableStyleId>
              </a:tblPr>
              <a:tblGrid>
                <a:gridCol w="2249119">
                  <a:extLst>
                    <a:ext uri="{9D8B030D-6E8A-4147-A177-3AD203B41FA5}">
                      <a16:colId xmlns:a16="http://schemas.microsoft.com/office/drawing/2014/main" val="2533784582"/>
                    </a:ext>
                  </a:extLst>
                </a:gridCol>
                <a:gridCol w="2359200">
                  <a:extLst>
                    <a:ext uri="{9D8B030D-6E8A-4147-A177-3AD203B41FA5}">
                      <a16:colId xmlns:a16="http://schemas.microsoft.com/office/drawing/2014/main" val="2507735960"/>
                    </a:ext>
                  </a:extLst>
                </a:gridCol>
                <a:gridCol w="2406895">
                  <a:extLst>
                    <a:ext uri="{9D8B030D-6E8A-4147-A177-3AD203B41FA5}">
                      <a16:colId xmlns:a16="http://schemas.microsoft.com/office/drawing/2014/main" val="2842790674"/>
                    </a:ext>
                  </a:extLst>
                </a:gridCol>
                <a:gridCol w="4116968">
                  <a:extLst>
                    <a:ext uri="{9D8B030D-6E8A-4147-A177-3AD203B41FA5}">
                      <a16:colId xmlns:a16="http://schemas.microsoft.com/office/drawing/2014/main" val="2054662398"/>
                    </a:ext>
                  </a:extLst>
                </a:gridCol>
              </a:tblGrid>
              <a:tr h="447423">
                <a:tc>
                  <a:txBody>
                    <a:bodyPr/>
                    <a:lstStyle/>
                    <a:p>
                      <a:pPr algn="ctr">
                        <a:spcBef>
                          <a:spcPts val="600"/>
                        </a:spcBef>
                        <a:spcAft>
                          <a:spcPts val="600"/>
                        </a:spcAft>
                      </a:pPr>
                      <a:r>
                        <a:rPr lang="en-GB" sz="2000" b="0">
                          <a:solidFill>
                            <a:schemeClr val="bg1"/>
                          </a:solidFill>
                          <a:effectLst/>
                          <a:latin typeface="+mj-lt"/>
                        </a:rPr>
                        <a:t>Topic</a:t>
                      </a:r>
                      <a:endParaRPr lang="en-IE" sz="2000" b="0">
                        <a:solidFill>
                          <a:schemeClr val="bg1"/>
                        </a:solidFill>
                        <a:effectLst/>
                        <a:latin typeface="+mj-lt"/>
                        <a:ea typeface="Times New Roman" panose="02020603050405020304" pitchFamily="18" charset="0"/>
                        <a:cs typeface="Times New Roman" panose="02020603050405020304" pitchFamily="18" charset="0"/>
                      </a:endParaRPr>
                    </a:p>
                  </a:txBody>
                  <a:tcPr marL="68580" marR="68580" marT="0" marB="0" anchor="ctr">
                    <a:solidFill>
                      <a:srgbClr val="007573"/>
                    </a:solidFill>
                  </a:tcPr>
                </a:tc>
                <a:tc>
                  <a:txBody>
                    <a:bodyPr/>
                    <a:lstStyle/>
                    <a:p>
                      <a:pPr algn="ctr">
                        <a:spcBef>
                          <a:spcPts val="600"/>
                        </a:spcBef>
                        <a:spcAft>
                          <a:spcPts val="600"/>
                        </a:spcAft>
                      </a:pPr>
                      <a:r>
                        <a:rPr lang="en-GB" sz="2000" b="0">
                          <a:solidFill>
                            <a:schemeClr val="bg1"/>
                          </a:solidFill>
                          <a:effectLst/>
                          <a:latin typeface="+mj-lt"/>
                        </a:rPr>
                        <a:t>Capital Expenditure</a:t>
                      </a:r>
                      <a:endParaRPr lang="en-IE" sz="2000" b="0">
                        <a:solidFill>
                          <a:schemeClr val="bg1"/>
                        </a:solidFill>
                        <a:effectLst/>
                        <a:latin typeface="+mj-lt"/>
                        <a:ea typeface="Times New Roman" panose="02020603050405020304" pitchFamily="18" charset="0"/>
                        <a:cs typeface="Times New Roman" panose="02020603050405020304" pitchFamily="18" charset="0"/>
                      </a:endParaRPr>
                    </a:p>
                  </a:txBody>
                  <a:tcPr marL="68580" marR="68580" marT="0" marB="0" anchor="ctr">
                    <a:solidFill>
                      <a:srgbClr val="007573"/>
                    </a:solidFill>
                  </a:tcPr>
                </a:tc>
                <a:tc>
                  <a:txBody>
                    <a:bodyPr/>
                    <a:lstStyle/>
                    <a:p>
                      <a:pPr algn="ctr">
                        <a:spcBef>
                          <a:spcPts val="600"/>
                        </a:spcBef>
                        <a:spcAft>
                          <a:spcPts val="600"/>
                        </a:spcAft>
                      </a:pPr>
                      <a:r>
                        <a:rPr lang="en-IE" sz="2000" b="0">
                          <a:solidFill>
                            <a:schemeClr val="bg1"/>
                          </a:solidFill>
                          <a:effectLst/>
                          <a:latin typeface="+mj-lt"/>
                          <a:ea typeface="Times New Roman" panose="02020603050405020304" pitchFamily="18" charset="0"/>
                          <a:cs typeface="Times New Roman" panose="02020603050405020304" pitchFamily="18" charset="0"/>
                        </a:rPr>
                        <a:t>Topic budget</a:t>
                      </a:r>
                    </a:p>
                  </a:txBody>
                  <a:tcPr marL="68580" marR="68580" marT="0" marB="0" anchor="ctr">
                    <a:solidFill>
                      <a:srgbClr val="007573"/>
                    </a:solidFill>
                  </a:tcPr>
                </a:tc>
                <a:tc>
                  <a:txBody>
                    <a:bodyPr/>
                    <a:lstStyle/>
                    <a:p>
                      <a:pPr algn="ctr">
                        <a:spcBef>
                          <a:spcPts val="600"/>
                        </a:spcBef>
                        <a:spcAft>
                          <a:spcPts val="600"/>
                        </a:spcAft>
                      </a:pPr>
                      <a:r>
                        <a:rPr lang="en-IE" sz="2000" b="0">
                          <a:solidFill>
                            <a:schemeClr val="bg1"/>
                          </a:solidFill>
                          <a:effectLst/>
                          <a:latin typeface="+mj-lt"/>
                          <a:ea typeface="Times New Roman" panose="02020603050405020304" pitchFamily="18" charset="0"/>
                          <a:cs typeface="Times New Roman"/>
                        </a:rPr>
                        <a:t>Sectors covered</a:t>
                      </a:r>
                    </a:p>
                  </a:txBody>
                  <a:tcPr marL="68580" marR="68580" marT="0" marB="0" anchor="ctr">
                    <a:solidFill>
                      <a:srgbClr val="007573"/>
                    </a:solidFill>
                  </a:tcPr>
                </a:tc>
                <a:extLst>
                  <a:ext uri="{0D108BD9-81ED-4DB2-BD59-A6C34878D82A}">
                    <a16:rowId xmlns:a16="http://schemas.microsoft.com/office/drawing/2014/main" val="3983183724"/>
                  </a:ext>
                </a:extLst>
              </a:tr>
              <a:tr h="447423">
                <a:tc>
                  <a:txBody>
                    <a:bodyPr/>
                    <a:lstStyle/>
                    <a:p>
                      <a:pPr algn="ctr">
                        <a:spcBef>
                          <a:spcPts val="600"/>
                        </a:spcBef>
                        <a:spcAft>
                          <a:spcPts val="600"/>
                        </a:spcAft>
                      </a:pPr>
                      <a:r>
                        <a:rPr lang="en-GB" sz="1800">
                          <a:solidFill>
                            <a:schemeClr val="tx1"/>
                          </a:solidFill>
                          <a:effectLst/>
                          <a:latin typeface="+mn-lt"/>
                        </a:rPr>
                        <a:t>Large-scale projects</a:t>
                      </a:r>
                      <a:endParaRPr lang="en-IE" sz="1800">
                        <a:solidFill>
                          <a:schemeClr val="tx1"/>
                        </a:solidFill>
                        <a:effectLst/>
                        <a:latin typeface="+mn-lt"/>
                        <a:ea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a:spcBef>
                          <a:spcPts val="600"/>
                        </a:spcBef>
                        <a:spcAft>
                          <a:spcPts val="600"/>
                        </a:spcAft>
                      </a:pPr>
                      <a:r>
                        <a:rPr lang="en-GB" sz="1800">
                          <a:solidFill>
                            <a:schemeClr val="tx1"/>
                          </a:solidFill>
                          <a:effectLst/>
                          <a:latin typeface="+mn-lt"/>
                        </a:rPr>
                        <a:t>above €100 million</a:t>
                      </a:r>
                      <a:endParaRPr lang="en-IE" sz="180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rtl="0" fontAlgn="base"/>
                      <a:r>
                        <a:rPr lang="en-GB" sz="1800">
                          <a:solidFill>
                            <a:schemeClr val="tx1"/>
                          </a:solidFill>
                          <a:effectLst/>
                          <a:latin typeface="+mn-lt"/>
                        </a:rPr>
                        <a:t>€</a:t>
                      </a:r>
                      <a:r>
                        <a:rPr lang="en-GB" sz="1800" kern="1200">
                          <a:solidFill>
                            <a:schemeClr val="tx1"/>
                          </a:solidFill>
                          <a:effectLst/>
                          <a:latin typeface="+mn-lt"/>
                          <a:ea typeface="+mn-ea"/>
                          <a:cs typeface="+mn-cs"/>
                        </a:rPr>
                        <a:t>1 200 million​</a:t>
                      </a:r>
                    </a:p>
                  </a:txBody>
                  <a:tcPr anchor="ctr">
                    <a:solidFill>
                      <a:schemeClr val="accent1">
                        <a:lumMod val="20000"/>
                        <a:lumOff val="80000"/>
                      </a:schemeClr>
                    </a:solidFill>
                  </a:tcPr>
                </a:tc>
                <a:tc rowSpan="3">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600" b="0">
                          <a:solidFill>
                            <a:schemeClr val="tx1"/>
                          </a:solidFill>
                          <a:latin typeface="+mn-lt"/>
                        </a:rPr>
                        <a:t>Annex I and Annex III to the EU ETS Directive</a:t>
                      </a:r>
                      <a:r>
                        <a:rPr lang="en-IE" sz="1600" b="0" u="sng">
                          <a:solidFill>
                            <a:schemeClr val="tx1"/>
                          </a:solidFill>
                          <a:latin typeface="+mn-lt"/>
                        </a:rPr>
                        <a:t> </a:t>
                      </a:r>
                      <a:r>
                        <a:rPr lang="en-IE" sz="1600" b="0">
                          <a:solidFill>
                            <a:schemeClr val="tx1"/>
                          </a:solidFill>
                          <a:latin typeface="+mn-lt"/>
                          <a:hlinkClick r:id="rId3">
                            <a:extLst>
                              <a:ext uri="{A12FA001-AC4F-418D-AE19-62706E023703}">
                                <ahyp:hlinkClr xmlns:ahyp="http://schemas.microsoft.com/office/drawing/2018/hyperlinkcolor" val="tx"/>
                              </a:ext>
                            </a:extLst>
                          </a:hlinkClick>
                        </a:rPr>
                        <a:t>2003/87</a:t>
                      </a:r>
                      <a:r>
                        <a:rPr lang="en-IE" sz="1600" b="0">
                          <a:solidFill>
                            <a:schemeClr val="tx1"/>
                          </a:solidFill>
                          <a:latin typeface="+mn-lt"/>
                        </a:rPr>
                        <a:t>, including CCU and development of substitute products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600" b="0">
                          <a:solidFill>
                            <a:schemeClr val="tx1"/>
                          </a:solidFill>
                          <a:latin typeface="+mn-lt"/>
                        </a:rPr>
                        <a:t>Carbon Capture and Storage (CCS)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IE" sz="1600" b="0">
                          <a:solidFill>
                            <a:schemeClr val="tx1"/>
                          </a:solidFill>
                          <a:latin typeface="+mn-lt"/>
                        </a:rPr>
                        <a:t>Renewable energy and energy storage technologies</a:t>
                      </a: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n-GB" sz="1600" b="0">
                          <a:solidFill>
                            <a:schemeClr val="tx1"/>
                          </a:solidFill>
                          <a:effectLst/>
                          <a:latin typeface="+mn-lt"/>
                          <a:ea typeface="Times New Roman" panose="02020603050405020304" pitchFamily="18" charset="0"/>
                          <a:cs typeface="Times New Roman"/>
                        </a:rPr>
                        <a:t>Maritime and aviation </a:t>
                      </a:r>
                      <a:endParaRPr lang="en-IE" sz="1600" b="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1251350539"/>
                  </a:ext>
                </a:extLst>
              </a:tr>
              <a:tr h="735613">
                <a:tc>
                  <a:txBody>
                    <a:bodyPr/>
                    <a:lstStyle/>
                    <a:p>
                      <a:pPr algn="ctr">
                        <a:spcBef>
                          <a:spcPts val="600"/>
                        </a:spcBef>
                        <a:spcAft>
                          <a:spcPts val="600"/>
                        </a:spcAft>
                      </a:pPr>
                      <a:r>
                        <a:rPr lang="en-GB" sz="1800">
                          <a:solidFill>
                            <a:schemeClr val="tx1"/>
                          </a:solidFill>
                          <a:effectLst/>
                          <a:latin typeface="+mn-lt"/>
                        </a:rPr>
                        <a:t>Medium-scale projects</a:t>
                      </a:r>
                      <a:endParaRPr lang="en-IE" sz="1800">
                        <a:solidFill>
                          <a:schemeClr val="tx1"/>
                        </a:solidFill>
                        <a:effectLst/>
                        <a:latin typeface="+mn-lt"/>
                        <a:ea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algn="ctr">
                        <a:spcBef>
                          <a:spcPts val="600"/>
                        </a:spcBef>
                        <a:spcAft>
                          <a:spcPts val="600"/>
                        </a:spcAft>
                      </a:pPr>
                      <a:r>
                        <a:rPr lang="en-GB" sz="1800">
                          <a:solidFill>
                            <a:schemeClr val="tx1"/>
                          </a:solidFill>
                          <a:effectLst/>
                          <a:latin typeface="+mn-lt"/>
                        </a:rPr>
                        <a:t>between €20 million and €100 million</a:t>
                      </a:r>
                      <a:endParaRPr lang="en-IE" sz="180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solidFill>
                      <a:schemeClr val="accent6">
                        <a:lumMod val="20000"/>
                        <a:lumOff val="80000"/>
                      </a:schemeClr>
                    </a:solidFill>
                  </a:tcPr>
                </a:tc>
                <a:tc>
                  <a:txBody>
                    <a:bodyPr/>
                    <a:lstStyle/>
                    <a:p>
                      <a:pPr algn="ctr" rtl="0" fontAlgn="base"/>
                      <a:r>
                        <a:rPr lang="en-GB" sz="1800">
                          <a:solidFill>
                            <a:schemeClr val="tx1"/>
                          </a:solidFill>
                          <a:effectLst/>
                          <a:latin typeface="+mn-lt"/>
                        </a:rPr>
                        <a:t>€</a:t>
                      </a:r>
                      <a:r>
                        <a:rPr lang="en-GB" sz="1800" kern="1200">
                          <a:solidFill>
                            <a:schemeClr val="tx1"/>
                          </a:solidFill>
                          <a:effectLst/>
                          <a:latin typeface="+mn-lt"/>
                          <a:ea typeface="+mn-ea"/>
                          <a:cs typeface="+mn-cs"/>
                        </a:rPr>
                        <a:t>300 million​</a:t>
                      </a:r>
                    </a:p>
                  </a:txBody>
                  <a:tcPr anchor="ctr">
                    <a:solidFill>
                      <a:schemeClr val="accent6">
                        <a:lumMod val="20000"/>
                        <a:lumOff val="80000"/>
                      </a:schemeClr>
                    </a:solidFill>
                  </a:tcPr>
                </a:tc>
                <a:tc vMerge="1">
                  <a:txBody>
                    <a:bodyPr/>
                    <a:lstStyle/>
                    <a:p>
                      <a:pPr algn="ctr">
                        <a:spcBef>
                          <a:spcPts val="600"/>
                        </a:spcBef>
                        <a:spcAft>
                          <a:spcPts val="600"/>
                        </a:spcAft>
                      </a:pPr>
                      <a:endParaRPr lang="en-IE" sz="1800">
                        <a:effectLst/>
                        <a:latin typeface="EC Square Sans Pro" panose="020B0506040000020004" pitchFamily="34" charset="0"/>
                        <a:ea typeface="Times New Roman" panose="02020603050405020304" pitchFamily="18" charset="0"/>
                        <a:cs typeface="Times New Roman" panose="02020603050405020304" pitchFamily="18" charset="0"/>
                      </a:endParaRPr>
                    </a:p>
                  </a:txBody>
                  <a:tcPr marL="68580" marR="68580" marT="0" marB="0" anchor="ctr">
                    <a:solidFill>
                      <a:srgbClr val="90B99D"/>
                    </a:solidFill>
                  </a:tcPr>
                </a:tc>
                <a:extLst>
                  <a:ext uri="{0D108BD9-81ED-4DB2-BD59-A6C34878D82A}">
                    <a16:rowId xmlns:a16="http://schemas.microsoft.com/office/drawing/2014/main" val="713427250"/>
                  </a:ext>
                </a:extLst>
              </a:tr>
              <a:tr h="807965">
                <a:tc>
                  <a:txBody>
                    <a:bodyPr/>
                    <a:lstStyle/>
                    <a:p>
                      <a:pPr algn="ctr">
                        <a:spcBef>
                          <a:spcPts val="600"/>
                        </a:spcBef>
                        <a:spcAft>
                          <a:spcPts val="600"/>
                        </a:spcAft>
                      </a:pPr>
                      <a:r>
                        <a:rPr lang="en-GB" sz="1800" kern="1200">
                          <a:solidFill>
                            <a:schemeClr val="tx1"/>
                          </a:solidFill>
                          <a:effectLst/>
                          <a:latin typeface="+mn-lt"/>
                        </a:rPr>
                        <a:t>Small-scale projects</a:t>
                      </a:r>
                      <a:endParaRPr lang="en-IE" sz="1800" b="1" kern="1200">
                        <a:solidFill>
                          <a:schemeClr val="tx1"/>
                        </a:solidFill>
                        <a:effectLst/>
                        <a:latin typeface="+mn-lt"/>
                        <a:ea typeface="+mn-ea"/>
                        <a:cs typeface="+mn-cs"/>
                      </a:endParaRPr>
                    </a:p>
                  </a:txBody>
                  <a:tcPr marL="68580" marR="68580" marT="0" marB="0" anchor="ctr">
                    <a:solidFill>
                      <a:schemeClr val="accent1">
                        <a:lumMod val="20000"/>
                        <a:lumOff val="80000"/>
                      </a:schemeClr>
                    </a:solidFill>
                  </a:tcPr>
                </a:tc>
                <a:tc>
                  <a:txBody>
                    <a:bodyPr/>
                    <a:lstStyle/>
                    <a:p>
                      <a:pPr algn="ctr">
                        <a:spcBef>
                          <a:spcPts val="600"/>
                        </a:spcBef>
                        <a:spcAft>
                          <a:spcPts val="600"/>
                        </a:spcAft>
                      </a:pPr>
                      <a:r>
                        <a:rPr lang="en-GB" sz="1800">
                          <a:solidFill>
                            <a:schemeClr val="tx1"/>
                          </a:solidFill>
                          <a:effectLst/>
                          <a:latin typeface="+mn-lt"/>
                        </a:rPr>
                        <a:t>between €2.5 million and €20 million</a:t>
                      </a:r>
                      <a:endParaRPr lang="en-IE" sz="1800">
                        <a:solidFill>
                          <a:schemeClr val="tx1"/>
                        </a:solidFill>
                        <a:effectLst/>
                        <a:latin typeface="+mn-lt"/>
                        <a:ea typeface="Times New Roman" panose="02020603050405020304" pitchFamily="18" charset="0"/>
                        <a:cs typeface="Times New Roman" panose="02020603050405020304" pitchFamily="18" charset="0"/>
                      </a:endParaRPr>
                    </a:p>
                  </a:txBody>
                  <a:tcPr marL="68580" marR="68580" marT="0" marB="0" anchor="ctr">
                    <a:solidFill>
                      <a:schemeClr val="accent1">
                        <a:lumMod val="20000"/>
                        <a:lumOff val="80000"/>
                      </a:schemeClr>
                    </a:solidFill>
                  </a:tcPr>
                </a:tc>
                <a:tc>
                  <a:txBody>
                    <a:bodyPr/>
                    <a:lstStyle/>
                    <a:p>
                      <a:pPr algn="ctr" rtl="0" fontAlgn="base"/>
                      <a:r>
                        <a:rPr lang="en-GB" sz="1800">
                          <a:solidFill>
                            <a:schemeClr val="tx1"/>
                          </a:solidFill>
                          <a:effectLst/>
                          <a:latin typeface="+mn-lt"/>
                        </a:rPr>
                        <a:t>€</a:t>
                      </a:r>
                      <a:r>
                        <a:rPr lang="en-GB" sz="1800" kern="1200">
                          <a:solidFill>
                            <a:schemeClr val="tx1"/>
                          </a:solidFill>
                          <a:effectLst/>
                          <a:latin typeface="+mn-lt"/>
                          <a:ea typeface="+mn-ea"/>
                          <a:cs typeface="+mn-cs"/>
                        </a:rPr>
                        <a:t>100 million​</a:t>
                      </a:r>
                    </a:p>
                  </a:txBody>
                  <a:tcPr anchor="ctr">
                    <a:solidFill>
                      <a:schemeClr val="accent1">
                        <a:lumMod val="20000"/>
                        <a:lumOff val="80000"/>
                      </a:schemeClr>
                    </a:solidFill>
                  </a:tcPr>
                </a:tc>
                <a:tc vMerge="1">
                  <a:txBody>
                    <a:bodyPr/>
                    <a:lstStyle/>
                    <a:p>
                      <a:pPr algn="ctr">
                        <a:spcBef>
                          <a:spcPts val="600"/>
                        </a:spcBef>
                        <a:spcAft>
                          <a:spcPts val="600"/>
                        </a:spcAft>
                      </a:pPr>
                      <a:endParaRPr lang="en-IE" sz="1800">
                        <a:effectLst/>
                        <a:latin typeface="EC Square Sans Pro" panose="020B0506040000020004" pitchFamily="34" charset="0"/>
                        <a:ea typeface="Times New Roman" panose="02020603050405020304" pitchFamily="18" charset="0"/>
                        <a:cs typeface="Times New Roman" panose="02020603050405020304" pitchFamily="18" charset="0"/>
                      </a:endParaRPr>
                    </a:p>
                  </a:txBody>
                  <a:tcPr marL="68580" marR="68580" marT="0" marB="0" anchor="ctr">
                    <a:solidFill>
                      <a:srgbClr val="ADFFC6"/>
                    </a:solidFill>
                  </a:tcPr>
                </a:tc>
                <a:extLst>
                  <a:ext uri="{0D108BD9-81ED-4DB2-BD59-A6C34878D82A}">
                    <a16:rowId xmlns:a16="http://schemas.microsoft.com/office/drawing/2014/main" val="3823327231"/>
                  </a:ext>
                </a:extLst>
              </a:tr>
              <a:tr h="1283170">
                <a:tc>
                  <a:txBody>
                    <a:bodyPr/>
                    <a:lstStyle/>
                    <a:p>
                      <a:pPr algn="ctr">
                        <a:spcBef>
                          <a:spcPts val="600"/>
                        </a:spcBef>
                        <a:spcAft>
                          <a:spcPts val="600"/>
                        </a:spcAft>
                      </a:pPr>
                      <a:r>
                        <a:rPr lang="en-GB" sz="1800" kern="1200">
                          <a:solidFill>
                            <a:schemeClr val="tx1"/>
                          </a:solidFill>
                          <a:effectLst/>
                          <a:latin typeface="+mn-lt"/>
                        </a:rPr>
                        <a:t>Clean-tech manufacturing for components*</a:t>
                      </a:r>
                      <a:endParaRPr lang="en-IE" sz="1800" b="1" kern="1200">
                        <a:solidFill>
                          <a:schemeClr val="tx1"/>
                        </a:solidFill>
                        <a:effectLst/>
                        <a:latin typeface="+mn-lt"/>
                        <a:ea typeface="+mn-ea"/>
                        <a:cs typeface="+mn-cs"/>
                      </a:endParaRPr>
                    </a:p>
                  </a:txBody>
                  <a:tcPr marL="68580" marR="68580" marT="0" marB="0" anchor="ctr">
                    <a:solidFill>
                      <a:schemeClr val="accent6">
                        <a:lumMod val="20000"/>
                        <a:lumOff val="80000"/>
                      </a:schemeClr>
                    </a:solidFill>
                  </a:tcPr>
                </a:tc>
                <a:tc>
                  <a:txBody>
                    <a:bodyPr/>
                    <a:lstStyle/>
                    <a:p>
                      <a:pPr algn="ctr">
                        <a:spcBef>
                          <a:spcPts val="600"/>
                        </a:spcBef>
                        <a:spcAft>
                          <a:spcPts val="600"/>
                        </a:spcAft>
                      </a:pPr>
                      <a:r>
                        <a:rPr lang="en-GB" sz="1800" b="0" kern="1200">
                          <a:solidFill>
                            <a:schemeClr val="tx1"/>
                          </a:solidFill>
                          <a:latin typeface="+mn-lt"/>
                          <a:ea typeface="+mn-ea"/>
                          <a:cs typeface="+mn-cs"/>
                        </a:rPr>
                        <a:t>above </a:t>
                      </a:r>
                      <a:r>
                        <a:rPr lang="en-GB" sz="1800">
                          <a:solidFill>
                            <a:schemeClr val="tx1"/>
                          </a:solidFill>
                          <a:effectLst/>
                          <a:latin typeface="+mn-lt"/>
                        </a:rPr>
                        <a:t>€</a:t>
                      </a:r>
                      <a:r>
                        <a:rPr lang="en-GB" sz="1800" b="0" kern="1200">
                          <a:solidFill>
                            <a:schemeClr val="tx1"/>
                          </a:solidFill>
                          <a:latin typeface="+mn-lt"/>
                          <a:ea typeface="+mn-ea"/>
                          <a:cs typeface="+mn-cs"/>
                        </a:rPr>
                        <a:t>2.5 million</a:t>
                      </a:r>
                      <a:endParaRPr lang="en-IE" sz="1800" b="0" kern="1200">
                        <a:solidFill>
                          <a:schemeClr val="tx1"/>
                        </a:solidFill>
                        <a:latin typeface="+mn-lt"/>
                        <a:ea typeface="+mn-ea"/>
                        <a:cs typeface="+mn-cs"/>
                      </a:endParaRPr>
                    </a:p>
                  </a:txBody>
                  <a:tcPr marL="68580" marR="68580" marT="0" marB="0" anchor="ctr">
                    <a:solidFill>
                      <a:schemeClr val="accent6">
                        <a:lumMod val="20000"/>
                        <a:lumOff val="80000"/>
                      </a:schemeClr>
                    </a:solidFill>
                  </a:tcPr>
                </a:tc>
                <a:tc>
                  <a:txBody>
                    <a:bodyPr/>
                    <a:lstStyle/>
                    <a:p>
                      <a:pPr algn="ctr" rtl="0" fontAlgn="base"/>
                      <a:r>
                        <a:rPr lang="en-GB" sz="1800">
                          <a:solidFill>
                            <a:schemeClr val="tx1"/>
                          </a:solidFill>
                          <a:effectLst/>
                          <a:latin typeface="+mn-lt"/>
                        </a:rPr>
                        <a:t>€</a:t>
                      </a:r>
                      <a:r>
                        <a:rPr lang="en-GB" sz="1800" kern="1200">
                          <a:solidFill>
                            <a:schemeClr val="tx1"/>
                          </a:solidFill>
                          <a:effectLst/>
                          <a:latin typeface="+mn-lt"/>
                          <a:ea typeface="+mn-ea"/>
                          <a:cs typeface="+mn-cs"/>
                        </a:rPr>
                        <a:t>1 000 million​</a:t>
                      </a:r>
                    </a:p>
                  </a:txBody>
                  <a:tcPr anchor="ctr">
                    <a:solidFill>
                      <a:schemeClr val="accent6">
                        <a:lumMod val="20000"/>
                        <a:lumOff val="80000"/>
                      </a:schemeClr>
                    </a:solidFill>
                  </a:tcPr>
                </a:tc>
                <a:tc>
                  <a:txBody>
                    <a:bodyPr/>
                    <a:lstStyle/>
                    <a:p>
                      <a:pPr marL="285750" lvl="0" indent="-285750">
                        <a:buClr>
                          <a:schemeClr val="tx1"/>
                        </a:buClr>
                        <a:buFont typeface="Arial" panose="020B0604020202020204" pitchFamily="34" charset="0"/>
                        <a:buChar char="•"/>
                      </a:pPr>
                      <a:r>
                        <a:rPr lang="en-GB" sz="1600" b="0" kern="1200">
                          <a:solidFill>
                            <a:schemeClr val="tx1"/>
                          </a:solidFill>
                          <a:effectLst/>
                          <a:latin typeface="+mn-lt"/>
                          <a:ea typeface="+mn-ea"/>
                          <a:cs typeface="Times New Roman"/>
                        </a:rPr>
                        <a:t>Renewable energy</a:t>
                      </a:r>
                      <a:endParaRPr lang="en-IE" sz="1600" b="0" kern="1200">
                        <a:solidFill>
                          <a:schemeClr val="tx1"/>
                        </a:solidFill>
                        <a:effectLst/>
                        <a:latin typeface="+mn-lt"/>
                        <a:ea typeface="+mn-ea"/>
                        <a:cs typeface="Times New Roman" panose="02020603050405020304" pitchFamily="18" charset="0"/>
                      </a:endParaRPr>
                    </a:p>
                    <a:p>
                      <a:pPr marL="285750" lvl="0" indent="-285750">
                        <a:buClr>
                          <a:schemeClr val="tx1"/>
                        </a:buClr>
                        <a:buFont typeface="Arial" panose="020B0604020202020204" pitchFamily="34" charset="0"/>
                        <a:buChar char="•"/>
                      </a:pPr>
                      <a:r>
                        <a:rPr lang="en-GB" sz="1600" b="0" kern="1200">
                          <a:solidFill>
                            <a:schemeClr val="tx1"/>
                          </a:solidFill>
                          <a:effectLst/>
                          <a:latin typeface="+mn-lt"/>
                          <a:ea typeface="+mn-ea"/>
                          <a:cs typeface="Times New Roman"/>
                        </a:rPr>
                        <a:t>Electrolysers and fuel cells</a:t>
                      </a:r>
                      <a:endParaRPr lang="en-IE" sz="1600" b="0" kern="1200">
                        <a:solidFill>
                          <a:schemeClr val="tx1"/>
                        </a:solidFill>
                        <a:effectLst/>
                        <a:latin typeface="+mn-lt"/>
                        <a:ea typeface="+mn-ea"/>
                        <a:cs typeface="Times New Roman"/>
                      </a:endParaRPr>
                    </a:p>
                    <a:p>
                      <a:pPr marL="285750" lvl="0" indent="-285750">
                        <a:buClr>
                          <a:schemeClr val="tx1"/>
                        </a:buClr>
                        <a:buFont typeface="Arial" panose="020B0604020202020204" pitchFamily="34" charset="0"/>
                        <a:buChar char="•"/>
                      </a:pPr>
                      <a:r>
                        <a:rPr lang="en-GB" sz="1600" b="0" kern="1200">
                          <a:solidFill>
                            <a:schemeClr val="tx1"/>
                          </a:solidFill>
                          <a:effectLst/>
                          <a:latin typeface="+mn-lt"/>
                          <a:ea typeface="+mn-ea"/>
                          <a:cs typeface="Times New Roman"/>
                        </a:rPr>
                        <a:t>Energy storage solutions</a:t>
                      </a:r>
                    </a:p>
                    <a:p>
                      <a:pPr marL="285750" lvl="0" indent="-285750">
                        <a:buClr>
                          <a:schemeClr val="tx1"/>
                        </a:buClr>
                        <a:buFont typeface="Arial" panose="020B0604020202020204" pitchFamily="34" charset="0"/>
                        <a:buChar char="•"/>
                      </a:pPr>
                      <a:r>
                        <a:rPr lang="en-GB" sz="1600" b="0" kern="1200">
                          <a:solidFill>
                            <a:schemeClr val="tx1"/>
                          </a:solidFill>
                          <a:effectLst/>
                          <a:latin typeface="+mn-lt"/>
                          <a:ea typeface="+mn-ea"/>
                          <a:cs typeface="Times New Roman"/>
                        </a:rPr>
                        <a:t>Heat pumps</a:t>
                      </a:r>
                      <a:endParaRPr lang="en-IE" sz="1600" b="0" kern="1200">
                        <a:solidFill>
                          <a:schemeClr val="tx1"/>
                        </a:solidFill>
                        <a:latin typeface="+mn-lt"/>
                        <a:ea typeface="+mn-ea"/>
                        <a:cs typeface="Times New Roman"/>
                      </a:endParaRPr>
                    </a:p>
                  </a:txBody>
                  <a:tcPr marL="68580" marR="68580" marT="0" marB="0" anchor="ctr">
                    <a:solidFill>
                      <a:schemeClr val="accent6">
                        <a:lumMod val="20000"/>
                        <a:lumOff val="80000"/>
                      </a:schemeClr>
                    </a:solidFill>
                  </a:tcPr>
                </a:tc>
                <a:extLst>
                  <a:ext uri="{0D108BD9-81ED-4DB2-BD59-A6C34878D82A}">
                    <a16:rowId xmlns:a16="http://schemas.microsoft.com/office/drawing/2014/main" val="2072013594"/>
                  </a:ext>
                </a:extLst>
              </a:tr>
              <a:tr h="1026536">
                <a:tc>
                  <a:txBody>
                    <a:bodyPr/>
                    <a:lstStyle/>
                    <a:p>
                      <a:pPr algn="ctr">
                        <a:spcBef>
                          <a:spcPts val="600"/>
                        </a:spcBef>
                        <a:spcAft>
                          <a:spcPts val="600"/>
                        </a:spcAft>
                      </a:pPr>
                      <a:r>
                        <a:rPr lang="en-GB" sz="1800" kern="1200">
                          <a:solidFill>
                            <a:schemeClr val="tx1"/>
                          </a:solidFill>
                          <a:effectLst/>
                          <a:latin typeface="+mn-lt"/>
                        </a:rPr>
                        <a:t>Pilot projects</a:t>
                      </a:r>
                      <a:endParaRPr lang="en-IE" sz="1800" b="1" kern="1200">
                        <a:solidFill>
                          <a:schemeClr val="tx1"/>
                        </a:solidFill>
                        <a:effectLst/>
                        <a:latin typeface="+mn-lt"/>
                        <a:ea typeface="+mn-ea"/>
                        <a:cs typeface="+mn-cs"/>
                      </a:endParaRPr>
                    </a:p>
                  </a:txBody>
                  <a:tcPr marL="68580" marR="68580" marT="0" marB="0" anchor="c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600"/>
                        </a:spcBef>
                        <a:spcAft>
                          <a:spcPts val="600"/>
                        </a:spcAft>
                        <a:buClrTx/>
                        <a:buSzTx/>
                        <a:buFontTx/>
                        <a:buNone/>
                        <a:tabLst/>
                        <a:defRPr/>
                      </a:pPr>
                      <a:r>
                        <a:rPr lang="en-GB" sz="1800" b="0" kern="1200">
                          <a:solidFill>
                            <a:schemeClr val="tx1"/>
                          </a:solidFill>
                          <a:latin typeface="+mn-lt"/>
                          <a:ea typeface="+mn-ea"/>
                          <a:cs typeface="+mn-cs"/>
                        </a:rPr>
                        <a:t>above </a:t>
                      </a:r>
                      <a:r>
                        <a:rPr lang="en-GB" sz="1800">
                          <a:solidFill>
                            <a:schemeClr val="tx1"/>
                          </a:solidFill>
                          <a:effectLst/>
                          <a:latin typeface="+mn-lt"/>
                        </a:rPr>
                        <a:t>€</a:t>
                      </a:r>
                      <a:r>
                        <a:rPr lang="en-GB" sz="1800" b="0" kern="1200">
                          <a:solidFill>
                            <a:schemeClr val="tx1"/>
                          </a:solidFill>
                          <a:effectLst/>
                          <a:latin typeface="+mn-lt"/>
                        </a:rPr>
                        <a:t>2.5 million</a:t>
                      </a:r>
                      <a:endParaRPr lang="en-IE" sz="1800" b="0" kern="1200">
                        <a:solidFill>
                          <a:schemeClr val="tx1"/>
                        </a:solidFill>
                        <a:effectLst/>
                        <a:latin typeface="+mn-lt"/>
                        <a:ea typeface="+mn-ea"/>
                        <a:cs typeface="+mn-cs"/>
                      </a:endParaRPr>
                    </a:p>
                  </a:txBody>
                  <a:tcPr marL="68580" marR="68580" marT="0" marB="0" anchor="ctr">
                    <a:solidFill>
                      <a:schemeClr val="accent1">
                        <a:lumMod val="20000"/>
                        <a:lumOff val="80000"/>
                      </a:schemeClr>
                    </a:solidFill>
                  </a:tcPr>
                </a:tc>
                <a:tc>
                  <a:txBody>
                    <a:bodyPr/>
                    <a:lstStyle/>
                    <a:p>
                      <a:pPr algn="ctr" rtl="0" fontAlgn="base"/>
                      <a:r>
                        <a:rPr lang="en-GB" sz="1800">
                          <a:solidFill>
                            <a:schemeClr val="tx1"/>
                          </a:solidFill>
                          <a:effectLst/>
                          <a:latin typeface="+mn-lt"/>
                        </a:rPr>
                        <a:t>€</a:t>
                      </a:r>
                      <a:r>
                        <a:rPr lang="en-GB" sz="1800" kern="1200">
                          <a:solidFill>
                            <a:schemeClr val="tx1"/>
                          </a:solidFill>
                          <a:effectLst/>
                          <a:latin typeface="+mn-lt"/>
                          <a:ea typeface="+mn-ea"/>
                          <a:cs typeface="+mn-cs"/>
                        </a:rPr>
                        <a:t>300 million​</a:t>
                      </a:r>
                    </a:p>
                  </a:txBody>
                  <a:tcPr anchor="ctr">
                    <a:solidFill>
                      <a:schemeClr val="accent1">
                        <a:lumMod val="20000"/>
                        <a:lumOff val="80000"/>
                      </a:schemeClr>
                    </a:solidFill>
                  </a:tcPr>
                </a:tc>
                <a:tc>
                  <a:txBody>
                    <a:bodyPr/>
                    <a:lstStyle/>
                    <a:p>
                      <a:pPr marL="271145" marR="0" lvl="0" indent="0" algn="l" defTabSz="914400" rtl="0" eaLnBrk="1" fontAlgn="auto" latinLnBrk="0" hangingPunct="1">
                        <a:lnSpc>
                          <a:spcPct val="100000"/>
                        </a:lnSpc>
                        <a:spcBef>
                          <a:spcPts val="0"/>
                        </a:spcBef>
                        <a:spcAft>
                          <a:spcPts val="0"/>
                        </a:spcAft>
                        <a:buClrTx/>
                        <a:buSzTx/>
                        <a:buFontTx/>
                        <a:buNone/>
                        <a:tabLst/>
                        <a:defRPr/>
                      </a:pPr>
                      <a:r>
                        <a:rPr lang="en-GB" sz="1600" b="0">
                          <a:solidFill>
                            <a:schemeClr val="tx1"/>
                          </a:solidFill>
                          <a:latin typeface="+mn-lt"/>
                        </a:rPr>
                        <a:t>Validating, testing and optimising highly innovative, deep decarbonisation solutions in all sectors eligible for Innovation Fund support</a:t>
                      </a:r>
                      <a:endParaRPr lang="en-IE" sz="1600" b="0">
                        <a:solidFill>
                          <a:schemeClr val="tx1"/>
                        </a:solidFill>
                        <a:latin typeface="+mn-lt"/>
                      </a:endParaRPr>
                    </a:p>
                  </a:txBody>
                  <a:tcPr marL="68580" marR="68580" marT="0" marB="0" anchor="ctr">
                    <a:solidFill>
                      <a:schemeClr val="accent1">
                        <a:lumMod val="20000"/>
                        <a:lumOff val="80000"/>
                      </a:schemeClr>
                    </a:solidFill>
                  </a:tcPr>
                </a:tc>
                <a:extLst>
                  <a:ext uri="{0D108BD9-81ED-4DB2-BD59-A6C34878D82A}">
                    <a16:rowId xmlns:a16="http://schemas.microsoft.com/office/drawing/2014/main" val="567758414"/>
                  </a:ext>
                </a:extLst>
              </a:tr>
            </a:tbl>
          </a:graphicData>
        </a:graphic>
      </p:graphicFrame>
      <p:sp>
        <p:nvSpPr>
          <p:cNvPr id="4" name="TextBox 3">
            <a:extLst>
              <a:ext uri="{FF2B5EF4-FFF2-40B4-BE49-F238E27FC236}">
                <a16:creationId xmlns:a16="http://schemas.microsoft.com/office/drawing/2014/main" id="{3E5D4A93-B4EF-987D-A16B-04C6C6CCB79C}"/>
              </a:ext>
            </a:extLst>
          </p:cNvPr>
          <p:cNvSpPr txBox="1"/>
          <p:nvPr/>
        </p:nvSpPr>
        <p:spPr>
          <a:xfrm>
            <a:off x="839786" y="6286324"/>
            <a:ext cx="8705088" cy="369332"/>
          </a:xfrm>
          <a:prstGeom prst="rect">
            <a:avLst/>
          </a:prstGeom>
          <a:noFill/>
        </p:spPr>
        <p:txBody>
          <a:bodyPr wrap="square" rtlCol="0">
            <a:spAutoFit/>
          </a:bodyPr>
          <a:lstStyle/>
          <a:p>
            <a:r>
              <a:rPr lang="en-GB"/>
              <a:t>* </a:t>
            </a:r>
            <a:r>
              <a:rPr lang="en-US" sz="1200"/>
              <a:t>Components also include final equipment such as wind turbines, solar panels, batteries, heat pumps or </a:t>
            </a:r>
            <a:r>
              <a:rPr lang="en-US" sz="1200" err="1"/>
              <a:t>electrolysers</a:t>
            </a:r>
            <a:r>
              <a:rPr lang="en-US" sz="1200"/>
              <a:t>. </a:t>
            </a:r>
            <a:r>
              <a:rPr lang="en-GB" sz="1200"/>
              <a:t> </a:t>
            </a:r>
            <a:endParaRPr lang="en-IE"/>
          </a:p>
        </p:txBody>
      </p:sp>
    </p:spTree>
    <p:extLst>
      <p:ext uri="{BB962C8B-B14F-4D97-AF65-F5344CB8AC3E}">
        <p14:creationId xmlns:p14="http://schemas.microsoft.com/office/powerpoint/2010/main" val="14608135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angle: Rounded Corners 308">
            <a:extLst>
              <a:ext uri="{FF2B5EF4-FFF2-40B4-BE49-F238E27FC236}">
                <a16:creationId xmlns:a16="http://schemas.microsoft.com/office/drawing/2014/main" id="{93990BBC-F86B-7E3F-DEFA-94D2EA2C4098}"/>
              </a:ext>
            </a:extLst>
          </p:cNvPr>
          <p:cNvSpPr/>
          <p:nvPr/>
        </p:nvSpPr>
        <p:spPr>
          <a:xfrm>
            <a:off x="823621" y="1912961"/>
            <a:ext cx="2052000" cy="3509137"/>
          </a:xfrm>
          <a:prstGeom prst="roundRect">
            <a:avLst/>
          </a:prstGeom>
          <a:solidFill>
            <a:srgbClr val="009391"/>
          </a:solidFill>
          <a:ln w="9525">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marR="0" lvl="0" indent="-180000" algn="l" defTabSz="914400" rtl="0" eaLnBrk="1" fontAlgn="auto" latinLnBrk="0" hangingPunct="1">
              <a:lnSpc>
                <a:spcPts val="1960"/>
              </a:lnSpc>
              <a:spcBef>
                <a:spcPts val="0"/>
              </a:spcBef>
              <a:spcAft>
                <a:spcPts val="0"/>
              </a:spcAft>
              <a:buClr>
                <a:srgbClr val="007524"/>
              </a:buClr>
              <a:buSzTx/>
              <a:buFont typeface="Wingdings" panose="05000000000000000000" pitchFamily="2" charset="2"/>
              <a:buChar char="§"/>
              <a:tabLst/>
              <a:defRPr/>
            </a:pPr>
            <a:endParaRPr kumimoji="0" lang="en-US" b="0" i="0" u="none" strike="noStrike" kern="1200" cap="none" spc="0" normalizeH="0" baseline="0" noProof="0">
              <a:ln>
                <a:noFill/>
              </a:ln>
              <a:solidFill>
                <a:srgbClr val="003B3A"/>
              </a:solidFill>
              <a:effectLst/>
              <a:uLnTx/>
              <a:uFillTx/>
              <a:ea typeface="+mn-ea"/>
              <a:cs typeface="+mn-cs"/>
            </a:endParaRPr>
          </a:p>
        </p:txBody>
      </p:sp>
      <p:sp>
        <p:nvSpPr>
          <p:cNvPr id="63" name="Rectangle: Rounded Corners 308">
            <a:extLst>
              <a:ext uri="{FF2B5EF4-FFF2-40B4-BE49-F238E27FC236}">
                <a16:creationId xmlns:a16="http://schemas.microsoft.com/office/drawing/2014/main" id="{3BF7420F-17AB-82A1-59EB-C299F045D80F}"/>
              </a:ext>
            </a:extLst>
          </p:cNvPr>
          <p:cNvSpPr/>
          <p:nvPr/>
        </p:nvSpPr>
        <p:spPr>
          <a:xfrm>
            <a:off x="823621" y="1385340"/>
            <a:ext cx="2052000" cy="768983"/>
          </a:xfrm>
          <a:prstGeom prst="roundRect">
            <a:avLst/>
          </a:prstGeom>
          <a:solidFill>
            <a:srgbClr val="99FFCC"/>
          </a:solidFill>
          <a:ln w="9525">
            <a:solidFill>
              <a:srgbClr val="00939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marR="0" lvl="0" indent="-180000" algn="l" defTabSz="914400" rtl="0" eaLnBrk="1" fontAlgn="auto" latinLnBrk="0" hangingPunct="1">
              <a:lnSpc>
                <a:spcPts val="1960"/>
              </a:lnSpc>
              <a:spcBef>
                <a:spcPts val="0"/>
              </a:spcBef>
              <a:spcAft>
                <a:spcPts val="0"/>
              </a:spcAft>
              <a:buClr>
                <a:srgbClr val="007524"/>
              </a:buClr>
              <a:buSzTx/>
              <a:buFont typeface="Wingdings" panose="05000000000000000000" pitchFamily="2" charset="2"/>
              <a:buChar char="§"/>
              <a:tabLst/>
              <a:defRPr/>
            </a:pPr>
            <a:endParaRPr kumimoji="0" lang="en-US" b="0" i="0" u="none" strike="noStrike" kern="1200" cap="none" spc="0" normalizeH="0" baseline="0" noProof="0">
              <a:ln>
                <a:noFill/>
              </a:ln>
              <a:solidFill>
                <a:srgbClr val="003B3A"/>
              </a:solidFill>
              <a:effectLst/>
              <a:uLnTx/>
              <a:uFillTx/>
              <a:ea typeface="+mn-ea"/>
              <a:cs typeface="+mn-cs"/>
            </a:endParaRPr>
          </a:p>
        </p:txBody>
      </p:sp>
      <p:sp>
        <p:nvSpPr>
          <p:cNvPr id="2" name="Title 1">
            <a:extLst>
              <a:ext uri="{FF2B5EF4-FFF2-40B4-BE49-F238E27FC236}">
                <a16:creationId xmlns:a16="http://schemas.microsoft.com/office/drawing/2014/main" id="{260F49C8-EB61-7FBD-9EBB-A4D461E067A6}"/>
              </a:ext>
            </a:extLst>
          </p:cNvPr>
          <p:cNvSpPr>
            <a:spLocks noGrp="1"/>
          </p:cNvSpPr>
          <p:nvPr>
            <p:ph type="title"/>
          </p:nvPr>
        </p:nvSpPr>
        <p:spPr/>
        <p:txBody>
          <a:bodyPr/>
          <a:lstStyle/>
          <a:p>
            <a:r>
              <a:rPr lang="en-BE"/>
              <a:t>IF2</a:t>
            </a:r>
            <a:r>
              <a:rPr lang="en-IE"/>
              <a:t>5</a:t>
            </a:r>
            <a:r>
              <a:rPr lang="en-BE"/>
              <a:t> </a:t>
            </a:r>
            <a:r>
              <a:rPr lang="en-IE"/>
              <a:t>NZT c</a:t>
            </a:r>
            <a:r>
              <a:rPr lang="en-BE"/>
              <a:t>all award criteria</a:t>
            </a:r>
          </a:p>
        </p:txBody>
      </p:sp>
      <p:sp>
        <p:nvSpPr>
          <p:cNvPr id="18" name="TextBox 17">
            <a:extLst>
              <a:ext uri="{FF2B5EF4-FFF2-40B4-BE49-F238E27FC236}">
                <a16:creationId xmlns:a16="http://schemas.microsoft.com/office/drawing/2014/main" id="{E91D5F93-2511-5641-4056-3CEA52392D33}"/>
              </a:ext>
            </a:extLst>
          </p:cNvPr>
          <p:cNvSpPr txBox="1"/>
          <p:nvPr/>
        </p:nvSpPr>
        <p:spPr>
          <a:xfrm>
            <a:off x="1809249" y="5532593"/>
            <a:ext cx="448179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solidFill>
                  <a:schemeClr val="tx2">
                    <a:lumMod val="90000"/>
                    <a:lumOff val="10000"/>
                  </a:schemeClr>
                </a:solidFill>
              </a:rPr>
              <a:t>Bonus points:</a:t>
            </a:r>
            <a:endParaRPr lang="en-IE">
              <a:solidFill>
                <a:schemeClr val="tx2">
                  <a:lumMod val="90000"/>
                  <a:lumOff val="10000"/>
                </a:schemeClr>
              </a:solidFill>
            </a:endParaRPr>
          </a:p>
        </p:txBody>
      </p:sp>
      <p:sp>
        <p:nvSpPr>
          <p:cNvPr id="52" name="TextBox 51">
            <a:extLst>
              <a:ext uri="{FF2B5EF4-FFF2-40B4-BE49-F238E27FC236}">
                <a16:creationId xmlns:a16="http://schemas.microsoft.com/office/drawing/2014/main" id="{BD17C410-6F2E-8AB2-AE15-630297633F13}"/>
              </a:ext>
            </a:extLst>
          </p:cNvPr>
          <p:cNvSpPr txBox="1"/>
          <p:nvPr/>
        </p:nvSpPr>
        <p:spPr>
          <a:xfrm>
            <a:off x="916370" y="2281115"/>
            <a:ext cx="1866503" cy="2853858"/>
          </a:xfrm>
          <a:prstGeom prst="rect">
            <a:avLst/>
          </a:prstGeom>
          <a:noFill/>
        </p:spPr>
        <p:txBody>
          <a:bodyPr wrap="square">
            <a:spAutoFit/>
          </a:bodyPr>
          <a:lstStyle/>
          <a:p>
            <a:pPr marL="0" lvl="1" algn="ctr" defTabSz="889000">
              <a:lnSpc>
                <a:spcPct val="90000"/>
              </a:lnSpc>
              <a:spcAft>
                <a:spcPct val="15000"/>
              </a:spcAft>
              <a:defRPr/>
            </a:pPr>
            <a:r>
              <a:rPr kumimoji="0" lang="en-US" b="0" i="0" u="none" strike="noStrike" kern="0" cap="none" spc="0" normalizeH="0" baseline="0" noProof="0">
                <a:ln>
                  <a:noFill/>
                </a:ln>
                <a:solidFill>
                  <a:schemeClr val="bg2"/>
                </a:solidFill>
                <a:effectLst/>
                <a:uLnTx/>
                <a:uFillTx/>
                <a:ea typeface="+mn-ea"/>
                <a:cs typeface="+mn-cs"/>
              </a:rPr>
              <a:t>Innovation beyond state of the </a:t>
            </a:r>
            <a:r>
              <a:rPr lang="en-US" kern="0">
                <a:solidFill>
                  <a:schemeClr val="bg2"/>
                </a:solidFill>
              </a:rPr>
              <a:t>art at </a:t>
            </a:r>
            <a:r>
              <a:rPr kumimoji="0" lang="en-US" b="0" i="0" u="none" strike="noStrike" kern="0" cap="none" spc="0" normalizeH="0" baseline="0" noProof="0">
                <a:ln>
                  <a:noFill/>
                </a:ln>
                <a:solidFill>
                  <a:schemeClr val="bg2"/>
                </a:solidFill>
                <a:effectLst/>
                <a:uLnTx/>
                <a:uFillTx/>
                <a:ea typeface="+mn-ea"/>
                <a:cs typeface="+mn-cs"/>
              </a:rPr>
              <a:t>European level (except SSP – European or national level)</a:t>
            </a:r>
          </a:p>
          <a:p>
            <a:pPr marL="0" marR="0" lvl="1" indent="0" algn="ctr" defTabSz="889000" rtl="0" eaLnBrk="1" fontAlgn="auto" latinLnBrk="0" hangingPunct="1">
              <a:lnSpc>
                <a:spcPct val="90000"/>
              </a:lnSpc>
              <a:spcBef>
                <a:spcPts val="0"/>
              </a:spcBef>
              <a:spcAft>
                <a:spcPct val="15000"/>
              </a:spcAft>
              <a:buClrTx/>
              <a:buSzTx/>
              <a:buFontTx/>
              <a:buNone/>
              <a:tabLst/>
              <a:defRPr/>
            </a:pPr>
            <a:endParaRPr kumimoji="0" lang="en-US" b="0" i="0" u="none" strike="noStrike" kern="0" cap="none" spc="0" normalizeH="0" baseline="0" noProof="0">
              <a:ln>
                <a:noFill/>
              </a:ln>
              <a:solidFill>
                <a:schemeClr val="bg2"/>
              </a:solidFill>
              <a:effectLst/>
              <a:uLnTx/>
              <a:uFillTx/>
              <a:ea typeface="+mn-ea"/>
              <a:cs typeface="+mn-cs"/>
            </a:endParaRPr>
          </a:p>
          <a:p>
            <a:pPr marL="0" marR="0" lvl="1" indent="0" algn="ctr" defTabSz="889000" rtl="0" eaLnBrk="1" fontAlgn="auto" latinLnBrk="0" hangingPunct="1">
              <a:lnSpc>
                <a:spcPct val="90000"/>
              </a:lnSpc>
              <a:spcBef>
                <a:spcPts val="0"/>
              </a:spcBef>
              <a:spcAft>
                <a:spcPct val="15000"/>
              </a:spcAft>
              <a:buClrTx/>
              <a:buSzTx/>
              <a:buFontTx/>
              <a:buNone/>
              <a:tabLst/>
              <a:defRPr/>
            </a:pPr>
            <a:endParaRPr kumimoji="0" lang="en-US" b="0" i="0" u="none" strike="noStrike" kern="0" cap="none" spc="0" normalizeH="0" baseline="0" noProof="0">
              <a:ln>
                <a:noFill/>
              </a:ln>
              <a:solidFill>
                <a:schemeClr val="bg2"/>
              </a:solidFill>
              <a:effectLst/>
              <a:uLnTx/>
              <a:uFillTx/>
              <a:ea typeface="+mn-ea"/>
              <a:cs typeface="+mn-cs"/>
            </a:endParaRPr>
          </a:p>
          <a:p>
            <a:pPr marL="0" marR="0" lvl="1" indent="0" algn="ctr" defTabSz="889000" rtl="0" eaLnBrk="1" fontAlgn="auto" latinLnBrk="0" hangingPunct="1">
              <a:lnSpc>
                <a:spcPct val="90000"/>
              </a:lnSpc>
              <a:spcBef>
                <a:spcPts val="0"/>
              </a:spcBef>
              <a:spcAft>
                <a:spcPct val="15000"/>
              </a:spcAft>
              <a:buClrTx/>
              <a:buSzTx/>
              <a:buFontTx/>
              <a:buNone/>
              <a:tabLst/>
              <a:defRPr/>
            </a:pPr>
            <a:r>
              <a:rPr kumimoji="0" lang="en-US" sz="1400" b="1" i="1" u="none" strike="noStrike" kern="0" cap="none" spc="0" normalizeH="0" baseline="0" noProof="0">
                <a:ln>
                  <a:noFill/>
                </a:ln>
                <a:solidFill>
                  <a:schemeClr val="bg2"/>
                </a:solidFill>
                <a:effectLst/>
                <a:uLnTx/>
                <a:uFillTx/>
                <a:ea typeface="+mn-ea"/>
                <a:cs typeface="+mn-cs"/>
              </a:rPr>
              <a:t>! Consider ongoing IF projects !</a:t>
            </a:r>
          </a:p>
        </p:txBody>
      </p:sp>
      <p:sp>
        <p:nvSpPr>
          <p:cNvPr id="55" name="TextBox 54">
            <a:extLst>
              <a:ext uri="{FF2B5EF4-FFF2-40B4-BE49-F238E27FC236}">
                <a16:creationId xmlns:a16="http://schemas.microsoft.com/office/drawing/2014/main" id="{F502A294-9065-2E36-070C-D3195D51986C}"/>
              </a:ext>
            </a:extLst>
          </p:cNvPr>
          <p:cNvSpPr txBox="1"/>
          <p:nvPr/>
        </p:nvSpPr>
        <p:spPr>
          <a:xfrm>
            <a:off x="1052541" y="1415888"/>
            <a:ext cx="1594160"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ea typeface="Times New Roman" panose="02020603050405020304" pitchFamily="18" charset="0"/>
                <a:cs typeface="+mn-cs"/>
              </a:rPr>
              <a:t>Degree of Innovation</a:t>
            </a:r>
          </a:p>
        </p:txBody>
      </p:sp>
      <p:sp>
        <p:nvSpPr>
          <p:cNvPr id="68" name="Rectangle: Rounded Corners 308">
            <a:extLst>
              <a:ext uri="{FF2B5EF4-FFF2-40B4-BE49-F238E27FC236}">
                <a16:creationId xmlns:a16="http://schemas.microsoft.com/office/drawing/2014/main" id="{FF135098-1933-60A6-95C1-BD5D4216CCA8}"/>
              </a:ext>
            </a:extLst>
          </p:cNvPr>
          <p:cNvSpPr/>
          <p:nvPr/>
        </p:nvSpPr>
        <p:spPr>
          <a:xfrm>
            <a:off x="3087296" y="1912961"/>
            <a:ext cx="2052000" cy="3509136"/>
          </a:xfrm>
          <a:prstGeom prst="roundRect">
            <a:avLst/>
          </a:prstGeom>
          <a:solidFill>
            <a:srgbClr val="009391"/>
          </a:solidFill>
          <a:ln w="9525">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marR="0" lvl="0" indent="-180000" algn="l" defTabSz="914400" rtl="0" eaLnBrk="1" fontAlgn="auto" latinLnBrk="0" hangingPunct="1">
              <a:lnSpc>
                <a:spcPts val="1960"/>
              </a:lnSpc>
              <a:spcBef>
                <a:spcPts val="0"/>
              </a:spcBef>
              <a:spcAft>
                <a:spcPts val="0"/>
              </a:spcAft>
              <a:buClr>
                <a:srgbClr val="007524"/>
              </a:buClr>
              <a:buSzTx/>
              <a:buFont typeface="Wingdings" panose="05000000000000000000" pitchFamily="2" charset="2"/>
              <a:buChar char="§"/>
              <a:tabLst/>
              <a:defRPr/>
            </a:pPr>
            <a:endParaRPr kumimoji="0" lang="en-US" b="0" i="0" u="none" strike="noStrike" kern="1200" cap="none" spc="0" normalizeH="0" baseline="0" noProof="0">
              <a:ln>
                <a:noFill/>
              </a:ln>
              <a:solidFill>
                <a:srgbClr val="003B3A"/>
              </a:solidFill>
              <a:effectLst/>
              <a:uLnTx/>
              <a:uFillTx/>
              <a:ea typeface="+mn-ea"/>
              <a:cs typeface="+mn-cs"/>
            </a:endParaRPr>
          </a:p>
        </p:txBody>
      </p:sp>
      <p:sp>
        <p:nvSpPr>
          <p:cNvPr id="69" name="Rectangle: Rounded Corners 308">
            <a:extLst>
              <a:ext uri="{FF2B5EF4-FFF2-40B4-BE49-F238E27FC236}">
                <a16:creationId xmlns:a16="http://schemas.microsoft.com/office/drawing/2014/main" id="{14CC61C6-A1DC-6D6E-977A-E0E6C4EB8304}"/>
              </a:ext>
            </a:extLst>
          </p:cNvPr>
          <p:cNvSpPr/>
          <p:nvPr/>
        </p:nvSpPr>
        <p:spPr>
          <a:xfrm>
            <a:off x="3073277" y="1392616"/>
            <a:ext cx="2052000" cy="768983"/>
          </a:xfrm>
          <a:prstGeom prst="roundRect">
            <a:avLst/>
          </a:prstGeom>
          <a:solidFill>
            <a:srgbClr val="99FFCC"/>
          </a:solidFill>
          <a:ln w="9525">
            <a:solidFill>
              <a:srgbClr val="00939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marR="0" lvl="0" indent="-180000" algn="l" defTabSz="914400" rtl="0" eaLnBrk="1" fontAlgn="auto" latinLnBrk="0" hangingPunct="1">
              <a:lnSpc>
                <a:spcPts val="1960"/>
              </a:lnSpc>
              <a:spcBef>
                <a:spcPts val="0"/>
              </a:spcBef>
              <a:spcAft>
                <a:spcPts val="0"/>
              </a:spcAft>
              <a:buClr>
                <a:srgbClr val="007524"/>
              </a:buClr>
              <a:buSzTx/>
              <a:buFont typeface="Wingdings" panose="05000000000000000000" pitchFamily="2" charset="2"/>
              <a:buChar char="§"/>
              <a:tabLst/>
              <a:defRPr/>
            </a:pPr>
            <a:endParaRPr kumimoji="0" lang="en-US" b="0" i="0" u="none" strike="noStrike" kern="1200" cap="none" spc="0" normalizeH="0" baseline="0" noProof="0">
              <a:ln>
                <a:noFill/>
              </a:ln>
              <a:solidFill>
                <a:srgbClr val="003B3A"/>
              </a:solidFill>
              <a:effectLst/>
              <a:uLnTx/>
              <a:uFillTx/>
              <a:ea typeface="+mn-ea"/>
              <a:cs typeface="+mn-cs"/>
            </a:endParaRPr>
          </a:p>
        </p:txBody>
      </p:sp>
      <p:sp>
        <p:nvSpPr>
          <p:cNvPr id="70" name="TextBox 69">
            <a:extLst>
              <a:ext uri="{FF2B5EF4-FFF2-40B4-BE49-F238E27FC236}">
                <a16:creationId xmlns:a16="http://schemas.microsoft.com/office/drawing/2014/main" id="{0F7715F8-40DB-7B29-D1FA-68C2400A7821}"/>
              </a:ext>
            </a:extLst>
          </p:cNvPr>
          <p:cNvSpPr txBox="1"/>
          <p:nvPr/>
        </p:nvSpPr>
        <p:spPr>
          <a:xfrm>
            <a:off x="3114797" y="2239857"/>
            <a:ext cx="1996998" cy="2751715"/>
          </a:xfrm>
          <a:prstGeom prst="rect">
            <a:avLst/>
          </a:prstGeom>
          <a:noFill/>
        </p:spPr>
        <p:txBody>
          <a:bodyPr wrap="square">
            <a:spAutoFit/>
          </a:bodyPr>
          <a:lstStyle/>
          <a:p>
            <a:pPr marL="0" marR="0" lvl="1" indent="0" algn="ctr" defTabSz="889000" rtl="0" eaLnBrk="1" fontAlgn="auto" latinLnBrk="0" hangingPunct="1">
              <a:lnSpc>
                <a:spcPct val="90000"/>
              </a:lnSpc>
              <a:spcBef>
                <a:spcPct val="0"/>
              </a:spcBef>
              <a:spcAft>
                <a:spcPct val="15000"/>
              </a:spcAft>
              <a:buClrTx/>
              <a:buSzTx/>
              <a:buFontTx/>
              <a:buNone/>
              <a:tabLst/>
              <a:defRPr/>
            </a:pPr>
            <a:r>
              <a:rPr kumimoji="0" lang="en-GB" b="0" i="0" u="none" strike="noStrike" kern="0" cap="none" spc="0" normalizeH="0" baseline="0" noProof="0">
                <a:ln>
                  <a:noFill/>
                </a:ln>
                <a:solidFill>
                  <a:schemeClr val="bg2"/>
                </a:solidFill>
                <a:effectLst/>
                <a:uLnTx/>
                <a:uFillTx/>
                <a:ea typeface="+mn-ea"/>
                <a:cs typeface="+mn-cs"/>
              </a:rPr>
              <a:t>Absolute emission avoidance</a:t>
            </a:r>
          </a:p>
          <a:p>
            <a:pPr marL="0" marR="0" lvl="1" indent="0" algn="ctr" defTabSz="889000" rtl="0" eaLnBrk="1" fontAlgn="auto" latinLnBrk="0" hangingPunct="1">
              <a:lnSpc>
                <a:spcPct val="90000"/>
              </a:lnSpc>
              <a:spcBef>
                <a:spcPct val="0"/>
              </a:spcBef>
              <a:spcAft>
                <a:spcPct val="15000"/>
              </a:spcAft>
              <a:buClrTx/>
              <a:buSzTx/>
              <a:buFontTx/>
              <a:buNone/>
              <a:tabLst/>
              <a:defRPr/>
            </a:pPr>
            <a:endParaRPr kumimoji="0" lang="en-GB" b="0" i="0" u="none" strike="noStrike" kern="0" cap="none" spc="0" normalizeH="0" baseline="0" noProof="0">
              <a:ln>
                <a:noFill/>
              </a:ln>
              <a:solidFill>
                <a:srgbClr val="FFF3EB"/>
              </a:solidFill>
              <a:effectLst/>
              <a:uLnTx/>
              <a:uFillTx/>
              <a:ea typeface="+mn-ea"/>
              <a:cs typeface="+mn-cs"/>
            </a:endParaRPr>
          </a:p>
          <a:p>
            <a:pPr marL="0" marR="0" lvl="1" indent="0" algn="ctr" defTabSz="889000" rtl="0" eaLnBrk="1" fontAlgn="auto" latinLnBrk="0" hangingPunct="1">
              <a:lnSpc>
                <a:spcPct val="90000"/>
              </a:lnSpc>
              <a:spcBef>
                <a:spcPct val="0"/>
              </a:spcBef>
              <a:spcAft>
                <a:spcPct val="15000"/>
              </a:spcAft>
              <a:buClrTx/>
              <a:buSzTx/>
              <a:buFontTx/>
              <a:buNone/>
              <a:tabLst/>
              <a:defRPr/>
            </a:pPr>
            <a:r>
              <a:rPr kumimoji="0" lang="en-GB" b="0" i="0" u="none" strike="noStrike" kern="0" cap="none" spc="0" normalizeH="0" baseline="0" noProof="0">
                <a:ln>
                  <a:noFill/>
                </a:ln>
                <a:solidFill>
                  <a:schemeClr val="bg2"/>
                </a:solidFill>
                <a:effectLst/>
                <a:uLnTx/>
                <a:uFillTx/>
                <a:ea typeface="+mn-ea"/>
                <a:cs typeface="+mn-cs"/>
              </a:rPr>
              <a:t>Relative emission avoidance</a:t>
            </a:r>
          </a:p>
          <a:p>
            <a:pPr marL="0" marR="0" lvl="1" indent="0" algn="ctr" defTabSz="889000" rtl="0" eaLnBrk="1" fontAlgn="auto" latinLnBrk="0" hangingPunct="1">
              <a:lnSpc>
                <a:spcPct val="90000"/>
              </a:lnSpc>
              <a:spcBef>
                <a:spcPct val="0"/>
              </a:spcBef>
              <a:spcAft>
                <a:spcPct val="15000"/>
              </a:spcAft>
              <a:buClrTx/>
              <a:buSzTx/>
              <a:buFontTx/>
              <a:buNone/>
              <a:tabLst/>
              <a:defRPr/>
            </a:pPr>
            <a:endParaRPr kumimoji="0" lang="en-GB" b="0" i="0" u="none" strike="noStrike" kern="0" cap="none" spc="0" normalizeH="0" baseline="0" noProof="0">
              <a:ln>
                <a:noFill/>
              </a:ln>
              <a:solidFill>
                <a:schemeClr val="bg2"/>
              </a:solidFill>
              <a:effectLst/>
              <a:uLnTx/>
              <a:uFillTx/>
              <a:ea typeface="+mn-ea"/>
              <a:cs typeface="+mn-cs"/>
            </a:endParaRPr>
          </a:p>
          <a:p>
            <a:pPr marL="0" marR="0" lvl="1" indent="0" algn="ctr" defTabSz="889000" rtl="0" eaLnBrk="1" fontAlgn="auto" latinLnBrk="0" hangingPunct="1">
              <a:lnSpc>
                <a:spcPct val="90000"/>
              </a:lnSpc>
              <a:spcBef>
                <a:spcPct val="0"/>
              </a:spcBef>
              <a:spcAft>
                <a:spcPct val="15000"/>
              </a:spcAft>
              <a:buClrTx/>
              <a:buSzTx/>
              <a:buFontTx/>
              <a:buNone/>
              <a:tabLst/>
              <a:defRPr/>
            </a:pPr>
            <a:r>
              <a:rPr kumimoji="0" lang="en-GB" b="0" i="0" u="none" strike="noStrike" kern="0" cap="none" spc="0" normalizeH="0" baseline="0" noProof="0">
                <a:ln>
                  <a:noFill/>
                </a:ln>
                <a:solidFill>
                  <a:schemeClr val="bg2"/>
                </a:solidFill>
                <a:effectLst/>
                <a:uLnTx/>
                <a:uFillTx/>
                <a:ea typeface="+mn-ea"/>
                <a:cs typeface="+mn-cs"/>
              </a:rPr>
              <a:t>Quality of calculation and minimum requirements</a:t>
            </a:r>
          </a:p>
        </p:txBody>
      </p:sp>
      <p:sp>
        <p:nvSpPr>
          <p:cNvPr id="71" name="TextBox 70">
            <a:extLst>
              <a:ext uri="{FF2B5EF4-FFF2-40B4-BE49-F238E27FC236}">
                <a16:creationId xmlns:a16="http://schemas.microsoft.com/office/drawing/2014/main" id="{72322FE7-DA05-A0A5-13FB-AD13ABC81C8C}"/>
              </a:ext>
            </a:extLst>
          </p:cNvPr>
          <p:cNvSpPr txBox="1"/>
          <p:nvPr/>
        </p:nvSpPr>
        <p:spPr>
          <a:xfrm>
            <a:off x="3047545" y="1423164"/>
            <a:ext cx="2103464" cy="646331"/>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ea typeface="Times New Roman" panose="02020603050405020304" pitchFamily="18" charset="0"/>
                <a:cs typeface="+mn-cs"/>
              </a:rPr>
              <a:t>GHG emission avoidance potential</a:t>
            </a:r>
          </a:p>
        </p:txBody>
      </p:sp>
      <p:sp>
        <p:nvSpPr>
          <p:cNvPr id="72" name="Rectangle: Rounded Corners 308">
            <a:extLst>
              <a:ext uri="{FF2B5EF4-FFF2-40B4-BE49-F238E27FC236}">
                <a16:creationId xmlns:a16="http://schemas.microsoft.com/office/drawing/2014/main" id="{3DB01687-33D0-2B9D-10A8-F7AC27D49567}"/>
              </a:ext>
            </a:extLst>
          </p:cNvPr>
          <p:cNvSpPr/>
          <p:nvPr/>
        </p:nvSpPr>
        <p:spPr>
          <a:xfrm>
            <a:off x="5269776" y="1912961"/>
            <a:ext cx="2052000" cy="3509136"/>
          </a:xfrm>
          <a:prstGeom prst="roundRect">
            <a:avLst/>
          </a:prstGeom>
          <a:solidFill>
            <a:srgbClr val="009391"/>
          </a:solidFill>
          <a:ln w="9525">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marR="0" lvl="0" indent="-180000" algn="l" defTabSz="914400" rtl="0" eaLnBrk="1" fontAlgn="auto" latinLnBrk="0" hangingPunct="1">
              <a:lnSpc>
                <a:spcPts val="1960"/>
              </a:lnSpc>
              <a:spcBef>
                <a:spcPts val="0"/>
              </a:spcBef>
              <a:spcAft>
                <a:spcPts val="0"/>
              </a:spcAft>
              <a:buClr>
                <a:srgbClr val="007524"/>
              </a:buClr>
              <a:buSzTx/>
              <a:buFont typeface="Wingdings" panose="05000000000000000000" pitchFamily="2" charset="2"/>
              <a:buChar char="§"/>
              <a:tabLst/>
              <a:defRPr/>
            </a:pPr>
            <a:endParaRPr kumimoji="0" lang="en-US" b="0" i="0" u="none" strike="noStrike" kern="1200" cap="none" spc="0" normalizeH="0" baseline="0" noProof="0">
              <a:ln>
                <a:noFill/>
              </a:ln>
              <a:solidFill>
                <a:srgbClr val="003B3A"/>
              </a:solidFill>
              <a:effectLst/>
              <a:uLnTx/>
              <a:uFillTx/>
              <a:ea typeface="+mn-ea"/>
              <a:cs typeface="+mn-cs"/>
            </a:endParaRPr>
          </a:p>
        </p:txBody>
      </p:sp>
      <p:sp>
        <p:nvSpPr>
          <p:cNvPr id="73" name="Rectangle: Rounded Corners 308">
            <a:extLst>
              <a:ext uri="{FF2B5EF4-FFF2-40B4-BE49-F238E27FC236}">
                <a16:creationId xmlns:a16="http://schemas.microsoft.com/office/drawing/2014/main" id="{9E613E2E-C364-D8D6-AD94-E96016EFF4AB}"/>
              </a:ext>
            </a:extLst>
          </p:cNvPr>
          <p:cNvSpPr/>
          <p:nvPr/>
        </p:nvSpPr>
        <p:spPr>
          <a:xfrm>
            <a:off x="5268503" y="1392616"/>
            <a:ext cx="2052000" cy="768983"/>
          </a:xfrm>
          <a:prstGeom prst="roundRect">
            <a:avLst/>
          </a:prstGeom>
          <a:solidFill>
            <a:srgbClr val="99FFCC"/>
          </a:solidFill>
          <a:ln w="9525">
            <a:solidFill>
              <a:srgbClr val="00939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marR="0" lvl="0" indent="-180000" algn="l" defTabSz="914400" rtl="0" eaLnBrk="1" fontAlgn="auto" latinLnBrk="0" hangingPunct="1">
              <a:lnSpc>
                <a:spcPts val="1960"/>
              </a:lnSpc>
              <a:spcBef>
                <a:spcPts val="0"/>
              </a:spcBef>
              <a:spcAft>
                <a:spcPts val="0"/>
              </a:spcAft>
              <a:buClr>
                <a:srgbClr val="007524"/>
              </a:buClr>
              <a:buSzTx/>
              <a:buFont typeface="Wingdings" panose="05000000000000000000" pitchFamily="2" charset="2"/>
              <a:buChar char="§"/>
              <a:tabLst/>
              <a:defRPr/>
            </a:pPr>
            <a:endParaRPr kumimoji="0" lang="en-US" b="0" i="0" u="none" strike="noStrike" kern="1200" cap="none" spc="0" normalizeH="0" baseline="0" noProof="0">
              <a:ln>
                <a:noFill/>
              </a:ln>
              <a:solidFill>
                <a:srgbClr val="003B3A"/>
              </a:solidFill>
              <a:effectLst/>
              <a:uLnTx/>
              <a:uFillTx/>
              <a:ea typeface="+mn-ea"/>
              <a:cs typeface="+mn-cs"/>
            </a:endParaRPr>
          </a:p>
        </p:txBody>
      </p:sp>
      <p:sp>
        <p:nvSpPr>
          <p:cNvPr id="74" name="TextBox 73">
            <a:extLst>
              <a:ext uri="{FF2B5EF4-FFF2-40B4-BE49-F238E27FC236}">
                <a16:creationId xmlns:a16="http://schemas.microsoft.com/office/drawing/2014/main" id="{805A3FA1-5425-5B1D-BE16-6C4D93A79A58}"/>
              </a:ext>
            </a:extLst>
          </p:cNvPr>
          <p:cNvSpPr txBox="1"/>
          <p:nvPr/>
        </p:nvSpPr>
        <p:spPr>
          <a:xfrm>
            <a:off x="5275075" y="2513390"/>
            <a:ext cx="2041403" cy="2045368"/>
          </a:xfrm>
          <a:prstGeom prst="rect">
            <a:avLst/>
          </a:prstGeom>
          <a:noFill/>
        </p:spPr>
        <p:txBody>
          <a:bodyPr wrap="square">
            <a:spAutoFit/>
          </a:bodyPr>
          <a:lstStyle/>
          <a:p>
            <a:pPr marL="0" marR="0" lvl="1" indent="0" algn="ctr" defTabSz="889000" rtl="0" eaLnBrk="1" fontAlgn="auto" latinLnBrk="0" hangingPunct="1">
              <a:lnSpc>
                <a:spcPct val="90000"/>
              </a:lnSpc>
              <a:spcBef>
                <a:spcPts val="0"/>
              </a:spcBef>
              <a:spcAft>
                <a:spcPct val="15000"/>
              </a:spcAft>
              <a:buClrTx/>
              <a:buSzTx/>
              <a:buFontTx/>
              <a:buNone/>
              <a:tabLst/>
              <a:defRPr/>
            </a:pPr>
            <a:r>
              <a:rPr kumimoji="0" lang="en-GB" b="0" i="0" u="none" strike="noStrike" kern="0" cap="none" spc="0" normalizeH="0" baseline="0" noProof="0">
                <a:ln>
                  <a:noFill/>
                </a:ln>
                <a:solidFill>
                  <a:schemeClr val="bg2"/>
                </a:solidFill>
                <a:effectLst/>
                <a:uLnTx/>
                <a:uFillTx/>
                <a:ea typeface="+mn-ea"/>
                <a:cs typeface="Arial"/>
              </a:rPr>
              <a:t>Technical maturity</a:t>
            </a:r>
          </a:p>
          <a:p>
            <a:pPr marL="0" marR="0" lvl="1" indent="0" algn="ctr" defTabSz="889000" rtl="0" eaLnBrk="1" fontAlgn="auto" latinLnBrk="0" hangingPunct="1">
              <a:lnSpc>
                <a:spcPct val="90000"/>
              </a:lnSpc>
              <a:spcBef>
                <a:spcPts val="0"/>
              </a:spcBef>
              <a:spcAft>
                <a:spcPct val="15000"/>
              </a:spcAft>
              <a:buClrTx/>
              <a:buSzTx/>
              <a:buFontTx/>
              <a:buNone/>
              <a:tabLst/>
              <a:defRPr/>
            </a:pPr>
            <a:endParaRPr kumimoji="0" lang="en-GB" b="0" i="0" u="none" strike="noStrike" kern="0" cap="none" spc="0" normalizeH="0" baseline="0" noProof="0">
              <a:ln>
                <a:noFill/>
              </a:ln>
              <a:solidFill>
                <a:schemeClr val="bg2"/>
              </a:solidFill>
              <a:effectLst/>
              <a:uLnTx/>
              <a:uFillTx/>
              <a:ea typeface="+mn-ea"/>
              <a:cs typeface="Arial"/>
            </a:endParaRPr>
          </a:p>
          <a:p>
            <a:pPr marL="0" lvl="1" algn="ctr" defTabSz="889000">
              <a:lnSpc>
                <a:spcPct val="90000"/>
              </a:lnSpc>
              <a:spcAft>
                <a:spcPct val="15000"/>
              </a:spcAft>
              <a:defRPr/>
            </a:pPr>
            <a:r>
              <a:rPr kumimoji="0" lang="en-GB" b="0" i="0" u="none" strike="noStrike" kern="0" cap="none" spc="0" normalizeH="0" baseline="0" noProof="0">
                <a:ln>
                  <a:noFill/>
                </a:ln>
                <a:solidFill>
                  <a:schemeClr val="bg2"/>
                </a:solidFill>
                <a:effectLst/>
                <a:uLnTx/>
                <a:uFillTx/>
                <a:ea typeface="+mn-ea"/>
                <a:cs typeface="Arial"/>
              </a:rPr>
              <a:t>Financial </a:t>
            </a:r>
            <a:r>
              <a:rPr lang="en-GB" kern="0">
                <a:solidFill>
                  <a:schemeClr val="bg2"/>
                </a:solidFill>
                <a:cs typeface="Arial"/>
              </a:rPr>
              <a:t>maturity</a:t>
            </a:r>
          </a:p>
          <a:p>
            <a:pPr marL="0" lvl="1" algn="ctr" defTabSz="889000">
              <a:lnSpc>
                <a:spcPct val="90000"/>
              </a:lnSpc>
              <a:spcAft>
                <a:spcPct val="15000"/>
              </a:spcAft>
              <a:defRPr/>
            </a:pPr>
            <a:endParaRPr lang="en-GB" kern="0">
              <a:solidFill>
                <a:schemeClr val="bg2"/>
              </a:solidFill>
              <a:cs typeface="Arial"/>
            </a:endParaRPr>
          </a:p>
          <a:p>
            <a:pPr marL="0" lvl="1" algn="ctr" defTabSz="889000">
              <a:lnSpc>
                <a:spcPct val="90000"/>
              </a:lnSpc>
              <a:spcAft>
                <a:spcPct val="15000"/>
              </a:spcAft>
              <a:defRPr/>
            </a:pPr>
            <a:r>
              <a:rPr lang="en-GB" kern="0">
                <a:solidFill>
                  <a:schemeClr val="bg2"/>
                </a:solidFill>
                <a:cs typeface="Arial"/>
              </a:rPr>
              <a:t>Operational maturity</a:t>
            </a:r>
          </a:p>
          <a:p>
            <a:pPr marL="0" marR="0" lvl="1" indent="0" algn="ctr" defTabSz="889000" rtl="0" eaLnBrk="1" fontAlgn="auto" latinLnBrk="0" hangingPunct="1">
              <a:lnSpc>
                <a:spcPct val="90000"/>
              </a:lnSpc>
              <a:spcBef>
                <a:spcPts val="0"/>
              </a:spcBef>
              <a:spcAft>
                <a:spcPct val="15000"/>
              </a:spcAft>
              <a:buClrTx/>
              <a:buSzTx/>
              <a:buFontTx/>
              <a:buNone/>
              <a:tabLst/>
              <a:defRPr/>
            </a:pPr>
            <a:endParaRPr kumimoji="0" lang="en-US" b="0" i="0" u="none" strike="noStrike" kern="1200" cap="none" spc="0" normalizeH="0" baseline="0" noProof="0">
              <a:ln>
                <a:noFill/>
              </a:ln>
              <a:solidFill>
                <a:srgbClr val="FFF3EB"/>
              </a:solidFill>
              <a:effectLst/>
              <a:uLnTx/>
              <a:uFillTx/>
              <a:ea typeface="+mn-ea"/>
              <a:cs typeface="Arial"/>
            </a:endParaRPr>
          </a:p>
        </p:txBody>
      </p:sp>
      <p:sp>
        <p:nvSpPr>
          <p:cNvPr id="75" name="TextBox 74">
            <a:extLst>
              <a:ext uri="{FF2B5EF4-FFF2-40B4-BE49-F238E27FC236}">
                <a16:creationId xmlns:a16="http://schemas.microsoft.com/office/drawing/2014/main" id="{E4CC77E8-D883-2637-E6A6-B89A1F67CA1F}"/>
              </a:ext>
            </a:extLst>
          </p:cNvPr>
          <p:cNvSpPr txBox="1"/>
          <p:nvPr/>
        </p:nvSpPr>
        <p:spPr>
          <a:xfrm>
            <a:off x="5338845" y="1423164"/>
            <a:ext cx="1911316"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ea typeface="Times New Roman" panose="02020603050405020304" pitchFamily="18" charset="0"/>
                <a:cs typeface="+mn-cs"/>
              </a:rPr>
              <a:t>Project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ea typeface="Times New Roman" panose="02020603050405020304" pitchFamily="18" charset="0"/>
                <a:cs typeface="+mn-cs"/>
              </a:rPr>
              <a:t>maturity</a:t>
            </a:r>
          </a:p>
        </p:txBody>
      </p:sp>
      <p:sp>
        <p:nvSpPr>
          <p:cNvPr id="76" name="Rectangle: Rounded Corners 308">
            <a:extLst>
              <a:ext uri="{FF2B5EF4-FFF2-40B4-BE49-F238E27FC236}">
                <a16:creationId xmlns:a16="http://schemas.microsoft.com/office/drawing/2014/main" id="{CAD9355E-764B-4543-BB33-CBDD1DBD64B2}"/>
              </a:ext>
            </a:extLst>
          </p:cNvPr>
          <p:cNvSpPr/>
          <p:nvPr/>
        </p:nvSpPr>
        <p:spPr>
          <a:xfrm>
            <a:off x="7596282" y="1912961"/>
            <a:ext cx="2052000" cy="3509138"/>
          </a:xfrm>
          <a:prstGeom prst="roundRect">
            <a:avLst/>
          </a:prstGeom>
          <a:solidFill>
            <a:srgbClr val="009391"/>
          </a:solidFill>
          <a:ln w="9525">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marR="0" lvl="0" indent="-180000" algn="l" defTabSz="914400" rtl="0" eaLnBrk="1" fontAlgn="auto" latinLnBrk="0" hangingPunct="1">
              <a:lnSpc>
                <a:spcPts val="1960"/>
              </a:lnSpc>
              <a:spcBef>
                <a:spcPts val="0"/>
              </a:spcBef>
              <a:spcAft>
                <a:spcPts val="0"/>
              </a:spcAft>
              <a:buClr>
                <a:srgbClr val="007524"/>
              </a:buClr>
              <a:buSzTx/>
              <a:buFont typeface="Wingdings" panose="05000000000000000000" pitchFamily="2" charset="2"/>
              <a:buChar char="§"/>
              <a:tabLst/>
              <a:defRPr/>
            </a:pPr>
            <a:endParaRPr kumimoji="0" lang="en-US" b="0" i="0" u="none" strike="noStrike" kern="1200" cap="none" spc="0" normalizeH="0" baseline="0" noProof="0">
              <a:ln>
                <a:noFill/>
              </a:ln>
              <a:solidFill>
                <a:srgbClr val="003B3A"/>
              </a:solidFill>
              <a:effectLst/>
              <a:uLnTx/>
              <a:uFillTx/>
              <a:ea typeface="+mn-ea"/>
              <a:cs typeface="+mn-cs"/>
            </a:endParaRPr>
          </a:p>
        </p:txBody>
      </p:sp>
      <p:sp>
        <p:nvSpPr>
          <p:cNvPr id="77" name="Rectangle: Rounded Corners 308">
            <a:extLst>
              <a:ext uri="{FF2B5EF4-FFF2-40B4-BE49-F238E27FC236}">
                <a16:creationId xmlns:a16="http://schemas.microsoft.com/office/drawing/2014/main" id="{CB55ED73-C816-7B05-3887-A80A9D5D513A}"/>
              </a:ext>
            </a:extLst>
          </p:cNvPr>
          <p:cNvSpPr/>
          <p:nvPr/>
        </p:nvSpPr>
        <p:spPr>
          <a:xfrm>
            <a:off x="7614646" y="1392616"/>
            <a:ext cx="2052000" cy="651336"/>
          </a:xfrm>
          <a:prstGeom prst="roundRect">
            <a:avLst/>
          </a:prstGeom>
          <a:solidFill>
            <a:srgbClr val="99FFCC"/>
          </a:solidFill>
          <a:ln w="9525">
            <a:solidFill>
              <a:srgbClr val="00939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marR="0" lvl="0" indent="-180000" algn="l" defTabSz="914400" rtl="0" eaLnBrk="1" fontAlgn="auto" latinLnBrk="0" hangingPunct="1">
              <a:lnSpc>
                <a:spcPts val="1960"/>
              </a:lnSpc>
              <a:spcBef>
                <a:spcPts val="0"/>
              </a:spcBef>
              <a:spcAft>
                <a:spcPts val="0"/>
              </a:spcAft>
              <a:buClr>
                <a:srgbClr val="007524"/>
              </a:buClr>
              <a:buSzTx/>
              <a:buFont typeface="Wingdings" panose="05000000000000000000" pitchFamily="2" charset="2"/>
              <a:buChar char="§"/>
              <a:tabLst/>
              <a:defRPr/>
            </a:pPr>
            <a:endParaRPr kumimoji="0" lang="en-US" b="0" i="0" u="none" strike="noStrike" kern="1200" cap="none" spc="0" normalizeH="0" baseline="0" noProof="0">
              <a:ln>
                <a:noFill/>
              </a:ln>
              <a:solidFill>
                <a:srgbClr val="003B3A"/>
              </a:solidFill>
              <a:effectLst/>
              <a:uLnTx/>
              <a:uFillTx/>
              <a:ea typeface="+mn-ea"/>
              <a:cs typeface="+mn-cs"/>
            </a:endParaRPr>
          </a:p>
        </p:txBody>
      </p:sp>
      <p:sp>
        <p:nvSpPr>
          <p:cNvPr id="78" name="TextBox 77">
            <a:extLst>
              <a:ext uri="{FF2B5EF4-FFF2-40B4-BE49-F238E27FC236}">
                <a16:creationId xmlns:a16="http://schemas.microsoft.com/office/drawing/2014/main" id="{AE1E1EEA-DCE8-F927-B8F3-17D0DD2C7245}"/>
              </a:ext>
            </a:extLst>
          </p:cNvPr>
          <p:cNvSpPr txBox="1"/>
          <p:nvPr/>
        </p:nvSpPr>
        <p:spPr>
          <a:xfrm>
            <a:off x="7617552" y="2259104"/>
            <a:ext cx="2009460" cy="2739404"/>
          </a:xfrm>
          <a:prstGeom prst="rect">
            <a:avLst/>
          </a:prstGeom>
          <a:noFill/>
        </p:spPr>
        <p:txBody>
          <a:bodyPr wrap="square">
            <a:spAutoFit/>
          </a:bodyPr>
          <a:lstStyle/>
          <a:p>
            <a:pPr marL="0" marR="0" lvl="1" indent="0" algn="ctr" defTabSz="889000" rtl="0" eaLnBrk="1" fontAlgn="auto" latinLnBrk="0" hangingPunct="1">
              <a:lnSpc>
                <a:spcPct val="90000"/>
              </a:lnSpc>
              <a:spcBef>
                <a:spcPct val="0"/>
              </a:spcBef>
              <a:spcAft>
                <a:spcPts val="600"/>
              </a:spcAft>
              <a:buClrTx/>
              <a:buSzTx/>
              <a:buFontTx/>
              <a:buNone/>
              <a:tabLst/>
              <a:defRPr/>
            </a:pPr>
            <a:r>
              <a:rPr kumimoji="0" lang="en-GB" b="0" i="0" u="none" strike="noStrike" kern="0" cap="none" spc="0" normalizeH="0" baseline="0" noProof="0">
                <a:ln>
                  <a:noFill/>
                </a:ln>
                <a:solidFill>
                  <a:schemeClr val="bg2"/>
                </a:solidFill>
                <a:effectLst/>
                <a:uLnTx/>
                <a:uFillTx/>
                <a:ea typeface="+mn-ea"/>
                <a:cs typeface="+mn-cs"/>
              </a:rPr>
              <a:t>Efficiency gains and multiple environmental impacts (including DNSH)</a:t>
            </a:r>
          </a:p>
          <a:p>
            <a:pPr marL="0" marR="0" lvl="1" indent="0" algn="ctr" defTabSz="889000" rtl="0" eaLnBrk="1" fontAlgn="auto" latinLnBrk="0" hangingPunct="1">
              <a:lnSpc>
                <a:spcPct val="90000"/>
              </a:lnSpc>
              <a:spcBef>
                <a:spcPct val="0"/>
              </a:spcBef>
              <a:spcAft>
                <a:spcPts val="600"/>
              </a:spcAft>
              <a:buClrTx/>
              <a:buSzTx/>
              <a:buFontTx/>
              <a:buNone/>
              <a:tabLst/>
              <a:defRPr/>
            </a:pPr>
            <a:endParaRPr kumimoji="0" lang="en-GB" b="0" i="0" u="none" strike="noStrike" kern="0" cap="none" spc="0" normalizeH="0" baseline="0" noProof="0">
              <a:ln>
                <a:noFill/>
              </a:ln>
              <a:solidFill>
                <a:schemeClr val="bg2"/>
              </a:solidFill>
              <a:effectLst/>
              <a:uLnTx/>
              <a:uFillTx/>
              <a:ea typeface="+mn-ea"/>
              <a:cs typeface="+mn-cs"/>
            </a:endParaRPr>
          </a:p>
          <a:p>
            <a:pPr marL="0" lvl="1" algn="ctr" defTabSz="889000">
              <a:lnSpc>
                <a:spcPct val="90000"/>
              </a:lnSpc>
              <a:spcBef>
                <a:spcPct val="0"/>
              </a:spcBef>
              <a:spcAft>
                <a:spcPts val="600"/>
              </a:spcAft>
              <a:defRPr/>
            </a:pPr>
            <a:r>
              <a:rPr lang="en-US" kern="0">
                <a:solidFill>
                  <a:schemeClr val="bg2"/>
                </a:solidFill>
              </a:rPr>
              <a:t>Contribution to Europe’s industrial leadership and competitiveness</a:t>
            </a:r>
            <a:endParaRPr lang="en-GB" kern="0">
              <a:solidFill>
                <a:schemeClr val="bg2"/>
              </a:solidFill>
            </a:endParaRPr>
          </a:p>
        </p:txBody>
      </p:sp>
      <p:sp>
        <p:nvSpPr>
          <p:cNvPr id="79" name="TextBox 78">
            <a:extLst>
              <a:ext uri="{FF2B5EF4-FFF2-40B4-BE49-F238E27FC236}">
                <a16:creationId xmlns:a16="http://schemas.microsoft.com/office/drawing/2014/main" id="{C4B7627C-A188-AC1D-C44E-7717CED9EEE4}"/>
              </a:ext>
            </a:extLst>
          </p:cNvPr>
          <p:cNvSpPr txBox="1"/>
          <p:nvPr/>
        </p:nvSpPr>
        <p:spPr>
          <a:xfrm>
            <a:off x="7782518" y="1518229"/>
            <a:ext cx="171625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ea typeface="Times New Roman" panose="02020603050405020304" pitchFamily="18" charset="0"/>
                <a:cs typeface="+mn-cs"/>
              </a:rPr>
              <a:t>Replicability</a:t>
            </a:r>
          </a:p>
        </p:txBody>
      </p:sp>
      <p:sp>
        <p:nvSpPr>
          <p:cNvPr id="80" name="Rectangle: Rounded Corners 308">
            <a:extLst>
              <a:ext uri="{FF2B5EF4-FFF2-40B4-BE49-F238E27FC236}">
                <a16:creationId xmlns:a16="http://schemas.microsoft.com/office/drawing/2014/main" id="{9E346BF9-3CE3-4F8E-E551-16B37613CF94}"/>
              </a:ext>
            </a:extLst>
          </p:cNvPr>
          <p:cNvSpPr/>
          <p:nvPr/>
        </p:nvSpPr>
        <p:spPr>
          <a:xfrm>
            <a:off x="9878319" y="1912961"/>
            <a:ext cx="2052000" cy="3509135"/>
          </a:xfrm>
          <a:prstGeom prst="roundRect">
            <a:avLst/>
          </a:prstGeom>
          <a:solidFill>
            <a:srgbClr val="009391"/>
          </a:solidFill>
          <a:ln w="9525">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marR="0" lvl="0" indent="-180000" algn="l" defTabSz="914400" rtl="0" eaLnBrk="1" fontAlgn="auto" latinLnBrk="0" hangingPunct="1">
              <a:lnSpc>
                <a:spcPts val="1960"/>
              </a:lnSpc>
              <a:spcBef>
                <a:spcPts val="0"/>
              </a:spcBef>
              <a:spcAft>
                <a:spcPts val="0"/>
              </a:spcAft>
              <a:buClr>
                <a:srgbClr val="007524"/>
              </a:buClr>
              <a:buSzTx/>
              <a:buFont typeface="Wingdings" panose="05000000000000000000" pitchFamily="2" charset="2"/>
              <a:buChar char="§"/>
              <a:tabLst/>
              <a:defRPr/>
            </a:pPr>
            <a:endParaRPr kumimoji="0" lang="en-US" b="0" i="0" u="none" strike="noStrike" kern="1200" cap="none" spc="0" normalizeH="0" baseline="0" noProof="0">
              <a:ln>
                <a:noFill/>
              </a:ln>
              <a:solidFill>
                <a:srgbClr val="003B3A"/>
              </a:solidFill>
              <a:effectLst/>
              <a:uLnTx/>
              <a:uFillTx/>
              <a:ea typeface="+mn-ea"/>
              <a:cs typeface="+mn-cs"/>
            </a:endParaRPr>
          </a:p>
        </p:txBody>
      </p:sp>
      <p:sp>
        <p:nvSpPr>
          <p:cNvPr id="81" name="Rectangle: Rounded Corners 308">
            <a:extLst>
              <a:ext uri="{FF2B5EF4-FFF2-40B4-BE49-F238E27FC236}">
                <a16:creationId xmlns:a16="http://schemas.microsoft.com/office/drawing/2014/main" id="{E3F761B9-EC52-66FD-F81C-A35BB7D990D5}"/>
              </a:ext>
            </a:extLst>
          </p:cNvPr>
          <p:cNvSpPr/>
          <p:nvPr/>
        </p:nvSpPr>
        <p:spPr>
          <a:xfrm>
            <a:off x="9878319" y="1392616"/>
            <a:ext cx="2052000" cy="651337"/>
          </a:xfrm>
          <a:prstGeom prst="roundRect">
            <a:avLst/>
          </a:prstGeom>
          <a:solidFill>
            <a:srgbClr val="99FFCC"/>
          </a:solidFill>
          <a:ln w="9525">
            <a:solidFill>
              <a:srgbClr val="00939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marR="0" lvl="0" indent="-180000" algn="l" defTabSz="914400" rtl="0" eaLnBrk="1" fontAlgn="auto" latinLnBrk="0" hangingPunct="1">
              <a:lnSpc>
                <a:spcPts val="1960"/>
              </a:lnSpc>
              <a:spcBef>
                <a:spcPts val="0"/>
              </a:spcBef>
              <a:spcAft>
                <a:spcPts val="0"/>
              </a:spcAft>
              <a:buClr>
                <a:srgbClr val="007524"/>
              </a:buClr>
              <a:buSzTx/>
              <a:buFont typeface="Wingdings" panose="05000000000000000000" pitchFamily="2" charset="2"/>
              <a:buChar char="§"/>
              <a:tabLst/>
              <a:defRPr/>
            </a:pPr>
            <a:endParaRPr kumimoji="0" lang="en-US" b="0" i="0" u="none" strike="noStrike" kern="1200" cap="none" spc="0" normalizeH="0" baseline="0" noProof="0">
              <a:ln>
                <a:noFill/>
              </a:ln>
              <a:solidFill>
                <a:srgbClr val="003B3A"/>
              </a:solidFill>
              <a:effectLst/>
              <a:uLnTx/>
              <a:uFillTx/>
              <a:ea typeface="+mn-ea"/>
              <a:cs typeface="+mn-cs"/>
            </a:endParaRPr>
          </a:p>
        </p:txBody>
      </p:sp>
      <p:sp>
        <p:nvSpPr>
          <p:cNvPr id="82" name="TextBox 81">
            <a:extLst>
              <a:ext uri="{FF2B5EF4-FFF2-40B4-BE49-F238E27FC236}">
                <a16:creationId xmlns:a16="http://schemas.microsoft.com/office/drawing/2014/main" id="{EFA5797B-137F-49CC-B439-C51A04B88A3E}"/>
              </a:ext>
            </a:extLst>
          </p:cNvPr>
          <p:cNvSpPr txBox="1"/>
          <p:nvPr/>
        </p:nvSpPr>
        <p:spPr>
          <a:xfrm>
            <a:off x="9899590" y="2166380"/>
            <a:ext cx="2009458" cy="3002297"/>
          </a:xfrm>
          <a:prstGeom prst="rect">
            <a:avLst/>
          </a:prstGeom>
          <a:noFill/>
        </p:spPr>
        <p:txBody>
          <a:bodyPr wrap="square">
            <a:spAutoFit/>
          </a:bodyPr>
          <a:lstStyle/>
          <a:p>
            <a:pPr marL="0" marR="0" lvl="1" indent="0" algn="ctr" defTabSz="889000" rtl="0" eaLnBrk="1" fontAlgn="auto" latinLnBrk="0" hangingPunct="1">
              <a:lnSpc>
                <a:spcPct val="90000"/>
              </a:lnSpc>
              <a:spcBef>
                <a:spcPts val="0"/>
              </a:spcBef>
              <a:spcAft>
                <a:spcPct val="15000"/>
              </a:spcAft>
              <a:buClrTx/>
              <a:buSzTx/>
              <a:buFontTx/>
              <a:buNone/>
              <a:tabLst/>
              <a:defRPr/>
            </a:pPr>
            <a:r>
              <a:rPr kumimoji="0" lang="en-US" b="0" i="0" u="none" strike="noStrike" kern="0" cap="none" spc="0" normalizeH="0" baseline="0" noProof="0">
                <a:ln>
                  <a:noFill/>
                </a:ln>
                <a:solidFill>
                  <a:schemeClr val="bg2"/>
                </a:solidFill>
                <a:effectLst/>
                <a:uLnTx/>
                <a:uFillTx/>
                <a:ea typeface="+mn-ea"/>
                <a:cs typeface="+mn-cs"/>
              </a:rPr>
              <a:t>Cost efficiency ratio (different formula for Pilot projects)</a:t>
            </a:r>
          </a:p>
          <a:p>
            <a:pPr marL="0" marR="0" lvl="1" indent="0" algn="ctr" defTabSz="889000" rtl="0" eaLnBrk="1" fontAlgn="auto" latinLnBrk="0" hangingPunct="1">
              <a:lnSpc>
                <a:spcPct val="90000"/>
              </a:lnSpc>
              <a:spcBef>
                <a:spcPts val="0"/>
              </a:spcBef>
              <a:spcAft>
                <a:spcPct val="15000"/>
              </a:spcAft>
              <a:buClrTx/>
              <a:buSzTx/>
              <a:buFontTx/>
              <a:buNone/>
              <a:tabLst/>
              <a:defRPr/>
            </a:pPr>
            <a:endParaRPr kumimoji="0" lang="en-US" b="0" i="0" u="none" strike="noStrike" kern="0" cap="none" spc="0" normalizeH="0" baseline="0" noProof="0">
              <a:ln>
                <a:noFill/>
              </a:ln>
              <a:solidFill>
                <a:schemeClr val="bg2"/>
              </a:solidFill>
              <a:effectLst/>
              <a:uLnTx/>
              <a:uFillTx/>
              <a:ea typeface="+mn-ea"/>
              <a:cs typeface="+mn-cs"/>
            </a:endParaRPr>
          </a:p>
          <a:p>
            <a:pPr marL="0" marR="0" lvl="1" indent="0" algn="ctr" defTabSz="889000" rtl="0" eaLnBrk="1" fontAlgn="auto" latinLnBrk="0" hangingPunct="1">
              <a:lnSpc>
                <a:spcPct val="90000"/>
              </a:lnSpc>
              <a:spcBef>
                <a:spcPts val="0"/>
              </a:spcBef>
              <a:spcAft>
                <a:spcPct val="15000"/>
              </a:spcAft>
              <a:buClrTx/>
              <a:buSzTx/>
              <a:buFontTx/>
              <a:buNone/>
              <a:tabLst/>
              <a:defRPr/>
            </a:pPr>
            <a:r>
              <a:rPr kumimoji="0" lang="en-US" b="0" i="0" u="none" strike="noStrike" kern="0" cap="none" spc="0" normalizeH="0" baseline="0" noProof="0">
                <a:ln>
                  <a:noFill/>
                </a:ln>
                <a:solidFill>
                  <a:schemeClr val="bg2"/>
                </a:solidFill>
                <a:effectLst/>
                <a:uLnTx/>
                <a:uFillTx/>
                <a:ea typeface="+mn-ea"/>
                <a:cs typeface="+mn-cs"/>
              </a:rPr>
              <a:t>Quality of the relevant cost calculation and minimum requirements</a:t>
            </a:r>
          </a:p>
          <a:p>
            <a:pPr marL="0" marR="0" lvl="1" indent="0" algn="ctr" defTabSz="889000" rtl="0" eaLnBrk="1" fontAlgn="auto" latinLnBrk="0" hangingPunct="1">
              <a:lnSpc>
                <a:spcPct val="90000"/>
              </a:lnSpc>
              <a:spcBef>
                <a:spcPts val="0"/>
              </a:spcBef>
              <a:spcAft>
                <a:spcPct val="15000"/>
              </a:spcAft>
              <a:buClrTx/>
              <a:buSzTx/>
              <a:buFontTx/>
              <a:buNone/>
              <a:tabLst/>
              <a:defRPr/>
            </a:pPr>
            <a:endParaRPr kumimoji="0" lang="en-US" b="0" i="0" u="none" strike="noStrike" kern="1200" cap="none" spc="0" normalizeH="0" baseline="0" noProof="0">
              <a:ln>
                <a:noFill/>
              </a:ln>
              <a:solidFill>
                <a:srgbClr val="FFF3EB"/>
              </a:solidFill>
              <a:effectLst/>
              <a:uLnTx/>
              <a:uFillTx/>
              <a:ea typeface="+mn-ea"/>
              <a:cs typeface="Arial"/>
            </a:endParaRPr>
          </a:p>
        </p:txBody>
      </p:sp>
      <p:sp>
        <p:nvSpPr>
          <p:cNvPr id="83" name="TextBox 82">
            <a:extLst>
              <a:ext uri="{FF2B5EF4-FFF2-40B4-BE49-F238E27FC236}">
                <a16:creationId xmlns:a16="http://schemas.microsoft.com/office/drawing/2014/main" id="{1EC7FAA6-FEBB-0B48-80ED-D284DED6D146}"/>
              </a:ext>
            </a:extLst>
          </p:cNvPr>
          <p:cNvSpPr txBox="1"/>
          <p:nvPr/>
        </p:nvSpPr>
        <p:spPr>
          <a:xfrm>
            <a:off x="10046191" y="1518229"/>
            <a:ext cx="171625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effectLst/>
                <a:uLnTx/>
                <a:uFillTx/>
                <a:ea typeface="Times New Roman" panose="02020603050405020304" pitchFamily="18" charset="0"/>
                <a:cs typeface="+mn-cs"/>
              </a:rPr>
              <a:t>Cost efficiency</a:t>
            </a:r>
          </a:p>
        </p:txBody>
      </p:sp>
      <p:sp>
        <p:nvSpPr>
          <p:cNvPr id="3" name="Rectangle 2">
            <a:extLst>
              <a:ext uri="{FF2B5EF4-FFF2-40B4-BE49-F238E27FC236}">
                <a16:creationId xmlns:a16="http://schemas.microsoft.com/office/drawing/2014/main" id="{E48BD226-2431-36DD-E1E5-46C2B88B6B5A}"/>
              </a:ext>
            </a:extLst>
          </p:cNvPr>
          <p:cNvSpPr/>
          <p:nvPr/>
        </p:nvSpPr>
        <p:spPr>
          <a:xfrm>
            <a:off x="2307284" y="5534561"/>
            <a:ext cx="10614724" cy="923330"/>
          </a:xfrm>
          <a:prstGeom prst="rect">
            <a:avLst/>
          </a:prstGeom>
        </p:spPr>
        <p:txBody>
          <a:bodyPr wrap="square" lIns="91440" tIns="45720" rIns="91440" bIns="45720" anchor="t">
            <a:spAutoFit/>
          </a:bodyPr>
          <a:lstStyle/>
          <a:p>
            <a:pPr marL="1257300" lvl="2" indent="-342900">
              <a:buAutoNum type="arabicParenR"/>
            </a:pPr>
            <a:r>
              <a:rPr lang="en-IE">
                <a:solidFill>
                  <a:schemeClr val="tx2">
                    <a:lumMod val="90000"/>
                    <a:lumOff val="10000"/>
                  </a:schemeClr>
                </a:solidFill>
              </a:rPr>
              <a:t>Net Carbon Removals</a:t>
            </a:r>
          </a:p>
          <a:p>
            <a:pPr marL="1257300" lvl="2" indent="-342900">
              <a:buAutoNum type="arabicParenR"/>
            </a:pPr>
            <a:r>
              <a:rPr lang="en-IE">
                <a:solidFill>
                  <a:schemeClr val="tx2">
                    <a:lumMod val="90000"/>
                    <a:lumOff val="10000"/>
                  </a:schemeClr>
                </a:solidFill>
              </a:rPr>
              <a:t>Projects coordinated and implemented by SMEs</a:t>
            </a:r>
          </a:p>
          <a:p>
            <a:pPr marL="1257300" lvl="2" indent="-342900">
              <a:buAutoNum type="arabicParenR"/>
            </a:pPr>
            <a:r>
              <a:rPr lang="en-IE">
                <a:solidFill>
                  <a:schemeClr val="tx2">
                    <a:lumMod val="90000"/>
                    <a:lumOff val="10000"/>
                  </a:schemeClr>
                </a:solidFill>
              </a:rPr>
              <a:t>Maritime sector projects  </a:t>
            </a:r>
          </a:p>
        </p:txBody>
      </p:sp>
    </p:spTree>
    <p:extLst>
      <p:ext uri="{BB962C8B-B14F-4D97-AF65-F5344CB8AC3E}">
        <p14:creationId xmlns:p14="http://schemas.microsoft.com/office/powerpoint/2010/main" val="3127363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A66F7-450E-6959-7C83-121441F5E300}"/>
              </a:ext>
            </a:extLst>
          </p:cNvPr>
          <p:cNvSpPr>
            <a:spLocks noGrp="1"/>
          </p:cNvSpPr>
          <p:nvPr>
            <p:ph type="title"/>
          </p:nvPr>
        </p:nvSpPr>
        <p:spPr/>
        <p:txBody>
          <a:bodyPr/>
          <a:lstStyle/>
          <a:p>
            <a:r>
              <a:rPr lang="en-IE" sz="4000"/>
              <a:t>Limited changes compared to IF24 NZT call</a:t>
            </a:r>
          </a:p>
        </p:txBody>
      </p:sp>
      <p:graphicFrame>
        <p:nvGraphicFramePr>
          <p:cNvPr id="5" name="Diagram 4">
            <a:extLst>
              <a:ext uri="{FF2B5EF4-FFF2-40B4-BE49-F238E27FC236}">
                <a16:creationId xmlns:a16="http://schemas.microsoft.com/office/drawing/2014/main" id="{8136FEDF-CEDF-6681-DB41-505541E209ED}"/>
              </a:ext>
            </a:extLst>
          </p:cNvPr>
          <p:cNvGraphicFramePr/>
          <p:nvPr/>
        </p:nvGraphicFramePr>
        <p:xfrm>
          <a:off x="556754" y="1019734"/>
          <a:ext cx="11396707" cy="52501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90398962"/>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9788" y="313858"/>
            <a:ext cx="10512426" cy="836613"/>
          </a:xfrm>
        </p:spPr>
        <p:txBody>
          <a:bodyPr/>
          <a:lstStyle/>
          <a:p>
            <a:r>
              <a:rPr lang="en-US"/>
              <a:t>General </a:t>
            </a:r>
            <a:r>
              <a:rPr lang="en-US" err="1"/>
              <a:t>Decarbonisation</a:t>
            </a:r>
            <a:r>
              <a:rPr lang="en-US"/>
              <a:t> Topic(s)</a:t>
            </a:r>
          </a:p>
        </p:txBody>
      </p:sp>
      <p:sp>
        <p:nvSpPr>
          <p:cNvPr id="2" name="Content Placeholder 1"/>
          <p:cNvSpPr>
            <a:spLocks noGrp="1"/>
          </p:cNvSpPr>
          <p:nvPr>
            <p:ph type="body" idx="1"/>
          </p:nvPr>
        </p:nvSpPr>
        <p:spPr>
          <a:xfrm>
            <a:off x="839785" y="1226820"/>
            <a:ext cx="10512427" cy="4480709"/>
          </a:xfrm>
        </p:spPr>
        <p:txBody>
          <a:bodyPr lIns="91440" tIns="45720" rIns="91440" bIns="45720" anchor="t">
            <a:noAutofit/>
          </a:bodyPr>
          <a:lstStyle/>
          <a:p>
            <a:pPr marL="76200" indent="0">
              <a:spcAft>
                <a:spcPts val="1200"/>
              </a:spcAft>
              <a:buNone/>
            </a:pPr>
            <a:r>
              <a:rPr lang="en-US" sz="2800">
                <a:latin typeface="EC Square Sans Pro"/>
              </a:rPr>
              <a:t>Important aspects:</a:t>
            </a:r>
          </a:p>
          <a:p>
            <a:pPr>
              <a:spcAft>
                <a:spcPts val="600"/>
              </a:spcAft>
            </a:pPr>
            <a:r>
              <a:rPr lang="en-GB">
                <a:latin typeface="EC Square Sans Pro"/>
              </a:rPr>
              <a:t>Projects must </a:t>
            </a:r>
            <a:r>
              <a:rPr lang="en-GB" b="1">
                <a:latin typeface="EC Square Sans Pro"/>
              </a:rPr>
              <a:t>operate at least </a:t>
            </a:r>
            <a:r>
              <a:rPr lang="en-IE" b="1">
                <a:latin typeface="EC Square Sans Pro"/>
              </a:rPr>
              <a:t>5 years </a:t>
            </a:r>
            <a:r>
              <a:rPr lang="en-IE">
                <a:latin typeface="EC Square Sans Pro"/>
              </a:rPr>
              <a:t>after entry into operation or </a:t>
            </a:r>
            <a:r>
              <a:rPr lang="en-GB" b="1">
                <a:latin typeface="EC Square Sans Pro"/>
              </a:rPr>
              <a:t>at least </a:t>
            </a:r>
            <a:r>
              <a:rPr lang="en-IE" b="1">
                <a:latin typeface="EC Square Sans Pro"/>
              </a:rPr>
              <a:t>3 years </a:t>
            </a:r>
            <a:r>
              <a:rPr lang="en-IE">
                <a:latin typeface="EC Square Sans Pro"/>
              </a:rPr>
              <a:t>if small-scale project </a:t>
            </a:r>
            <a:endParaRPr lang="en-US"/>
          </a:p>
          <a:p>
            <a:pPr>
              <a:spcAft>
                <a:spcPts val="600"/>
              </a:spcAft>
            </a:pPr>
            <a:r>
              <a:rPr lang="en-US">
                <a:latin typeface="EC Square Sans Pro"/>
              </a:rPr>
              <a:t>Contribution to </a:t>
            </a:r>
            <a:r>
              <a:rPr lang="en-US" b="1">
                <a:latin typeface="EC Square Sans Pro"/>
              </a:rPr>
              <a:t>building EU industrial capacity, technology leadership and supply chain resilience</a:t>
            </a:r>
            <a:endParaRPr lang="en-US"/>
          </a:p>
          <a:p>
            <a:pPr lvl="1">
              <a:spcAft>
                <a:spcPts val="600"/>
              </a:spcAft>
            </a:pPr>
            <a:r>
              <a:rPr lang="en-GB" sz="2400">
                <a:latin typeface="EC Square Sans Pro"/>
              </a:rPr>
              <a:t>assessed under Replicability award criterion</a:t>
            </a:r>
            <a:endParaRPr lang="en-US" sz="2400">
              <a:latin typeface="EC Square Sans Pro"/>
            </a:endParaRPr>
          </a:p>
          <a:p>
            <a:pPr>
              <a:spcBef>
                <a:spcPts val="600"/>
              </a:spcBef>
              <a:spcAft>
                <a:spcPts val="600"/>
              </a:spcAft>
            </a:pPr>
            <a:r>
              <a:rPr lang="en-GB" b="1">
                <a:latin typeface="EC Square Sans Pro"/>
              </a:rPr>
              <a:t>Simplification for small-scale projects</a:t>
            </a:r>
            <a:r>
              <a:rPr lang="en-GB">
                <a:latin typeface="EC Square Sans Pro"/>
              </a:rPr>
              <a:t>: degree of innovation can be at national level</a:t>
            </a:r>
            <a:endParaRPr lang="en-US">
              <a:latin typeface="EC Square Sans Pro"/>
            </a:endParaRPr>
          </a:p>
          <a:p>
            <a:pPr>
              <a:spcBef>
                <a:spcPts val="600"/>
              </a:spcBef>
              <a:spcAft>
                <a:spcPts val="600"/>
              </a:spcAft>
            </a:pPr>
            <a:r>
              <a:rPr lang="en-US">
                <a:latin typeface="EC Square Sans Pro"/>
              </a:rPr>
              <a:t>Minimum thresholds that need to be fulfilled:</a:t>
            </a:r>
          </a:p>
          <a:p>
            <a:pPr lvl="1">
              <a:spcBef>
                <a:spcPts val="600"/>
              </a:spcBef>
              <a:spcAft>
                <a:spcPts val="600"/>
              </a:spcAft>
            </a:pPr>
            <a:r>
              <a:rPr lang="en-US" sz="2400" b="1">
                <a:latin typeface="EC Square Sans Pro"/>
              </a:rPr>
              <a:t>Relative GHG emission avoidance</a:t>
            </a:r>
            <a:r>
              <a:rPr lang="en-US" sz="2400">
                <a:latin typeface="EC Square Sans Pro"/>
              </a:rPr>
              <a:t>: at least </a:t>
            </a:r>
            <a:r>
              <a:rPr lang="en-US" sz="2400" b="1">
                <a:latin typeface="EC Square Sans Pro"/>
              </a:rPr>
              <a:t>50%</a:t>
            </a:r>
          </a:p>
          <a:p>
            <a:pPr lvl="1">
              <a:spcAft>
                <a:spcPts val="600"/>
              </a:spcAft>
            </a:pPr>
            <a:r>
              <a:rPr lang="en-US" sz="2400" b="1">
                <a:latin typeface="EC Square Sans Pro"/>
              </a:rPr>
              <a:t>Cost efficiency ratio</a:t>
            </a:r>
            <a:r>
              <a:rPr lang="en-US" sz="2400">
                <a:latin typeface="EC Square Sans Pro"/>
              </a:rPr>
              <a:t>: max </a:t>
            </a:r>
            <a:r>
              <a:rPr lang="en-US" sz="2400" b="1">
                <a:latin typeface="EC Square Sans Pro"/>
              </a:rPr>
              <a:t>€200/t CO2eq </a:t>
            </a:r>
          </a:p>
          <a:p>
            <a:endParaRPr lang="en-GB"/>
          </a:p>
          <a:p>
            <a:endParaRPr lang="en-US"/>
          </a:p>
        </p:txBody>
      </p:sp>
    </p:spTree>
    <p:extLst>
      <p:ext uri="{BB962C8B-B14F-4D97-AF65-F5344CB8AC3E}">
        <p14:creationId xmlns:p14="http://schemas.microsoft.com/office/powerpoint/2010/main" val="3919870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56193E-4D92-4935-5C02-7EF9579A579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FD128C7-5FBF-BAAB-291A-9AC33D56CF44}"/>
              </a:ext>
            </a:extLst>
          </p:cNvPr>
          <p:cNvSpPr>
            <a:spLocks noGrp="1"/>
          </p:cNvSpPr>
          <p:nvPr>
            <p:ph type="title"/>
          </p:nvPr>
        </p:nvSpPr>
        <p:spPr/>
        <p:txBody>
          <a:bodyPr/>
          <a:lstStyle/>
          <a:p>
            <a:r>
              <a:rPr lang="en-IE">
                <a:latin typeface="+mn-lt"/>
              </a:rPr>
              <a:t>Cleantech </a:t>
            </a:r>
            <a:r>
              <a:rPr lang="en-US">
                <a:latin typeface="+mn-lt"/>
              </a:rPr>
              <a:t>Manufacturing Topic</a:t>
            </a:r>
          </a:p>
        </p:txBody>
      </p:sp>
      <p:sp>
        <p:nvSpPr>
          <p:cNvPr id="2" name="Content Placeholder 1">
            <a:extLst>
              <a:ext uri="{FF2B5EF4-FFF2-40B4-BE49-F238E27FC236}">
                <a16:creationId xmlns:a16="http://schemas.microsoft.com/office/drawing/2014/main" id="{8AB3F86A-9FEA-01AD-FC6D-E0A262B999E1}"/>
              </a:ext>
            </a:extLst>
          </p:cNvPr>
          <p:cNvSpPr>
            <a:spLocks noGrp="1"/>
          </p:cNvSpPr>
          <p:nvPr>
            <p:ph type="body" idx="1"/>
          </p:nvPr>
        </p:nvSpPr>
        <p:spPr/>
        <p:txBody>
          <a:bodyPr lIns="91440" tIns="45720" rIns="91440" bIns="45720" anchor="t">
            <a:noAutofit/>
          </a:bodyPr>
          <a:lstStyle/>
          <a:p>
            <a:pPr marL="0" indent="0" algn="just">
              <a:spcAft>
                <a:spcPts val="600"/>
              </a:spcAft>
              <a:buNone/>
            </a:pPr>
            <a:r>
              <a:rPr lang="en-IE" sz="2800" dirty="0">
                <a:latin typeface="EC Square Sans Pro"/>
              </a:rPr>
              <a:t>Important aspects (cont.):</a:t>
            </a:r>
          </a:p>
          <a:p>
            <a:pPr marL="0" indent="0" algn="just">
              <a:spcAft>
                <a:spcPts val="600"/>
              </a:spcAft>
              <a:buNone/>
            </a:pPr>
            <a:endParaRPr lang="en-IE" sz="2800" dirty="0">
              <a:latin typeface="EC Square Sans Pro"/>
            </a:endParaRPr>
          </a:p>
          <a:p>
            <a:pPr marL="342900" indent="-342900" algn="just">
              <a:spcAft>
                <a:spcPts val="600"/>
              </a:spcAft>
            </a:pPr>
            <a:r>
              <a:rPr lang="en-US" sz="2800" b="1" dirty="0">
                <a:latin typeface="EC Square Sans Pro"/>
              </a:rPr>
              <a:t>If financial close within two (2) years </a:t>
            </a:r>
            <a:r>
              <a:rPr lang="en-US" sz="2800" dirty="0">
                <a:latin typeface="EC Square Sans Pro"/>
              </a:rPr>
              <a:t>and </a:t>
            </a:r>
            <a:r>
              <a:rPr lang="en-US" sz="2800" b="1" dirty="0">
                <a:latin typeface="EC Square Sans Pro"/>
              </a:rPr>
              <a:t>entry into operation within four (4) years </a:t>
            </a:r>
            <a:r>
              <a:rPr lang="en-US" sz="2800" dirty="0">
                <a:latin typeface="EC Square Sans Pro"/>
              </a:rPr>
              <a:t>may earn a higher score in project maturity </a:t>
            </a:r>
          </a:p>
          <a:p>
            <a:pPr marL="342900" indent="-342900" algn="just">
              <a:spcAft>
                <a:spcPts val="600"/>
              </a:spcAft>
            </a:pPr>
            <a:r>
              <a:rPr lang="en-GB" sz="2800" dirty="0"/>
              <a:t>Projects must </a:t>
            </a:r>
            <a:r>
              <a:rPr lang="en-GB" sz="2800" b="1" dirty="0"/>
              <a:t>operate at least </a:t>
            </a:r>
            <a:r>
              <a:rPr lang="en-IE" sz="2800" b="1" dirty="0"/>
              <a:t>5 years </a:t>
            </a:r>
            <a:r>
              <a:rPr lang="en-IE" sz="2800" dirty="0"/>
              <a:t>after entry into operation</a:t>
            </a:r>
            <a:endParaRPr lang="en-US" sz="2800" dirty="0"/>
          </a:p>
          <a:p>
            <a:pPr marL="342900" indent="-342900" algn="just">
              <a:spcAft>
                <a:spcPts val="600"/>
              </a:spcAft>
            </a:pPr>
            <a:r>
              <a:rPr lang="en-US" sz="2800" dirty="0"/>
              <a:t>Minimum thresholds that need to be fulfilled:</a:t>
            </a:r>
          </a:p>
          <a:p>
            <a:pPr marL="800100" lvl="1" indent="-342900" algn="just">
              <a:spcAft>
                <a:spcPts val="600"/>
              </a:spcAft>
            </a:pPr>
            <a:r>
              <a:rPr lang="en-US" sz="2800" dirty="0">
                <a:latin typeface="EC Square Sans Pro"/>
              </a:rPr>
              <a:t>Relative </a:t>
            </a:r>
            <a:r>
              <a:rPr lang="en-US" sz="2800" b="1" dirty="0">
                <a:latin typeface="EC Square Sans Pro"/>
              </a:rPr>
              <a:t>GHG emission avoidance: min</a:t>
            </a:r>
            <a:r>
              <a:rPr lang="en-US" sz="2800" dirty="0">
                <a:latin typeface="EC Square Sans Pro"/>
              </a:rPr>
              <a:t> </a:t>
            </a:r>
            <a:r>
              <a:rPr lang="en-US" sz="2800" b="1" dirty="0">
                <a:latin typeface="EC Square Sans Pro"/>
              </a:rPr>
              <a:t>50%</a:t>
            </a:r>
          </a:p>
          <a:p>
            <a:pPr marL="800100" lvl="1" indent="-342900" algn="just">
              <a:spcAft>
                <a:spcPts val="600"/>
              </a:spcAft>
            </a:pPr>
            <a:r>
              <a:rPr lang="en-US" sz="2800" b="1" dirty="0">
                <a:latin typeface="EC Square Sans Pro"/>
              </a:rPr>
              <a:t>Cost efficiency ratio: max 200 €/t CO</a:t>
            </a:r>
            <a:r>
              <a:rPr lang="en-US" sz="2800" b="1" baseline="-25000" dirty="0">
                <a:latin typeface="EC Square Sans Pro"/>
              </a:rPr>
              <a:t>2</a:t>
            </a:r>
            <a:r>
              <a:rPr lang="en-US" sz="2800" b="1" dirty="0">
                <a:latin typeface="EC Square Sans Pro"/>
              </a:rPr>
              <a:t>-eq</a:t>
            </a:r>
          </a:p>
          <a:p>
            <a:pPr marL="342900" indent="-342900">
              <a:spcAft>
                <a:spcPts val="600"/>
              </a:spcAft>
            </a:pPr>
            <a:endParaRPr lang="en-GB" dirty="0"/>
          </a:p>
          <a:p>
            <a:pPr marL="0" indent="0">
              <a:spcAft>
                <a:spcPts val="600"/>
              </a:spcAft>
              <a:buNone/>
            </a:pPr>
            <a:endParaRPr lang="en-GB" i="1" dirty="0"/>
          </a:p>
        </p:txBody>
      </p:sp>
    </p:spTree>
    <p:extLst>
      <p:ext uri="{BB962C8B-B14F-4D97-AF65-F5344CB8AC3E}">
        <p14:creationId xmlns:p14="http://schemas.microsoft.com/office/powerpoint/2010/main" val="3764010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a:latin typeface="+mn-lt"/>
              </a:rPr>
              <a:t>Pilot Projects Topic</a:t>
            </a:r>
          </a:p>
        </p:txBody>
      </p:sp>
      <p:sp>
        <p:nvSpPr>
          <p:cNvPr id="2" name="Content Placeholder 1"/>
          <p:cNvSpPr>
            <a:spLocks noGrp="1"/>
          </p:cNvSpPr>
          <p:nvPr>
            <p:ph type="body" idx="1"/>
          </p:nvPr>
        </p:nvSpPr>
        <p:spPr>
          <a:ln>
            <a:noFill/>
          </a:ln>
        </p:spPr>
        <p:txBody>
          <a:bodyPr lIns="91440" tIns="45720" rIns="91440" bIns="45720" anchor="t">
            <a:noAutofit/>
          </a:bodyPr>
          <a:lstStyle/>
          <a:p>
            <a:pPr marL="0" indent="0" algn="just">
              <a:spcAft>
                <a:spcPts val="1200"/>
              </a:spcAft>
              <a:buNone/>
            </a:pPr>
            <a:r>
              <a:rPr lang="en-US" sz="2800" dirty="0"/>
              <a:t>Important aspects (cont.):</a:t>
            </a:r>
          </a:p>
          <a:p>
            <a:pPr marL="342900" indent="-342900" algn="just">
              <a:spcAft>
                <a:spcPts val="1200"/>
              </a:spcAft>
            </a:pPr>
            <a:r>
              <a:rPr lang="en-US" sz="2800" b="1" dirty="0"/>
              <a:t>If financial close within two (2) years </a:t>
            </a:r>
            <a:r>
              <a:rPr lang="en-US" sz="2800" dirty="0"/>
              <a:t>and </a:t>
            </a:r>
            <a:r>
              <a:rPr lang="en-US" sz="2800" b="1" dirty="0"/>
              <a:t>entry into operation within four (4) years </a:t>
            </a:r>
            <a:r>
              <a:rPr lang="en-US" sz="2800" dirty="0"/>
              <a:t> may earn a higher score in project maturity</a:t>
            </a:r>
          </a:p>
          <a:p>
            <a:pPr marL="342900" indent="-342900" algn="just">
              <a:spcAft>
                <a:spcPts val="1200"/>
              </a:spcAft>
            </a:pPr>
            <a:r>
              <a:rPr lang="en-GB" sz="2800" dirty="0"/>
              <a:t>Minimum operation: </a:t>
            </a:r>
            <a:r>
              <a:rPr lang="en-IE" sz="2800" b="1" dirty="0"/>
              <a:t>three (3) years after entry into operation</a:t>
            </a:r>
            <a:endParaRPr lang="en-US" sz="2800" dirty="0"/>
          </a:p>
          <a:p>
            <a:pPr marL="342900" indent="-342900" algn="just">
              <a:spcAft>
                <a:spcPts val="1200"/>
              </a:spcAft>
            </a:pPr>
            <a:r>
              <a:rPr lang="en-US" sz="2800" dirty="0"/>
              <a:t>Minimum thresholds that need to be fulfilled:</a:t>
            </a:r>
          </a:p>
          <a:p>
            <a:pPr marL="800100" lvl="1" indent="-342900" algn="just">
              <a:spcAft>
                <a:spcPts val="1200"/>
              </a:spcAft>
            </a:pPr>
            <a:r>
              <a:rPr lang="en-US" sz="2800" dirty="0">
                <a:latin typeface="EC Square Sans Pro"/>
              </a:rPr>
              <a:t>Relative </a:t>
            </a:r>
            <a:r>
              <a:rPr lang="en-US" sz="2800" b="1" dirty="0">
                <a:latin typeface="EC Square Sans Pro"/>
              </a:rPr>
              <a:t>GHG emission avoidance: min</a:t>
            </a:r>
            <a:r>
              <a:rPr lang="en-US" sz="2800" dirty="0">
                <a:latin typeface="EC Square Sans Pro"/>
              </a:rPr>
              <a:t> </a:t>
            </a:r>
            <a:r>
              <a:rPr lang="en-US" sz="2800" b="1" dirty="0">
                <a:latin typeface="EC Square Sans Pro"/>
              </a:rPr>
              <a:t>75%</a:t>
            </a:r>
          </a:p>
          <a:p>
            <a:pPr marL="800100" lvl="1" indent="-342900" algn="just">
              <a:spcAft>
                <a:spcPts val="1200"/>
              </a:spcAft>
            </a:pPr>
            <a:r>
              <a:rPr lang="en-GB" sz="2800" dirty="0"/>
              <a:t>Less stringent requirements for </a:t>
            </a:r>
            <a:r>
              <a:rPr lang="en-GB" sz="2800" b="1" dirty="0"/>
              <a:t>c</a:t>
            </a:r>
            <a:r>
              <a:rPr lang="en-US" sz="2800" b="1" dirty="0" err="1"/>
              <a:t>ost</a:t>
            </a:r>
            <a:r>
              <a:rPr lang="en-US" sz="2800" b="1" dirty="0"/>
              <a:t> efficiency: max 2000 €/t CO</a:t>
            </a:r>
            <a:r>
              <a:rPr lang="en-US" sz="2800" b="1" baseline="-25000" dirty="0"/>
              <a:t>2</a:t>
            </a:r>
            <a:r>
              <a:rPr lang="en-US" sz="2800" b="1" dirty="0"/>
              <a:t>eq</a:t>
            </a:r>
          </a:p>
          <a:p>
            <a:pPr marL="800100" lvl="1" indent="-342900" algn="just">
              <a:spcAft>
                <a:spcPts val="1200"/>
              </a:spcAft>
            </a:pPr>
            <a:r>
              <a:rPr lang="en-US" sz="2800" dirty="0"/>
              <a:t>Maximum grant: </a:t>
            </a:r>
            <a:r>
              <a:rPr lang="en-US" sz="2800" b="1" dirty="0"/>
              <a:t>€40 million</a:t>
            </a:r>
            <a:endParaRPr lang="en-GB" sz="2800" dirty="0"/>
          </a:p>
        </p:txBody>
      </p:sp>
    </p:spTree>
    <p:extLst>
      <p:ext uri="{BB962C8B-B14F-4D97-AF65-F5344CB8AC3E}">
        <p14:creationId xmlns:p14="http://schemas.microsoft.com/office/powerpoint/2010/main" val="34360813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BFEB97-DF45-63ED-31DA-A998F89F001B}"/>
              </a:ext>
            </a:extLst>
          </p:cNvPr>
          <p:cNvSpPr>
            <a:spLocks noGrp="1"/>
          </p:cNvSpPr>
          <p:nvPr>
            <p:ph type="title"/>
          </p:nvPr>
        </p:nvSpPr>
        <p:spPr/>
        <p:txBody>
          <a:bodyPr/>
          <a:lstStyle/>
          <a:p>
            <a:r>
              <a:rPr lang="en-GB"/>
              <a:t>Disclaimer</a:t>
            </a:r>
          </a:p>
        </p:txBody>
      </p:sp>
      <p:sp>
        <p:nvSpPr>
          <p:cNvPr id="3" name="Text Placeholder 2">
            <a:extLst>
              <a:ext uri="{FF2B5EF4-FFF2-40B4-BE49-F238E27FC236}">
                <a16:creationId xmlns:a16="http://schemas.microsoft.com/office/drawing/2014/main" id="{C8099FE1-3CC3-8E99-A68A-B2A7743E273D}"/>
              </a:ext>
            </a:extLst>
          </p:cNvPr>
          <p:cNvSpPr>
            <a:spLocks noGrp="1"/>
          </p:cNvSpPr>
          <p:nvPr>
            <p:ph type="body" idx="1"/>
          </p:nvPr>
        </p:nvSpPr>
        <p:spPr>
          <a:xfrm>
            <a:off x="610266" y="863484"/>
            <a:ext cx="10741945" cy="5120070"/>
          </a:xfrm>
        </p:spPr>
        <p:txBody>
          <a:bodyPr/>
          <a:lstStyle/>
          <a:p>
            <a:pPr marL="179705" indent="0">
              <a:buNone/>
            </a:pPr>
            <a:endParaRPr lang="en-US" sz="2000"/>
          </a:p>
          <a:p>
            <a:pPr marL="179705" indent="0">
              <a:buNone/>
            </a:pPr>
            <a:r>
              <a:rPr lang="en-US" sz="2000">
                <a:latin typeface="EC Square Sans Pro"/>
              </a:rPr>
              <a:t>The event and its recording  as well as the presentation support materials, are made public to provide potential applicants with general guidance to help them complete their proposals.</a:t>
            </a:r>
            <a:endParaRPr lang="en-US"/>
          </a:p>
          <a:p>
            <a:pPr marL="179705" indent="0">
              <a:buNone/>
            </a:pPr>
            <a:endParaRPr lang="en-US" sz="2000">
              <a:latin typeface="EC Square Sans Pro"/>
            </a:endParaRPr>
          </a:p>
          <a:p>
            <a:pPr marL="179705" indent="0">
              <a:buNone/>
            </a:pPr>
            <a:r>
              <a:rPr lang="en-US" sz="2000">
                <a:latin typeface="EC Square Sans Pro"/>
              </a:rPr>
              <a:t>If there is any conflict between:</a:t>
            </a:r>
            <a:endParaRPr lang="en-US"/>
          </a:p>
          <a:p>
            <a:pPr marL="467995" indent="-287655"/>
            <a:r>
              <a:rPr lang="en-US" sz="2000">
                <a:latin typeface="EC Square Sans Pro"/>
              </a:rPr>
              <a:t>the information provided during the Info day session itself, its recording, the Financial Information File tutorial recording, and the presentation support materials on the one hand, and the provisions set out in the </a:t>
            </a:r>
            <a:r>
              <a:rPr lang="en-US" sz="2000" b="1">
                <a:latin typeface="EC Square Sans Pro"/>
              </a:rPr>
              <a:t>official call text</a:t>
            </a:r>
            <a:r>
              <a:rPr lang="en-US" sz="2000">
                <a:latin typeface="EC Square Sans Pro"/>
              </a:rPr>
              <a:t> for the Innovation Fund calls for Industrial Heat </a:t>
            </a:r>
            <a:r>
              <a:rPr lang="en-US" sz="2000" err="1">
                <a:latin typeface="EC Square Sans Pro"/>
              </a:rPr>
              <a:t>Decarbonisation</a:t>
            </a:r>
            <a:r>
              <a:rPr lang="en-US" sz="2000">
                <a:latin typeface="EC Square Sans Pro"/>
              </a:rPr>
              <a:t> Auction, Hydrogen Auction and Net Zero Technologies as well as the </a:t>
            </a:r>
            <a:r>
              <a:rPr lang="en-US" sz="2000" b="1">
                <a:latin typeface="EC Square Sans Pro"/>
              </a:rPr>
              <a:t>related FAQs</a:t>
            </a:r>
            <a:r>
              <a:rPr lang="en-US" sz="2000">
                <a:latin typeface="EC Square Sans Pro"/>
              </a:rPr>
              <a:t> posted on the EU Funding &amp; Tenders portal on the other,</a:t>
            </a:r>
          </a:p>
          <a:p>
            <a:pPr marL="179705" indent="0">
              <a:buNone/>
            </a:pPr>
            <a:endParaRPr lang="en-US" sz="2000" i="1"/>
          </a:p>
          <a:p>
            <a:pPr marL="179705" indent="0">
              <a:buNone/>
            </a:pPr>
            <a:r>
              <a:rPr lang="en-US" sz="2000" i="1">
                <a:latin typeface="EC Square Sans Pro"/>
              </a:rPr>
              <a:t>the latter two documents </a:t>
            </a:r>
            <a:r>
              <a:rPr lang="en-US" sz="2000" b="1" i="1">
                <a:latin typeface="EC Square Sans Pro"/>
              </a:rPr>
              <a:t>take precedence</a:t>
            </a:r>
            <a:r>
              <a:rPr lang="en-US" sz="2000" i="1">
                <a:latin typeface="EC Square Sans Pro"/>
              </a:rPr>
              <a:t> over the materials from the Info day and act as the text of reference for the IF25 Industrial Heat </a:t>
            </a:r>
            <a:r>
              <a:rPr lang="en-US" sz="2000" i="1" err="1">
                <a:latin typeface="EC Square Sans Pro"/>
              </a:rPr>
              <a:t>Decarbonisation</a:t>
            </a:r>
            <a:r>
              <a:rPr lang="en-US" sz="2000" i="1">
                <a:latin typeface="EC Square Sans Pro"/>
              </a:rPr>
              <a:t> Auction, the IF25 Hydrogen Auction and the IF25  Net Zero Technologies calls</a:t>
            </a:r>
            <a:r>
              <a:rPr lang="en-US" sz="2000">
                <a:latin typeface="EC Square Sans Pro"/>
              </a:rPr>
              <a:t>.</a:t>
            </a:r>
            <a:endParaRPr lang="en-US" sz="2000" i="1">
              <a:latin typeface="EC Square Sans Pro"/>
            </a:endParaRPr>
          </a:p>
          <a:p>
            <a:pPr marL="179705" indent="0">
              <a:buNone/>
            </a:pPr>
            <a:endParaRPr lang="en-US" sz="2000">
              <a:latin typeface="EC Square Sans Pro"/>
            </a:endParaRPr>
          </a:p>
          <a:p>
            <a:pPr marL="179705" indent="0">
              <a:buNone/>
            </a:pPr>
            <a:r>
              <a:rPr lang="en-US" sz="2000">
                <a:latin typeface="EC Square Sans Pro"/>
              </a:rPr>
              <a:t>The information provided at the Info Day is not of a binding nature and without prejudice to the assessment of the submitted proposal(s).</a:t>
            </a:r>
            <a:endParaRPr lang="en-US" sz="2000"/>
          </a:p>
          <a:p>
            <a:pPr marL="467995" indent="-287655"/>
            <a:endParaRPr lang="en-GB" sz="2200">
              <a:latin typeface="EC Square Sans Pro"/>
            </a:endParaRPr>
          </a:p>
        </p:txBody>
      </p:sp>
    </p:spTree>
    <p:extLst>
      <p:ext uri="{BB962C8B-B14F-4D97-AF65-F5344CB8AC3E}">
        <p14:creationId xmlns:p14="http://schemas.microsoft.com/office/powerpoint/2010/main" val="3416434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99B7A-C3EB-5C1C-9F24-ADF5EE70E11A}"/>
              </a:ext>
            </a:extLst>
          </p:cNvPr>
          <p:cNvSpPr>
            <a:spLocks noGrp="1"/>
          </p:cNvSpPr>
          <p:nvPr>
            <p:ph type="title"/>
          </p:nvPr>
        </p:nvSpPr>
        <p:spPr/>
        <p:txBody>
          <a:bodyPr/>
          <a:lstStyle/>
          <a:p>
            <a:r>
              <a:rPr lang="en-IE">
                <a:latin typeface="+mn-lt"/>
              </a:rPr>
              <a:t>Innovation Fund Self-check Questionnaire</a:t>
            </a:r>
          </a:p>
        </p:txBody>
      </p:sp>
      <p:sp>
        <p:nvSpPr>
          <p:cNvPr id="3" name="Text Placeholder 2">
            <a:extLst>
              <a:ext uri="{FF2B5EF4-FFF2-40B4-BE49-F238E27FC236}">
                <a16:creationId xmlns:a16="http://schemas.microsoft.com/office/drawing/2014/main" id="{A58FAD2F-7A04-83A2-43AB-1CAA88CD99BB}"/>
              </a:ext>
            </a:extLst>
          </p:cNvPr>
          <p:cNvSpPr>
            <a:spLocks noGrp="1"/>
          </p:cNvSpPr>
          <p:nvPr>
            <p:ph type="body" idx="1"/>
          </p:nvPr>
        </p:nvSpPr>
        <p:spPr>
          <a:xfrm>
            <a:off x="839786" y="1696052"/>
            <a:ext cx="10512427" cy="4480709"/>
          </a:xfrm>
        </p:spPr>
        <p:txBody>
          <a:bodyPr/>
          <a:lstStyle/>
          <a:p>
            <a:r>
              <a:rPr lang="en-US" sz="2800"/>
              <a:t>Provide an early high-level orientation on potential fit and readiness of project ideas for the Innovation Fund</a:t>
            </a:r>
          </a:p>
          <a:p>
            <a:endParaRPr lang="en-US" sz="2800"/>
          </a:p>
          <a:p>
            <a:r>
              <a:rPr lang="en-US" sz="2800"/>
              <a:t>Entirely independent from the official Innovation Fund application and evaluation process</a:t>
            </a:r>
          </a:p>
          <a:p>
            <a:pPr marL="180000" indent="0">
              <a:buNone/>
            </a:pPr>
            <a:endParaRPr lang="en-US" sz="2800"/>
          </a:p>
          <a:p>
            <a:pPr>
              <a:buFont typeface="Wingdings" panose="05000000000000000000" pitchFamily="2" charset="2"/>
              <a:buChar char="Ø"/>
            </a:pPr>
            <a:r>
              <a:rPr lang="en-US" sz="2800"/>
              <a:t>Available </a:t>
            </a:r>
            <a:r>
              <a:rPr lang="en-US" sz="2800">
                <a:solidFill>
                  <a:schemeClr val="accent2"/>
                </a:solidFill>
                <a:hlinkClick r:id="rId3">
                  <a:extLst>
                    <a:ext uri="{A12FA001-AC4F-418D-AE19-62706E023703}">
                      <ahyp:hlinkClr xmlns:ahyp="http://schemas.microsoft.com/office/drawing/2018/hyperlinkcolor" val="tx"/>
                    </a:ext>
                  </a:extLst>
                </a:hlinkClick>
              </a:rPr>
              <a:t>here</a:t>
            </a:r>
            <a:endParaRPr lang="en-US" sz="2800">
              <a:solidFill>
                <a:schemeClr val="accent2"/>
              </a:solidFill>
            </a:endParaRPr>
          </a:p>
        </p:txBody>
      </p:sp>
    </p:spTree>
    <p:extLst>
      <p:ext uri="{BB962C8B-B14F-4D97-AF65-F5344CB8AC3E}">
        <p14:creationId xmlns:p14="http://schemas.microsoft.com/office/powerpoint/2010/main" val="2678792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idx="1"/>
          </p:nvPr>
        </p:nvSpPr>
        <p:spPr/>
        <p:txBody>
          <a:bodyPr lIns="91440" tIns="45720" rIns="91440" bIns="45720" anchor="t">
            <a:noAutofit/>
          </a:bodyPr>
          <a:lstStyle/>
          <a:p>
            <a:pPr marL="0"/>
            <a:r>
              <a:rPr lang="en-US" i="1">
                <a:solidFill>
                  <a:schemeClr val="bg1"/>
                </a:solidFill>
              </a:rPr>
              <a:t>DOUBRAVA, Head of Unit</a:t>
            </a:r>
          </a:p>
          <a:p>
            <a:r>
              <a:rPr lang="en-US" sz="2800">
                <a:solidFill>
                  <a:schemeClr val="bg1"/>
                </a:solidFill>
              </a:rPr>
              <a:t>CINEA C4, Innovation Fund</a:t>
            </a:r>
          </a:p>
        </p:txBody>
      </p:sp>
      <p:sp>
        <p:nvSpPr>
          <p:cNvPr id="2" name="Title 1"/>
          <p:cNvSpPr>
            <a:spLocks noGrp="1"/>
          </p:cNvSpPr>
          <p:nvPr>
            <p:ph type="ctrTitle"/>
          </p:nvPr>
        </p:nvSpPr>
        <p:spPr/>
        <p:txBody>
          <a:bodyPr>
            <a:normAutofit/>
          </a:bodyPr>
          <a:lstStyle/>
          <a:p>
            <a:r>
              <a:rPr lang="en-US"/>
              <a:t>General provisions</a:t>
            </a:r>
          </a:p>
        </p:txBody>
      </p:sp>
    </p:spTree>
    <p:extLst>
      <p:ext uri="{BB962C8B-B14F-4D97-AF65-F5344CB8AC3E}">
        <p14:creationId xmlns:p14="http://schemas.microsoft.com/office/powerpoint/2010/main" val="916729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218FD-1DAA-4005-0051-A12D4DBFDB60}"/>
              </a:ext>
            </a:extLst>
          </p:cNvPr>
          <p:cNvSpPr>
            <a:spLocks noGrp="1"/>
          </p:cNvSpPr>
          <p:nvPr>
            <p:ph type="title"/>
          </p:nvPr>
        </p:nvSpPr>
        <p:spPr/>
        <p:txBody>
          <a:bodyPr/>
          <a:lstStyle/>
          <a:p>
            <a:r>
              <a:rPr lang="en-IE"/>
              <a:t>Call text and mandatory documentation</a:t>
            </a:r>
          </a:p>
        </p:txBody>
      </p:sp>
      <p:graphicFrame>
        <p:nvGraphicFramePr>
          <p:cNvPr id="5" name="Diagram 4">
            <a:extLst>
              <a:ext uri="{FF2B5EF4-FFF2-40B4-BE49-F238E27FC236}">
                <a16:creationId xmlns:a16="http://schemas.microsoft.com/office/drawing/2014/main" id="{76D3A345-D01C-B329-2A30-C0B9157E564B}"/>
              </a:ext>
            </a:extLst>
          </p:cNvPr>
          <p:cNvGraphicFramePr/>
          <p:nvPr/>
        </p:nvGraphicFramePr>
        <p:xfrm>
          <a:off x="839786" y="1422008"/>
          <a:ext cx="10845395" cy="47262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946FC37F-10EA-D321-136E-ACD79DD3D39A}"/>
              </a:ext>
            </a:extLst>
          </p:cNvPr>
          <p:cNvSpPr txBox="1"/>
          <p:nvPr/>
        </p:nvSpPr>
        <p:spPr>
          <a:xfrm>
            <a:off x="839786" y="1061848"/>
            <a:ext cx="9385762" cy="461665"/>
          </a:xfrm>
          <a:prstGeom prst="rect">
            <a:avLst/>
          </a:prstGeom>
          <a:noFill/>
        </p:spPr>
        <p:txBody>
          <a:bodyPr wrap="square">
            <a:spAutoFit/>
          </a:bodyPr>
          <a:lstStyle/>
          <a:p>
            <a:pPr lvl="0"/>
            <a:r>
              <a:rPr lang="en-US" sz="2400" b="1">
                <a:solidFill>
                  <a:schemeClr val="accent5"/>
                </a:solidFill>
              </a:rPr>
              <a:t>IF25 NZT Call text on </a:t>
            </a:r>
            <a:r>
              <a:rPr lang="en-US" sz="2400" b="1">
                <a:solidFill>
                  <a:schemeClr val="accent5"/>
                </a:solidFill>
                <a:hlinkClick r:id="rId7">
                  <a:extLst>
                    <a:ext uri="{A12FA001-AC4F-418D-AE19-62706E023703}">
                      <ahyp:hlinkClr xmlns:ahyp="http://schemas.microsoft.com/office/drawing/2018/hyperlinkcolor" val="tx"/>
                    </a:ext>
                  </a:extLst>
                </a:hlinkClick>
              </a:rPr>
              <a:t>Funding and Tenders Portal</a:t>
            </a:r>
            <a:endParaRPr lang="en-IE" sz="2400" b="1">
              <a:solidFill>
                <a:schemeClr val="accent5"/>
              </a:solidFill>
            </a:endParaRPr>
          </a:p>
        </p:txBody>
      </p:sp>
    </p:spTree>
    <p:extLst>
      <p:ext uri="{BB962C8B-B14F-4D97-AF65-F5344CB8AC3E}">
        <p14:creationId xmlns:p14="http://schemas.microsoft.com/office/powerpoint/2010/main" val="39242660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07F7E0B-4C29-E7A6-BC05-1C208F099C82}"/>
              </a:ext>
            </a:extLst>
          </p:cNvPr>
          <p:cNvSpPr>
            <a:spLocks noGrp="1"/>
          </p:cNvSpPr>
          <p:nvPr>
            <p:ph type="title"/>
          </p:nvPr>
        </p:nvSpPr>
        <p:spPr/>
        <p:txBody>
          <a:bodyPr/>
          <a:lstStyle/>
          <a:p>
            <a:r>
              <a:rPr lang="en-US">
                <a:latin typeface="+mn-lt"/>
              </a:rPr>
              <a:t>How to apply?</a:t>
            </a:r>
          </a:p>
        </p:txBody>
      </p:sp>
      <p:sp>
        <p:nvSpPr>
          <p:cNvPr id="3" name="TextBox 2">
            <a:extLst>
              <a:ext uri="{FF2B5EF4-FFF2-40B4-BE49-F238E27FC236}">
                <a16:creationId xmlns:a16="http://schemas.microsoft.com/office/drawing/2014/main" id="{1A626100-9F1E-5892-F2E0-92E3E5F4D925}"/>
              </a:ext>
            </a:extLst>
          </p:cNvPr>
          <p:cNvSpPr txBox="1"/>
          <p:nvPr/>
        </p:nvSpPr>
        <p:spPr>
          <a:xfrm>
            <a:off x="6436243" y="1150471"/>
            <a:ext cx="5562600" cy="5509200"/>
          </a:xfrm>
          <a:prstGeom prst="rect">
            <a:avLst/>
          </a:prstGeom>
          <a:ln/>
          <a:effectLst>
            <a:softEdge rad="12700"/>
          </a:effectLst>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Aft>
                <a:spcPts val="1200"/>
              </a:spcAft>
            </a:pPr>
            <a:r>
              <a:rPr lang="en-US" sz="2200">
                <a:solidFill>
                  <a:schemeClr val="bg1"/>
                </a:solidFill>
                <a:latin typeface="+mj-lt"/>
                <a:cs typeface="Arial"/>
              </a:rPr>
              <a:t>Check all relevant information to apply</a:t>
            </a:r>
            <a:endParaRPr lang="en-US">
              <a:solidFill>
                <a:schemeClr val="bg1"/>
              </a:solidFill>
              <a:highlight>
                <a:srgbClr val="FFFF00"/>
              </a:highlight>
              <a:cs typeface="Arial"/>
            </a:endParaRPr>
          </a:p>
          <a:p>
            <a:pPr marL="285750" indent="-285750">
              <a:buFont typeface="Arial"/>
              <a:buChar char="•"/>
            </a:pPr>
            <a:r>
              <a:rPr lang="en-US" sz="2000">
                <a:solidFill>
                  <a:schemeClr val="bg1"/>
                </a:solidFill>
                <a:cs typeface="Arial"/>
                <a:hlinkClick r:id="rId3">
                  <a:extLst>
                    <a:ext uri="{A12FA001-AC4F-418D-AE19-62706E023703}">
                      <ahyp:hlinkClr xmlns:ahyp="http://schemas.microsoft.com/office/drawing/2018/hyperlinkcolor" val="tx"/>
                    </a:ext>
                  </a:extLst>
                </a:hlinkClick>
              </a:rPr>
              <a:t>Funding and Tenders Portal link</a:t>
            </a:r>
            <a:r>
              <a:rPr lang="en-US" sz="2000">
                <a:solidFill>
                  <a:schemeClr val="bg1"/>
                </a:solidFill>
                <a:cs typeface="Arial"/>
              </a:rPr>
              <a:t> </a:t>
            </a:r>
          </a:p>
          <a:p>
            <a:pPr marL="285750" indent="-285750">
              <a:buFont typeface="Arial"/>
              <a:buChar char="•"/>
            </a:pPr>
            <a:r>
              <a:rPr lang="en-GB" sz="2000">
                <a:solidFill>
                  <a:schemeClr val="bg1"/>
                </a:solidFill>
                <a:cs typeface="Arial"/>
                <a:hlinkClick r:id="rId4">
                  <a:extLst>
                    <a:ext uri="{A12FA001-AC4F-418D-AE19-62706E023703}">
                      <ahyp:hlinkClr xmlns:ahyp="http://schemas.microsoft.com/office/drawing/2018/hyperlinkcolor" val="tx"/>
                    </a:ext>
                  </a:extLst>
                </a:hlinkClick>
              </a:rPr>
              <a:t>CINEA website</a:t>
            </a:r>
            <a:endParaRPr lang="en-GB" sz="2000">
              <a:solidFill>
                <a:schemeClr val="bg1"/>
              </a:solidFill>
              <a:cs typeface="Arial"/>
            </a:endParaRPr>
          </a:p>
          <a:p>
            <a:pPr marL="742950" lvl="1" indent="-285750">
              <a:buFont typeface="Arial"/>
              <a:buChar char="•"/>
            </a:pPr>
            <a:r>
              <a:rPr lang="en-US" sz="2000">
                <a:solidFill>
                  <a:schemeClr val="bg1"/>
                </a:solidFill>
                <a:cs typeface="Arial"/>
                <a:hlinkClick r:id="rId5">
                  <a:extLst>
                    <a:ext uri="{A12FA001-AC4F-418D-AE19-62706E023703}">
                      <ahyp:hlinkClr xmlns:ahyp="http://schemas.microsoft.com/office/drawing/2018/hyperlinkcolor" val="tx"/>
                    </a:ext>
                  </a:extLst>
                </a:hlinkClick>
              </a:rPr>
              <a:t>Tutorials:</a:t>
            </a:r>
            <a:endParaRPr lang="en-US" sz="2000">
              <a:solidFill>
                <a:schemeClr val="bg1"/>
              </a:solidFill>
              <a:cs typeface="Arial"/>
            </a:endParaRPr>
          </a:p>
          <a:p>
            <a:pPr marL="1200150" lvl="2" indent="-285750">
              <a:buFont typeface="Arial"/>
              <a:buChar char="•"/>
            </a:pPr>
            <a:r>
              <a:rPr lang="en-US" sz="2000">
                <a:solidFill>
                  <a:schemeClr val="bg1"/>
                </a:solidFill>
                <a:cs typeface="Arial"/>
              </a:rPr>
              <a:t>Application process</a:t>
            </a:r>
          </a:p>
          <a:p>
            <a:pPr marL="1200150" lvl="2" indent="-285750">
              <a:buFont typeface="Arial"/>
              <a:buChar char="•"/>
            </a:pPr>
            <a:r>
              <a:rPr lang="en-US" sz="2000">
                <a:solidFill>
                  <a:schemeClr val="bg1"/>
                </a:solidFill>
                <a:cs typeface="Arial"/>
              </a:rPr>
              <a:t>How to fill in PART C and the extended Part C form</a:t>
            </a:r>
          </a:p>
          <a:p>
            <a:pPr marL="1200150" lvl="2" indent="-285750">
              <a:buFont typeface="Arial"/>
              <a:buChar char="•"/>
            </a:pPr>
            <a:r>
              <a:rPr lang="en-GB" sz="2000">
                <a:solidFill>
                  <a:schemeClr val="bg1"/>
                </a:solidFill>
                <a:cs typeface="Arial"/>
              </a:rPr>
              <a:t>Financial Information File tutorial</a:t>
            </a:r>
          </a:p>
          <a:p>
            <a:pPr marL="1200150" lvl="2" indent="-285750">
              <a:buFont typeface="Arial"/>
              <a:buChar char="•"/>
            </a:pPr>
            <a:r>
              <a:rPr lang="en-GB" sz="2000">
                <a:solidFill>
                  <a:schemeClr val="bg1"/>
                </a:solidFill>
                <a:cs typeface="Arial"/>
              </a:rPr>
              <a:t>Introduction to Business Plan &amp; Lessons Learned on Financial Maturity </a:t>
            </a:r>
          </a:p>
          <a:p>
            <a:pPr marL="1200150" lvl="2" indent="-285750">
              <a:buFont typeface="Arial"/>
              <a:buChar char="•"/>
            </a:pPr>
            <a:r>
              <a:rPr lang="en-US" sz="2000">
                <a:solidFill>
                  <a:schemeClr val="bg1"/>
                </a:solidFill>
                <a:cs typeface="Arial"/>
              </a:rPr>
              <a:t>GHG methodology</a:t>
            </a:r>
          </a:p>
          <a:p>
            <a:pPr marL="1200150" lvl="2" indent="-285750">
              <a:buFont typeface="Arial"/>
              <a:buChar char="•"/>
            </a:pPr>
            <a:r>
              <a:rPr lang="en-US" sz="2000">
                <a:solidFill>
                  <a:schemeClr val="bg1"/>
                </a:solidFill>
                <a:cs typeface="Arial"/>
              </a:rPr>
              <a:t>GHG calculation</a:t>
            </a:r>
          </a:p>
          <a:p>
            <a:pPr marL="742950" lvl="1" indent="-285750">
              <a:buFont typeface="Arial"/>
              <a:buChar char="•"/>
            </a:pPr>
            <a:r>
              <a:rPr lang="en-US" sz="2000">
                <a:solidFill>
                  <a:schemeClr val="bg1"/>
                </a:solidFill>
                <a:cs typeface="Arial"/>
                <a:hlinkClick r:id="rId6">
                  <a:extLst>
                    <a:ext uri="{A12FA001-AC4F-418D-AE19-62706E023703}">
                      <ahyp:hlinkClr xmlns:ahyp="http://schemas.microsoft.com/office/drawing/2018/hyperlinkcolor" val="tx"/>
                    </a:ext>
                  </a:extLst>
                </a:hlinkClick>
              </a:rPr>
              <a:t>Info Day recording and slides </a:t>
            </a:r>
            <a:r>
              <a:rPr lang="en-US" sz="2000">
                <a:solidFill>
                  <a:schemeClr val="bg1"/>
                </a:solidFill>
                <a:cs typeface="Arial"/>
              </a:rPr>
              <a:t>(available after the event)</a:t>
            </a:r>
          </a:p>
          <a:p>
            <a:pPr marL="742950" lvl="1" indent="-285750">
              <a:buFont typeface="Arial"/>
              <a:buChar char="•"/>
            </a:pPr>
            <a:r>
              <a:rPr lang="en-US" sz="2000">
                <a:solidFill>
                  <a:schemeClr val="bg1"/>
                </a:solidFill>
                <a:cs typeface="Arial"/>
                <a:hlinkClick r:id="rId7">
                  <a:extLst>
                    <a:ext uri="{A12FA001-AC4F-418D-AE19-62706E023703}">
                      <ahyp:hlinkClr xmlns:ahyp="http://schemas.microsoft.com/office/drawing/2018/hyperlinkcolor" val="tx"/>
                    </a:ext>
                  </a:extLst>
                </a:hlinkClick>
              </a:rPr>
              <a:t>Additional supporting material</a:t>
            </a:r>
            <a:endParaRPr lang="en-US" sz="2000">
              <a:solidFill>
                <a:schemeClr val="bg1"/>
              </a:solidFill>
              <a:cs typeface="Arial"/>
              <a:hlinkClick r:id="rId8">
                <a:extLst>
                  <a:ext uri="{A12FA001-AC4F-418D-AE19-62706E023703}">
                    <ahyp:hlinkClr xmlns:ahyp="http://schemas.microsoft.com/office/drawing/2018/hyperlinkcolor" val="tx"/>
                  </a:ext>
                </a:extLst>
              </a:hlinkClick>
            </a:endParaRPr>
          </a:p>
          <a:p>
            <a:pPr marL="1200150" lvl="2" indent="-285750">
              <a:buFont typeface="Arial"/>
              <a:buChar char="•"/>
            </a:pPr>
            <a:r>
              <a:rPr lang="en-US" sz="2000">
                <a:solidFill>
                  <a:schemeClr val="bg1"/>
                </a:solidFill>
                <a:cs typeface="Arial"/>
              </a:rPr>
              <a:t>Frequently Asked Questions</a:t>
            </a:r>
          </a:p>
          <a:p>
            <a:pPr marL="1200150" lvl="2" indent="-285750">
              <a:buFont typeface="Arial"/>
              <a:buChar char="•"/>
            </a:pPr>
            <a:r>
              <a:rPr lang="en-US" sz="2000">
                <a:solidFill>
                  <a:schemeClr val="bg1"/>
                </a:solidFill>
                <a:cs typeface="Arial"/>
              </a:rPr>
              <a:t>Helpdesk</a:t>
            </a:r>
          </a:p>
        </p:txBody>
      </p:sp>
      <p:pic>
        <p:nvPicPr>
          <p:cNvPr id="4" name="Picture 3">
            <a:extLst>
              <a:ext uri="{FF2B5EF4-FFF2-40B4-BE49-F238E27FC236}">
                <a16:creationId xmlns:a16="http://schemas.microsoft.com/office/drawing/2014/main" id="{677D221F-35F8-DDFA-C0CD-9785A26CD99D}"/>
              </a:ext>
            </a:extLst>
          </p:cNvPr>
          <p:cNvPicPr>
            <a:picLocks noChangeAspect="1"/>
          </p:cNvPicPr>
          <p:nvPr/>
        </p:nvPicPr>
        <p:blipFill>
          <a:blip r:embed="rId9"/>
          <a:srcRect t="335" b="335"/>
          <a:stretch/>
        </p:blipFill>
        <p:spPr>
          <a:xfrm>
            <a:off x="193157" y="1022567"/>
            <a:ext cx="4583083" cy="4386143"/>
          </a:xfrm>
          <a:prstGeom prst="rect">
            <a:avLst/>
          </a:prstGeom>
        </p:spPr>
      </p:pic>
      <p:pic>
        <p:nvPicPr>
          <p:cNvPr id="8" name="Picture 7">
            <a:extLst>
              <a:ext uri="{FF2B5EF4-FFF2-40B4-BE49-F238E27FC236}">
                <a16:creationId xmlns:a16="http://schemas.microsoft.com/office/drawing/2014/main" id="{0A4A83E5-D368-7A5B-9263-D4462E9814B2}"/>
              </a:ext>
            </a:extLst>
          </p:cNvPr>
          <p:cNvPicPr>
            <a:picLocks noChangeAspect="1"/>
          </p:cNvPicPr>
          <p:nvPr/>
        </p:nvPicPr>
        <p:blipFill>
          <a:blip r:embed="rId10"/>
          <a:stretch>
            <a:fillRect/>
          </a:stretch>
        </p:blipFill>
        <p:spPr>
          <a:xfrm>
            <a:off x="1139276" y="5326844"/>
            <a:ext cx="4819650" cy="1581150"/>
          </a:xfrm>
          <a:prstGeom prst="rect">
            <a:avLst/>
          </a:prstGeom>
        </p:spPr>
      </p:pic>
    </p:spTree>
    <p:extLst>
      <p:ext uri="{BB962C8B-B14F-4D97-AF65-F5344CB8AC3E}">
        <p14:creationId xmlns:p14="http://schemas.microsoft.com/office/powerpoint/2010/main" val="40817980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43F9E-D025-8F54-3E78-D3C3D86D27D2}"/>
              </a:ext>
            </a:extLst>
          </p:cNvPr>
          <p:cNvSpPr>
            <a:spLocks noGrp="1"/>
          </p:cNvSpPr>
          <p:nvPr>
            <p:ph type="title"/>
          </p:nvPr>
        </p:nvSpPr>
        <p:spPr/>
        <p:txBody>
          <a:bodyPr/>
          <a:lstStyle/>
          <a:p>
            <a:r>
              <a:rPr lang="en-IE"/>
              <a:t>Geographical location for maritime projects</a:t>
            </a:r>
          </a:p>
        </p:txBody>
      </p:sp>
      <p:sp>
        <p:nvSpPr>
          <p:cNvPr id="3" name="Text Placeholder 2">
            <a:extLst>
              <a:ext uri="{FF2B5EF4-FFF2-40B4-BE49-F238E27FC236}">
                <a16:creationId xmlns:a16="http://schemas.microsoft.com/office/drawing/2014/main" id="{DE20BE79-654A-8150-3AC5-8AD0C41460C6}"/>
              </a:ext>
            </a:extLst>
          </p:cNvPr>
          <p:cNvSpPr>
            <a:spLocks noGrp="1"/>
          </p:cNvSpPr>
          <p:nvPr>
            <p:ph type="body" idx="1"/>
          </p:nvPr>
        </p:nvSpPr>
        <p:spPr>
          <a:xfrm>
            <a:off x="285751" y="1226820"/>
            <a:ext cx="11066462" cy="4968240"/>
          </a:xfrm>
        </p:spPr>
        <p:txBody>
          <a:bodyPr>
            <a:noAutofit/>
          </a:bodyPr>
          <a:lstStyle/>
          <a:p>
            <a:pPr algn="just" rtl="0" fontAlgn="base">
              <a:buFont typeface="Arial" panose="020B0604020202020204" pitchFamily="34" charset="0"/>
              <a:buChar char="•"/>
            </a:pPr>
            <a:r>
              <a:rPr lang="en-US" sz="2600" dirty="0"/>
              <a:t>When the projects concern investments on ships, those </a:t>
            </a:r>
            <a:r>
              <a:rPr lang="en-US" sz="2600" b="1" dirty="0"/>
              <a:t>ships must</a:t>
            </a:r>
            <a:r>
              <a:rPr lang="en-US" sz="2600" dirty="0"/>
              <a:t>:</a:t>
            </a:r>
          </a:p>
          <a:p>
            <a:pPr lvl="1" algn="just" fontAlgn="base">
              <a:buFont typeface="Courier New" panose="02070309020205020404" pitchFamily="49" charset="0"/>
              <a:buChar char="o"/>
            </a:pPr>
            <a:r>
              <a:rPr lang="en-US" dirty="0"/>
              <a:t>Carry a flag of an EU Member States or an EEA country* </a:t>
            </a:r>
            <a:r>
              <a:rPr lang="en-US" u="sng" dirty="0"/>
              <a:t>and</a:t>
            </a:r>
            <a:r>
              <a:rPr lang="en-US" dirty="0"/>
              <a:t> call ports under the jurisdiction of an EU Member State or EEA country at least 15% of their calls on ports over two years</a:t>
            </a:r>
          </a:p>
          <a:p>
            <a:pPr lvl="1" algn="just" fontAlgn="base">
              <a:buFont typeface="Courier New" panose="02070309020205020404" pitchFamily="49" charset="0"/>
              <a:buChar char="o"/>
            </a:pPr>
            <a:r>
              <a:rPr lang="en-US" u="sng" dirty="0"/>
              <a:t>Or</a:t>
            </a:r>
            <a:r>
              <a:rPr lang="en-US" dirty="0"/>
              <a:t> must call ports under the jurisdiction of an EU Member State or EEA country* at least 30% of their calls on ports over two years</a:t>
            </a:r>
          </a:p>
          <a:p>
            <a:pPr lvl="1" algn="just" fontAlgn="base">
              <a:buFont typeface="Courier New" panose="02070309020205020404" pitchFamily="49" charset="0"/>
              <a:buChar char="o"/>
            </a:pPr>
            <a:r>
              <a:rPr lang="en-US" u="sng" dirty="0"/>
              <a:t>Or</a:t>
            </a:r>
            <a:r>
              <a:rPr lang="en-US" dirty="0"/>
              <a:t> perform service or support activities in ports under the jurisdiction of an EU Member State or EEA country</a:t>
            </a:r>
          </a:p>
          <a:p>
            <a:pPr marL="558800" lvl="1" indent="0" algn="just" fontAlgn="base">
              <a:buNone/>
            </a:pPr>
            <a:endParaRPr lang="en-US" dirty="0"/>
          </a:p>
          <a:p>
            <a:pPr algn="just" fontAlgn="base"/>
            <a:r>
              <a:rPr lang="en-GB" dirty="0"/>
              <a:t>When the projects concern investments in ports infrastructure, the ports must be under the jurisdiction of an EU Member States or an EEA country </a:t>
            </a:r>
          </a:p>
          <a:p>
            <a:pPr lvl="1" algn="just" fontAlgn="base">
              <a:buFont typeface="Courier New" panose="02070309020205020404" pitchFamily="49" charset="0"/>
              <a:buChar char="o"/>
            </a:pPr>
            <a:r>
              <a:rPr lang="en-US" dirty="0"/>
              <a:t>Some examples: </a:t>
            </a:r>
            <a:r>
              <a:rPr lang="en-GB" dirty="0"/>
              <a:t>renewable alternative fuel bunkering infrastructures in ports, including container transhipment ports</a:t>
            </a:r>
            <a:endParaRPr lang="en-US" dirty="0"/>
          </a:p>
        </p:txBody>
      </p:sp>
      <p:sp>
        <p:nvSpPr>
          <p:cNvPr id="6" name="TextBox 5">
            <a:extLst>
              <a:ext uri="{FF2B5EF4-FFF2-40B4-BE49-F238E27FC236}">
                <a16:creationId xmlns:a16="http://schemas.microsoft.com/office/drawing/2014/main" id="{E045CCD7-D5E9-6B04-17D8-4E9675CD11D9}"/>
              </a:ext>
            </a:extLst>
          </p:cNvPr>
          <p:cNvSpPr txBox="1"/>
          <p:nvPr/>
        </p:nvSpPr>
        <p:spPr>
          <a:xfrm>
            <a:off x="6365786" y="5507474"/>
            <a:ext cx="3172806" cy="400110"/>
          </a:xfrm>
          <a:prstGeom prst="rect">
            <a:avLst/>
          </a:prstGeom>
          <a:noFill/>
        </p:spPr>
        <p:txBody>
          <a:bodyPr wrap="square" lIns="91440" tIns="45720" rIns="91440" bIns="45720" anchor="t">
            <a:spAutoFit/>
          </a:bodyPr>
          <a:lstStyle/>
          <a:p>
            <a:r>
              <a:rPr lang="en-US" sz="2000" b="1" i="1">
                <a:latin typeface="EC Square Sans  Pro"/>
              </a:rPr>
              <a:t>*</a:t>
            </a:r>
            <a:r>
              <a:rPr lang="en-US" sz="2000" i="1">
                <a:latin typeface="EC Square Sans  Pro"/>
              </a:rPr>
              <a:t>(see the list in the call text) </a:t>
            </a:r>
            <a:endParaRPr lang="en-IE" sz="2000" i="1">
              <a:latin typeface="EC Square Sans  Pro"/>
            </a:endParaRPr>
          </a:p>
        </p:txBody>
      </p:sp>
    </p:spTree>
    <p:extLst>
      <p:ext uri="{BB962C8B-B14F-4D97-AF65-F5344CB8AC3E}">
        <p14:creationId xmlns:p14="http://schemas.microsoft.com/office/powerpoint/2010/main" val="4270533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hart Placeholder 3">
            <a:extLst>
              <a:ext uri="{FF2B5EF4-FFF2-40B4-BE49-F238E27FC236}">
                <a16:creationId xmlns:a16="http://schemas.microsoft.com/office/drawing/2014/main" id="{9EC92876-7020-DC4E-61DB-AFCDA3AF7D9B}"/>
              </a:ext>
            </a:extLst>
          </p:cNvPr>
          <p:cNvSpPr>
            <a:spLocks noGrp="1"/>
          </p:cNvSpPr>
          <p:nvPr>
            <p:ph type="chart" sz="quarter" idx="11"/>
          </p:nvPr>
        </p:nvSpPr>
        <p:spPr/>
        <p:txBody>
          <a:bodyPr/>
          <a:lstStyle/>
          <a:p>
            <a:pPr marL="0" indent="0">
              <a:buNone/>
            </a:pPr>
            <a:endParaRPr lang="en-IE"/>
          </a:p>
        </p:txBody>
      </p:sp>
      <p:sp>
        <p:nvSpPr>
          <p:cNvPr id="3" name="Title 2">
            <a:extLst>
              <a:ext uri="{FF2B5EF4-FFF2-40B4-BE49-F238E27FC236}">
                <a16:creationId xmlns:a16="http://schemas.microsoft.com/office/drawing/2014/main" id="{A359CF41-3468-4AD5-8B33-024625654C5D}"/>
              </a:ext>
            </a:extLst>
          </p:cNvPr>
          <p:cNvSpPr>
            <a:spLocks noGrp="1"/>
          </p:cNvSpPr>
          <p:nvPr>
            <p:ph type="title"/>
          </p:nvPr>
        </p:nvSpPr>
        <p:spPr>
          <a:xfrm>
            <a:off x="851026" y="266914"/>
            <a:ext cx="10512426" cy="836613"/>
          </a:xfrm>
        </p:spPr>
        <p:txBody>
          <a:bodyPr/>
          <a:lstStyle/>
          <a:p>
            <a:r>
              <a:rPr lang="en-GB">
                <a:latin typeface="EC Square Sans Pro"/>
              </a:rPr>
              <a:t>Evaluation timeline </a:t>
            </a:r>
            <a:endParaRPr lang="en-GB" sz="2400" i="1">
              <a:latin typeface="EC Square Sans Pro"/>
            </a:endParaRPr>
          </a:p>
        </p:txBody>
      </p:sp>
      <p:graphicFrame>
        <p:nvGraphicFramePr>
          <p:cNvPr id="22" name="Diagram 21">
            <a:extLst>
              <a:ext uri="{FF2B5EF4-FFF2-40B4-BE49-F238E27FC236}">
                <a16:creationId xmlns:a16="http://schemas.microsoft.com/office/drawing/2014/main" id="{3F9946FB-9B78-2419-7743-2838181A2F57}"/>
              </a:ext>
            </a:extLst>
          </p:cNvPr>
          <p:cNvGraphicFramePr/>
          <p:nvPr/>
        </p:nvGraphicFramePr>
        <p:xfrm>
          <a:off x="851026" y="1407959"/>
          <a:ext cx="10918479" cy="46193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TextBox 18">
            <a:extLst>
              <a:ext uri="{FF2B5EF4-FFF2-40B4-BE49-F238E27FC236}">
                <a16:creationId xmlns:a16="http://schemas.microsoft.com/office/drawing/2014/main" id="{C36EB74E-F7EA-EFFE-A811-73F93B48407A}"/>
              </a:ext>
            </a:extLst>
          </p:cNvPr>
          <p:cNvSpPr txBox="1"/>
          <p:nvPr/>
        </p:nvSpPr>
        <p:spPr>
          <a:xfrm>
            <a:off x="9753126" y="4630733"/>
            <a:ext cx="216918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i="1" u="sng">
                <a:solidFill>
                  <a:schemeClr val="accent5"/>
                </a:solidFill>
              </a:rPr>
              <a:t>Indicative timeline</a:t>
            </a:r>
          </a:p>
        </p:txBody>
      </p:sp>
    </p:spTree>
    <p:extLst>
      <p:ext uri="{BB962C8B-B14F-4D97-AF65-F5344CB8AC3E}">
        <p14:creationId xmlns:p14="http://schemas.microsoft.com/office/powerpoint/2010/main" val="2194569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B35E692-D924-419C-F439-B421D9DA2256}"/>
              </a:ext>
            </a:extLst>
          </p:cNvPr>
          <p:cNvSpPr>
            <a:spLocks noGrp="1"/>
          </p:cNvSpPr>
          <p:nvPr>
            <p:ph type="ctrTitle"/>
          </p:nvPr>
        </p:nvSpPr>
        <p:spPr>
          <a:xfrm>
            <a:off x="839788" y="836612"/>
            <a:ext cx="10512425" cy="2592387"/>
          </a:xfrm>
        </p:spPr>
        <p:txBody>
          <a:bodyPr/>
          <a:lstStyle/>
          <a:p>
            <a:r>
              <a:rPr lang="en-US"/>
              <a:t>Innovation Fund 2025 </a:t>
            </a:r>
            <a:br>
              <a:rPr lang="en-US"/>
            </a:br>
            <a:r>
              <a:rPr lang="en-US"/>
              <a:t>Net-Zero Technologies Call</a:t>
            </a:r>
            <a:endParaRPr lang="en-IE"/>
          </a:p>
        </p:txBody>
      </p:sp>
      <p:sp>
        <p:nvSpPr>
          <p:cNvPr id="6" name="Subtitle 5">
            <a:extLst>
              <a:ext uri="{FF2B5EF4-FFF2-40B4-BE49-F238E27FC236}">
                <a16:creationId xmlns:a16="http://schemas.microsoft.com/office/drawing/2014/main" id="{5ED6A898-12E5-744E-16D2-612D265F82B9}"/>
              </a:ext>
            </a:extLst>
          </p:cNvPr>
          <p:cNvSpPr>
            <a:spLocks noGrp="1"/>
          </p:cNvSpPr>
          <p:nvPr>
            <p:ph type="subTitle" idx="1"/>
          </p:nvPr>
        </p:nvSpPr>
        <p:spPr>
          <a:xfrm>
            <a:off x="839788" y="3429001"/>
            <a:ext cx="10512425" cy="1271016"/>
          </a:xfrm>
        </p:spPr>
        <p:txBody>
          <a:bodyPr/>
          <a:lstStyle/>
          <a:p>
            <a:r>
              <a:rPr lang="en-IE" sz="5400"/>
              <a:t>Award Criteria</a:t>
            </a:r>
          </a:p>
        </p:txBody>
      </p:sp>
      <p:sp>
        <p:nvSpPr>
          <p:cNvPr id="4" name="Text Placeholder 3">
            <a:extLst>
              <a:ext uri="{FF2B5EF4-FFF2-40B4-BE49-F238E27FC236}">
                <a16:creationId xmlns:a16="http://schemas.microsoft.com/office/drawing/2014/main" id="{ACCC9828-4D28-BAC9-AC91-745A1B4E94FB}"/>
              </a:ext>
            </a:extLst>
          </p:cNvPr>
          <p:cNvSpPr>
            <a:spLocks noGrp="1"/>
          </p:cNvSpPr>
          <p:nvPr>
            <p:ph type="body" idx="2"/>
          </p:nvPr>
        </p:nvSpPr>
        <p:spPr/>
        <p:txBody>
          <a:bodyPr/>
          <a:lstStyle/>
          <a:p>
            <a:endParaRPr lang="en-IE"/>
          </a:p>
        </p:txBody>
      </p:sp>
    </p:spTree>
    <p:extLst>
      <p:ext uri="{BB962C8B-B14F-4D97-AF65-F5344CB8AC3E}">
        <p14:creationId xmlns:p14="http://schemas.microsoft.com/office/powerpoint/2010/main" val="35640467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984F7782-22D6-8188-C559-A3F709DFD10A}"/>
              </a:ext>
            </a:extLst>
          </p:cNvPr>
          <p:cNvSpPr>
            <a:spLocks noGrp="1"/>
          </p:cNvSpPr>
          <p:nvPr>
            <p:ph type="body" idx="1"/>
          </p:nvPr>
        </p:nvSpPr>
        <p:spPr/>
        <p:txBody>
          <a:bodyPr/>
          <a:lstStyle/>
          <a:p>
            <a:endParaRPr lang="en-IE" sz="2000" i="1"/>
          </a:p>
        </p:txBody>
      </p:sp>
      <p:sp>
        <p:nvSpPr>
          <p:cNvPr id="5" name="Title 4">
            <a:extLst>
              <a:ext uri="{FF2B5EF4-FFF2-40B4-BE49-F238E27FC236}">
                <a16:creationId xmlns:a16="http://schemas.microsoft.com/office/drawing/2014/main" id="{0B04EFD3-F52E-C19B-FABF-7BA3F62EF56E}"/>
              </a:ext>
            </a:extLst>
          </p:cNvPr>
          <p:cNvSpPr>
            <a:spLocks noGrp="1"/>
          </p:cNvSpPr>
          <p:nvPr>
            <p:ph type="ctrTitle"/>
          </p:nvPr>
        </p:nvSpPr>
        <p:spPr/>
        <p:txBody>
          <a:bodyPr/>
          <a:lstStyle/>
          <a:p>
            <a:r>
              <a:rPr lang="en-US"/>
              <a:t>Degree of Innovation </a:t>
            </a:r>
            <a:endParaRPr lang="en-IE"/>
          </a:p>
        </p:txBody>
      </p:sp>
    </p:spTree>
    <p:extLst>
      <p:ext uri="{BB962C8B-B14F-4D97-AF65-F5344CB8AC3E}">
        <p14:creationId xmlns:p14="http://schemas.microsoft.com/office/powerpoint/2010/main" val="9595232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3">
            <a:extLst>
              <a:ext uri="{FF2B5EF4-FFF2-40B4-BE49-F238E27FC236}">
                <a16:creationId xmlns:a16="http://schemas.microsoft.com/office/drawing/2014/main" id="{BAF0B7CC-877D-1402-B15F-DE8711014645}"/>
              </a:ext>
            </a:extLst>
          </p:cNvPr>
          <p:cNvSpPr>
            <a:spLocks noGrp="1"/>
          </p:cNvSpPr>
          <p:nvPr>
            <p:ph type="body" sz="quarter" idx="12"/>
          </p:nvPr>
        </p:nvSpPr>
        <p:spPr>
          <a:xfrm>
            <a:off x="839785" y="6269927"/>
            <a:ext cx="9899222" cy="540236"/>
          </a:xfrm>
        </p:spPr>
        <p:txBody>
          <a:bodyPr/>
          <a:lstStyle/>
          <a:p>
            <a:endParaRPr lang="en-US"/>
          </a:p>
        </p:txBody>
      </p:sp>
      <p:sp>
        <p:nvSpPr>
          <p:cNvPr id="3" name="Title 2"/>
          <p:cNvSpPr>
            <a:spLocks noGrp="1"/>
          </p:cNvSpPr>
          <p:nvPr>
            <p:ph type="title"/>
          </p:nvPr>
        </p:nvSpPr>
        <p:spPr>
          <a:xfrm>
            <a:off x="839788" y="313858"/>
            <a:ext cx="10512426" cy="836613"/>
          </a:xfrm>
        </p:spPr>
        <p:txBody>
          <a:bodyPr wrap="square" anchor="ctr">
            <a:normAutofit/>
          </a:bodyPr>
          <a:lstStyle/>
          <a:p>
            <a:r>
              <a:rPr lang="en-GB"/>
              <a:t>Degree of Innovation</a:t>
            </a:r>
          </a:p>
        </p:txBody>
      </p:sp>
      <p:sp>
        <p:nvSpPr>
          <p:cNvPr id="5" name="Title 2">
            <a:extLst>
              <a:ext uri="{FF2B5EF4-FFF2-40B4-BE49-F238E27FC236}">
                <a16:creationId xmlns:a16="http://schemas.microsoft.com/office/drawing/2014/main" id="{BD8BCA76-F6BA-9E44-AAF6-35050FBA5B76}"/>
              </a:ext>
            </a:extLst>
          </p:cNvPr>
          <p:cNvSpPr txBox="1">
            <a:spLocks/>
          </p:cNvSpPr>
          <p:nvPr/>
        </p:nvSpPr>
        <p:spPr>
          <a:xfrm>
            <a:off x="1043610" y="337089"/>
            <a:ext cx="10515600" cy="782357"/>
          </a:xfrm>
          <a:prstGeom prst="rect">
            <a:avLst/>
          </a:prstGeom>
        </p:spPr>
        <p:txBody>
          <a:bodyPr vert="horz" lIns="91440" tIns="45720" rIns="91440" bIns="0" rtlCol="0" anchor="t"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000" b="0" i="0" u="none" strike="noStrike" kern="1200" cap="none" spc="0" normalizeH="0" baseline="0" noProof="0">
              <a:ln>
                <a:noFill/>
              </a:ln>
              <a:effectLst/>
              <a:uLnTx/>
              <a:uFillTx/>
              <a:latin typeface="Arial"/>
              <a:ea typeface="+mj-ea"/>
              <a:cs typeface="+mj-cs"/>
            </a:endParaRPr>
          </a:p>
        </p:txBody>
      </p:sp>
      <p:graphicFrame>
        <p:nvGraphicFramePr>
          <p:cNvPr id="12" name="Text Placeholder 9">
            <a:extLst>
              <a:ext uri="{FF2B5EF4-FFF2-40B4-BE49-F238E27FC236}">
                <a16:creationId xmlns:a16="http://schemas.microsoft.com/office/drawing/2014/main" id="{11D773C9-226D-2551-58A9-67FC7FF31060}"/>
              </a:ext>
            </a:extLst>
          </p:cNvPr>
          <p:cNvGraphicFramePr/>
          <p:nvPr/>
        </p:nvGraphicFramePr>
        <p:xfrm>
          <a:off x="839788" y="1220379"/>
          <a:ext cx="10512426" cy="4756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391382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a:t>Degree of Innovation</a:t>
            </a:r>
          </a:p>
        </p:txBody>
      </p:sp>
      <p:sp>
        <p:nvSpPr>
          <p:cNvPr id="2" name="Content Placeholder 1"/>
          <p:cNvSpPr>
            <a:spLocks noGrp="1"/>
          </p:cNvSpPr>
          <p:nvPr>
            <p:ph type="body" idx="1"/>
          </p:nvPr>
        </p:nvSpPr>
        <p:spPr/>
        <p:txBody>
          <a:bodyPr/>
          <a:lstStyle/>
          <a:p>
            <a:pPr marL="76200" indent="0">
              <a:buNone/>
            </a:pPr>
            <a:r>
              <a:rPr lang="en-US" sz="2400"/>
              <a:t>The Innovation Fund aims at supporting projects </a:t>
            </a:r>
            <a:r>
              <a:rPr lang="en-GB" sz="2400"/>
              <a:t>beyond incremental innovation on a scale from intermediate to breakthrough, including scaling-up, </a:t>
            </a:r>
            <a:r>
              <a:rPr lang="en-IE" sz="2400"/>
              <a:t>considering the European level as reference point (for SSP topic the European or national level)</a:t>
            </a:r>
            <a:endParaRPr lang="en-US" sz="2400"/>
          </a:p>
          <a:p>
            <a:endParaRPr lang="en-IE" sz="2400"/>
          </a:p>
          <a:p>
            <a:endParaRPr lang="en-IE" sz="2400"/>
          </a:p>
          <a:p>
            <a:endParaRPr lang="en-IE" sz="2400"/>
          </a:p>
          <a:p>
            <a:endParaRPr lang="en-IE" sz="2400"/>
          </a:p>
          <a:p>
            <a:endParaRPr lang="en-IE" sz="2400"/>
          </a:p>
        </p:txBody>
      </p:sp>
      <p:sp>
        <p:nvSpPr>
          <p:cNvPr id="4" name="AutoShape 2" descr="https://euc-powerpoint.officeapps.live.com/pods/GetClipboardImage.ashx?Id=ae67bfd1-10d4-4250-9d7b-fbc16906ca0c&amp;DC=GEU8&amp;pkey=bb4102aa-6d2f-405b-8b0f-acc2e8ebcc65&amp;wdwaccluster=GEU8"/>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E"/>
          </a:p>
        </p:txBody>
      </p:sp>
      <p:sp>
        <p:nvSpPr>
          <p:cNvPr id="6" name="Right Arrow 5"/>
          <p:cNvSpPr/>
          <p:nvPr/>
        </p:nvSpPr>
        <p:spPr>
          <a:xfrm>
            <a:off x="517525" y="2526301"/>
            <a:ext cx="11212522" cy="916445"/>
          </a:xfrm>
          <a:prstGeom prst="rightArrow">
            <a:avLst/>
          </a:prstGeom>
          <a:gradFill flip="none" rotWithShape="1">
            <a:gsLst>
              <a:gs pos="0">
                <a:srgbClr val="FF0000">
                  <a:alpha val="50000"/>
                </a:srgbClr>
              </a:gs>
              <a:gs pos="24000">
                <a:srgbClr val="FFC000">
                  <a:alpha val="60000"/>
                </a:srgbClr>
              </a:gs>
              <a:gs pos="66000">
                <a:srgbClr val="FFFF00">
                  <a:alpha val="60000"/>
                </a:srgbClr>
              </a:gs>
              <a:gs pos="100000">
                <a:srgbClr val="00B050">
                  <a:alpha val="50000"/>
                </a:srgbClr>
              </a:gs>
            </a:gsLst>
            <a:lin ang="0" scaled="1"/>
            <a:tileRect/>
          </a:gradFill>
          <a:ln>
            <a:solidFill>
              <a:srgbClr val="4472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solidFill>
                <a:schemeClr val="tx2"/>
              </a:solidFill>
            </a:endParaRPr>
          </a:p>
        </p:txBody>
      </p:sp>
      <p:sp>
        <p:nvSpPr>
          <p:cNvPr id="7" name="Rectangle 6"/>
          <p:cNvSpPr/>
          <p:nvPr/>
        </p:nvSpPr>
        <p:spPr>
          <a:xfrm>
            <a:off x="8085909" y="3400631"/>
            <a:ext cx="3644138" cy="2518300"/>
          </a:xfrm>
          <a:prstGeom prst="rect">
            <a:avLst/>
          </a:prstGeom>
          <a:gradFill>
            <a:gsLst>
              <a:gs pos="0">
                <a:srgbClr val="FF0000"/>
              </a:gs>
              <a:gs pos="0">
                <a:srgbClr val="FFC000"/>
              </a:gs>
              <a:gs pos="1000">
                <a:srgbClr val="FFFF00"/>
              </a:gs>
              <a:gs pos="100000">
                <a:srgbClr val="00B050">
                  <a:alpha val="50000"/>
                </a:srgbClr>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u="sng">
                <a:solidFill>
                  <a:schemeClr val="tx1"/>
                </a:solidFill>
              </a:rPr>
              <a:t>Very strong or breakthrough:</a:t>
            </a:r>
            <a:r>
              <a:rPr lang="en-US" sz="2000">
                <a:solidFill>
                  <a:schemeClr val="tx1"/>
                </a:solidFill>
              </a:rPr>
              <a:t> completely new technologies or processes or business models; innovations leading to significant changes that transforms entire markets or industries or creates new ones</a:t>
            </a:r>
          </a:p>
        </p:txBody>
      </p:sp>
      <p:sp>
        <p:nvSpPr>
          <p:cNvPr id="8" name="Rectangle 7"/>
          <p:cNvSpPr/>
          <p:nvPr/>
        </p:nvSpPr>
        <p:spPr>
          <a:xfrm>
            <a:off x="4301717" y="3400631"/>
            <a:ext cx="3409406" cy="2518300"/>
          </a:xfrm>
          <a:prstGeom prst="rect">
            <a:avLst/>
          </a:prstGeom>
          <a:gradFill>
            <a:gsLst>
              <a:gs pos="0">
                <a:srgbClr val="FFC000"/>
              </a:gs>
              <a:gs pos="0">
                <a:srgbClr val="FFC000">
                  <a:alpha val="60000"/>
                </a:srgbClr>
              </a:gs>
              <a:gs pos="100000">
                <a:srgbClr val="FFFF00">
                  <a:alpha val="60000"/>
                </a:srgbClr>
              </a:gs>
              <a:gs pos="100000">
                <a:srgbClr val="00B050"/>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u="sng">
                <a:solidFill>
                  <a:schemeClr val="tx1"/>
                </a:solidFill>
              </a:rPr>
              <a:t>Intermediate or strong:</a:t>
            </a:r>
            <a:r>
              <a:rPr lang="en-US" sz="2000">
                <a:solidFill>
                  <a:schemeClr val="tx1"/>
                </a:solidFill>
              </a:rPr>
              <a:t> new or considerably changed technologies or processes or business models; novel combinations of mature technologies; scale-up of innovative technologies</a:t>
            </a:r>
            <a:endParaRPr lang="en-IE" sz="2000" strike="sngStrike">
              <a:solidFill>
                <a:schemeClr val="tx1"/>
              </a:solidFill>
            </a:endParaRPr>
          </a:p>
        </p:txBody>
      </p:sp>
      <p:sp>
        <p:nvSpPr>
          <p:cNvPr id="9" name="Rectangle 8"/>
          <p:cNvSpPr/>
          <p:nvPr/>
        </p:nvSpPr>
        <p:spPr>
          <a:xfrm>
            <a:off x="461953" y="3400631"/>
            <a:ext cx="3409406" cy="2518300"/>
          </a:xfrm>
          <a:prstGeom prst="rect">
            <a:avLst/>
          </a:prstGeom>
          <a:gradFill>
            <a:gsLst>
              <a:gs pos="0">
                <a:srgbClr val="FF0000">
                  <a:alpha val="50000"/>
                </a:srgbClr>
              </a:gs>
              <a:gs pos="100000">
                <a:srgbClr val="FFC000"/>
              </a:gs>
              <a:gs pos="100000">
                <a:srgbClr val="FFFF00"/>
              </a:gs>
              <a:gs pos="100000">
                <a:srgbClr val="00B050"/>
              </a:gs>
            </a:gsLst>
            <a:lin ang="0" scaled="1"/>
          </a:gra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u="sng">
                <a:solidFill>
                  <a:schemeClr val="tx1"/>
                </a:solidFill>
              </a:rPr>
              <a:t>Incremental innovation:</a:t>
            </a:r>
            <a:r>
              <a:rPr lang="en-US" sz="2000">
                <a:solidFill>
                  <a:schemeClr val="tx1"/>
                </a:solidFill>
              </a:rPr>
              <a:t> minor changes or improvements to existing products, processes or business models; implies limited new knowledge / technology; such projects </a:t>
            </a:r>
            <a:r>
              <a:rPr lang="en-US" sz="2000" b="1" u="sng">
                <a:solidFill>
                  <a:schemeClr val="tx1"/>
                </a:solidFill>
              </a:rPr>
              <a:t>will not be retained.</a:t>
            </a:r>
            <a:endParaRPr lang="en-IE" sz="2000" b="1" u="sng">
              <a:solidFill>
                <a:schemeClr val="tx1"/>
              </a:solidFill>
              <a:cs typeface="Arial"/>
            </a:endParaRPr>
          </a:p>
        </p:txBody>
      </p:sp>
      <p:sp>
        <p:nvSpPr>
          <p:cNvPr id="10" name="TextBox 9">
            <a:extLst>
              <a:ext uri="{FF2B5EF4-FFF2-40B4-BE49-F238E27FC236}">
                <a16:creationId xmlns:a16="http://schemas.microsoft.com/office/drawing/2014/main" id="{0A82013D-CEB9-E3A1-0083-3FD5801DF97E}"/>
              </a:ext>
            </a:extLst>
          </p:cNvPr>
          <p:cNvSpPr txBox="1"/>
          <p:nvPr/>
        </p:nvSpPr>
        <p:spPr>
          <a:xfrm>
            <a:off x="516834" y="2798843"/>
            <a:ext cx="386286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Very low / incremental innovation</a:t>
            </a:r>
            <a:endParaRPr lang="en-US" sz="2000">
              <a:cs typeface="Arial" panose="020B0604020202020204"/>
            </a:endParaRPr>
          </a:p>
        </p:txBody>
      </p:sp>
      <p:sp>
        <p:nvSpPr>
          <p:cNvPr id="11" name="TextBox 10">
            <a:extLst>
              <a:ext uri="{FF2B5EF4-FFF2-40B4-BE49-F238E27FC236}">
                <a16:creationId xmlns:a16="http://schemas.microsoft.com/office/drawing/2014/main" id="{0779A163-6C95-A035-70D6-7943DC58F2F3}"/>
              </a:ext>
            </a:extLst>
          </p:cNvPr>
          <p:cNvSpPr txBox="1"/>
          <p:nvPr/>
        </p:nvSpPr>
        <p:spPr>
          <a:xfrm>
            <a:off x="4757531" y="2798841"/>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Intermediate or strong</a:t>
            </a:r>
          </a:p>
        </p:txBody>
      </p:sp>
      <p:sp>
        <p:nvSpPr>
          <p:cNvPr id="12" name="TextBox 11">
            <a:extLst>
              <a:ext uri="{FF2B5EF4-FFF2-40B4-BE49-F238E27FC236}">
                <a16:creationId xmlns:a16="http://schemas.microsoft.com/office/drawing/2014/main" id="{77E2B29E-30E1-4726-4DDB-2486D7DC8A35}"/>
              </a:ext>
            </a:extLst>
          </p:cNvPr>
          <p:cNvSpPr txBox="1"/>
          <p:nvPr/>
        </p:nvSpPr>
        <p:spPr>
          <a:xfrm>
            <a:off x="8343096" y="2784468"/>
            <a:ext cx="319803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t>Very strong or breakthrough</a:t>
            </a:r>
          </a:p>
        </p:txBody>
      </p:sp>
    </p:spTree>
    <p:extLst>
      <p:ext uri="{BB962C8B-B14F-4D97-AF65-F5344CB8AC3E}">
        <p14:creationId xmlns:p14="http://schemas.microsoft.com/office/powerpoint/2010/main" val="19525654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41BE0-4CDE-DF27-E28B-10448F8929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EE55B4-06DD-823D-6682-C6C764470514}"/>
              </a:ext>
            </a:extLst>
          </p:cNvPr>
          <p:cNvSpPr>
            <a:spLocks noGrp="1"/>
          </p:cNvSpPr>
          <p:nvPr>
            <p:ph type="title"/>
          </p:nvPr>
        </p:nvSpPr>
        <p:spPr/>
        <p:txBody>
          <a:bodyPr/>
          <a:lstStyle/>
          <a:p>
            <a:pPr>
              <a:lnSpc>
                <a:spcPct val="100000"/>
              </a:lnSpc>
            </a:pPr>
            <a:r>
              <a:rPr lang="en-BE" dirty="0">
                <a:latin typeface="EC Square Sans Pro"/>
              </a:rPr>
              <a:t>Agenda </a:t>
            </a:r>
            <a:endParaRPr lang="en-US" sz="2800" dirty="0">
              <a:latin typeface="EC Square Sans Pro"/>
            </a:endParaRPr>
          </a:p>
        </p:txBody>
      </p:sp>
      <p:sp>
        <p:nvSpPr>
          <p:cNvPr id="3" name="Text Placeholder 2">
            <a:extLst>
              <a:ext uri="{FF2B5EF4-FFF2-40B4-BE49-F238E27FC236}">
                <a16:creationId xmlns:a16="http://schemas.microsoft.com/office/drawing/2014/main" id="{0DA23511-0A89-12B5-AC72-2F68DBA176CF}"/>
              </a:ext>
            </a:extLst>
          </p:cNvPr>
          <p:cNvSpPr>
            <a:spLocks noGrp="1"/>
          </p:cNvSpPr>
          <p:nvPr>
            <p:ph type="body" idx="1"/>
          </p:nvPr>
        </p:nvSpPr>
        <p:spPr>
          <a:xfrm>
            <a:off x="839785" y="1150471"/>
            <a:ext cx="10512427" cy="5107454"/>
          </a:xfrm>
        </p:spPr>
        <p:txBody>
          <a:bodyPr/>
          <a:lstStyle/>
          <a:p>
            <a:pPr marL="76200" indent="0">
              <a:spcAft>
                <a:spcPts val="1400"/>
              </a:spcAft>
              <a:buNone/>
            </a:pPr>
            <a:endParaRPr lang="en-GB" sz="2000" dirty="0"/>
          </a:p>
          <a:p>
            <a:pPr marL="76200" indent="0">
              <a:spcAft>
                <a:spcPts val="1400"/>
              </a:spcAft>
              <a:buNone/>
            </a:pPr>
            <a:endParaRPr lang="en-GB" sz="2000" dirty="0"/>
          </a:p>
          <a:p>
            <a:pPr marL="76200" indent="0">
              <a:spcAft>
                <a:spcPts val="1400"/>
              </a:spcAft>
              <a:buNone/>
            </a:pPr>
            <a:endParaRPr lang="en-GB" dirty="0">
              <a:solidFill>
                <a:srgbClr val="521480"/>
              </a:solidFill>
            </a:endParaRPr>
          </a:p>
          <a:p>
            <a:pPr marL="76200" indent="0">
              <a:buNone/>
            </a:pPr>
            <a:endParaRPr lang="en-BE" dirty="0"/>
          </a:p>
        </p:txBody>
      </p:sp>
      <p:sp>
        <p:nvSpPr>
          <p:cNvPr id="4" name="Text Placeholder 2">
            <a:extLst>
              <a:ext uri="{FF2B5EF4-FFF2-40B4-BE49-F238E27FC236}">
                <a16:creationId xmlns:a16="http://schemas.microsoft.com/office/drawing/2014/main" id="{A2F0CB33-375A-F126-26E3-DD163CE3F9F8}"/>
              </a:ext>
            </a:extLst>
          </p:cNvPr>
          <p:cNvSpPr txBox="1">
            <a:spLocks/>
          </p:cNvSpPr>
          <p:nvPr/>
        </p:nvSpPr>
        <p:spPr>
          <a:xfrm>
            <a:off x="1357945" y="1750546"/>
            <a:ext cx="7978079" cy="3434102"/>
          </a:xfrm>
          <a:prstGeom prst="rect">
            <a:avLst/>
          </a:prstGeom>
          <a:noFill/>
          <a:ln>
            <a:noFill/>
          </a:ln>
        </p:spPr>
        <p:txBody>
          <a:bodyPr spcFirstLastPara="1" wrap="square" lIns="91425" tIns="45700" rIns="91425" bIns="45700" anchor="t" anchorCtr="0">
            <a:noAutofit/>
          </a:bodyPr>
          <a:lstStyle>
            <a:lvl1pPr marL="457200" lvl="0" indent="-381000" algn="l" defTabSz="914400" rtl="0" eaLnBrk="1" latinLnBrk="0" hangingPunct="1">
              <a:lnSpc>
                <a:spcPct val="100000"/>
              </a:lnSpc>
              <a:spcBef>
                <a:spcPts val="0"/>
              </a:spcBef>
              <a:spcAft>
                <a:spcPts val="0"/>
              </a:spcAft>
              <a:buClr>
                <a:schemeClr val="tx2"/>
              </a:buClr>
              <a:buSzPct val="75000"/>
              <a:buFont typeface="Arial" panose="020B0604020202020204" pitchFamily="34" charset="0"/>
              <a:buChar char="•"/>
              <a:defRPr sz="2400" b="0" i="0" kern="1200">
                <a:solidFill>
                  <a:schemeClr val="tx1"/>
                </a:solidFill>
                <a:latin typeface="EC Square Sans Pro" panose="02000506040000020004" pitchFamily="2" charset="0"/>
                <a:ea typeface="+mn-ea"/>
                <a:cs typeface="+mn-cs"/>
              </a:defRPr>
            </a:lvl1pPr>
            <a:lvl2pPr marL="914400" lvl="1" indent="-355600" algn="l" defTabSz="914400" rtl="0" eaLnBrk="1" latinLnBrk="0" hangingPunct="1">
              <a:lnSpc>
                <a:spcPct val="100000"/>
              </a:lnSpc>
              <a:spcBef>
                <a:spcPts val="0"/>
              </a:spcBef>
              <a:spcAft>
                <a:spcPts val="0"/>
              </a:spcAft>
              <a:buClr>
                <a:schemeClr val="tx2"/>
              </a:buClr>
              <a:buSzPct val="75000"/>
              <a:buFont typeface="Arial" panose="020B0604020202020204" pitchFamily="34" charset="0"/>
              <a:buChar char="•"/>
              <a:defRPr sz="2000" b="0" i="0" kern="1200">
                <a:solidFill>
                  <a:schemeClr val="tx1"/>
                </a:solidFill>
                <a:latin typeface="EC Square Sans Pro" panose="02000506040000020004" pitchFamily="2" charset="0"/>
                <a:ea typeface="+mn-ea"/>
                <a:cs typeface="+mn-cs"/>
              </a:defRPr>
            </a:lvl2pPr>
            <a:lvl3pPr marL="1371600" lvl="2" indent="-342900" algn="l" defTabSz="914400" rtl="0" eaLnBrk="1" latinLnBrk="0" hangingPunct="1">
              <a:lnSpc>
                <a:spcPct val="100000"/>
              </a:lnSpc>
              <a:spcBef>
                <a:spcPts val="1800"/>
              </a:spcBef>
              <a:spcAft>
                <a:spcPts val="0"/>
              </a:spcAft>
              <a:buSzPts val="1800"/>
              <a:buFont typeface="Arial" panose="020B0604020202020204" pitchFamily="34" charset="0"/>
              <a:buChar char="•"/>
              <a:defRPr sz="2000" kern="1200">
                <a:solidFill>
                  <a:schemeClr val="tx1"/>
                </a:solidFill>
                <a:latin typeface="+mn-lt"/>
                <a:ea typeface="+mn-ea"/>
                <a:cs typeface="+mn-cs"/>
              </a:defRPr>
            </a:lvl3pPr>
            <a:lvl4pPr marL="1828800" lvl="3" indent="-330200" algn="l" defTabSz="914400" rtl="0" eaLnBrk="1" latinLnBrk="0" hangingPunct="1">
              <a:lnSpc>
                <a:spcPct val="100000"/>
              </a:lnSpc>
              <a:spcBef>
                <a:spcPts val="1800"/>
              </a:spcBef>
              <a:spcAft>
                <a:spcPts val="0"/>
              </a:spcAft>
              <a:buSzPts val="1600"/>
              <a:buFont typeface="Arial" panose="020B0604020202020204" pitchFamily="34" charset="0"/>
              <a:buChar char="•"/>
              <a:defRPr sz="1800" kern="1200">
                <a:solidFill>
                  <a:schemeClr val="tx1"/>
                </a:solidFill>
                <a:latin typeface="+mn-lt"/>
                <a:ea typeface="+mn-ea"/>
                <a:cs typeface="+mn-cs"/>
              </a:defRPr>
            </a:lvl4pPr>
            <a:lvl5pPr marL="2286000" lvl="4" indent="-330200" algn="l" defTabSz="914400" rtl="0" eaLnBrk="1" latinLnBrk="0" hangingPunct="1">
              <a:lnSpc>
                <a:spcPct val="100000"/>
              </a:lnSpc>
              <a:spcBef>
                <a:spcPts val="1800"/>
              </a:spcBef>
              <a:spcAft>
                <a:spcPts val="0"/>
              </a:spcAft>
              <a:buSzPts val="16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18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EC Square Sans Pro"/>
              </a:rPr>
              <a:t>   9:45  Introduction/Policy Update - </a:t>
            </a:r>
            <a:r>
              <a:rPr lang="en-US" sz="2000" dirty="0">
                <a:solidFill>
                  <a:srgbClr val="000000"/>
                </a:solidFill>
                <a:latin typeface="EC Square Sans Pro"/>
              </a:rPr>
              <a:t>Rowan STEELE</a:t>
            </a:r>
            <a:endParaRPr lang="en-US" sz="2000" dirty="0">
              <a:solidFill>
                <a:srgbClr val="000000"/>
              </a:solidFill>
            </a:endParaRPr>
          </a:p>
          <a:p>
            <a:pPr marL="76200" indent="0">
              <a:lnSpc>
                <a:spcPct val="150000"/>
              </a:lnSpc>
              <a:buNone/>
            </a:pPr>
            <a:r>
              <a:rPr lang="en-US" sz="2000" dirty="0">
                <a:latin typeface="EC Square Sans Pro"/>
              </a:rPr>
              <a:t>  9:50 NZT Call (45 mins) - </a:t>
            </a:r>
            <a:r>
              <a:rPr lang="en-US" sz="2000" dirty="0">
                <a:solidFill>
                  <a:srgbClr val="000000"/>
                </a:solidFill>
                <a:latin typeface="EC Square Sans Pro"/>
              </a:rPr>
              <a:t>Susanna GALLONI, Lara TASSAN ZANIN</a:t>
            </a:r>
          </a:p>
          <a:p>
            <a:pPr marL="76200" indent="0">
              <a:lnSpc>
                <a:spcPct val="150000"/>
              </a:lnSpc>
              <a:buNone/>
            </a:pPr>
            <a:r>
              <a:rPr lang="en-US" sz="2000" dirty="0">
                <a:latin typeface="EC Square Sans Pro"/>
              </a:rPr>
              <a:t>10:45 Do Not Significant Harm - Rowan STEELE</a:t>
            </a:r>
            <a:endParaRPr lang="en-US" sz="2000" dirty="0"/>
          </a:p>
          <a:p>
            <a:pPr marL="76200" indent="0">
              <a:lnSpc>
                <a:spcPct val="150000"/>
              </a:lnSpc>
              <a:buNone/>
            </a:pPr>
            <a:r>
              <a:rPr lang="en-US" sz="2000" dirty="0">
                <a:latin typeface="EC Square Sans Pro"/>
              </a:rPr>
              <a:t>10:50 Heat Call - Rowan STEELE</a:t>
            </a:r>
          </a:p>
          <a:p>
            <a:pPr marL="76200" indent="0">
              <a:lnSpc>
                <a:spcPct val="150000"/>
              </a:lnSpc>
              <a:buNone/>
            </a:pPr>
            <a:r>
              <a:rPr lang="en-US" sz="2000">
                <a:latin typeface="EC Square Sans Pro"/>
              </a:rPr>
              <a:t>11:05 </a:t>
            </a:r>
            <a:r>
              <a:rPr lang="en-US" sz="2000" dirty="0">
                <a:latin typeface="EC Square Sans Pro"/>
              </a:rPr>
              <a:t>Hydrogen Call - Lara TASSAN ZANIN</a:t>
            </a:r>
          </a:p>
          <a:p>
            <a:pPr marL="76200" indent="0">
              <a:lnSpc>
                <a:spcPct val="150000"/>
              </a:lnSpc>
              <a:buNone/>
            </a:pPr>
            <a:r>
              <a:rPr lang="en-US" sz="2000" dirty="0">
                <a:latin typeface="EC Square Sans Pro"/>
              </a:rPr>
              <a:t>11:10 Q&amp;A (20 mins)</a:t>
            </a:r>
          </a:p>
          <a:p>
            <a:pPr marL="76200" indent="0">
              <a:lnSpc>
                <a:spcPct val="150000"/>
              </a:lnSpc>
              <a:buNone/>
            </a:pPr>
            <a:r>
              <a:rPr lang="en-US" sz="2000" dirty="0">
                <a:latin typeface="EC Square Sans Pro"/>
              </a:rPr>
              <a:t>11:30 Coffee Break</a:t>
            </a:r>
            <a:endParaRPr lang="en-GB" sz="2000" dirty="0">
              <a:latin typeface="EC Square Sans Pro"/>
            </a:endParaRPr>
          </a:p>
          <a:p>
            <a:pPr marL="76200" indent="0">
              <a:spcAft>
                <a:spcPts val="1400"/>
              </a:spcAft>
              <a:buFont typeface="Arial" panose="020B0604020202020204" pitchFamily="34" charset="0"/>
              <a:buNone/>
            </a:pPr>
            <a:endParaRPr lang="en-GB" sz="2000" dirty="0"/>
          </a:p>
          <a:p>
            <a:pPr marL="76200" indent="0">
              <a:spcAft>
                <a:spcPts val="1400"/>
              </a:spcAft>
              <a:buFont typeface="Arial" panose="020B0604020202020204" pitchFamily="34" charset="0"/>
              <a:buNone/>
            </a:pPr>
            <a:endParaRPr lang="en-GB" sz="2000" dirty="0"/>
          </a:p>
          <a:p>
            <a:pPr marL="76200" indent="0">
              <a:spcAft>
                <a:spcPts val="1400"/>
              </a:spcAft>
              <a:buFont typeface="Arial" panose="020B0604020202020204" pitchFamily="34" charset="0"/>
              <a:buNone/>
            </a:pPr>
            <a:endParaRPr lang="en-GB" sz="2000" dirty="0"/>
          </a:p>
          <a:p>
            <a:pPr marL="76200" indent="0">
              <a:spcAft>
                <a:spcPts val="1400"/>
              </a:spcAft>
              <a:buFont typeface="Arial" panose="020B0604020202020204" pitchFamily="34" charset="0"/>
              <a:buNone/>
            </a:pPr>
            <a:r>
              <a:rPr lang="en-GB" sz="2000" dirty="0">
                <a:latin typeface="EC Square Sans Pro"/>
              </a:rPr>
              <a:t> </a:t>
            </a:r>
          </a:p>
          <a:p>
            <a:pPr marL="76200" indent="0">
              <a:spcAft>
                <a:spcPts val="1400"/>
              </a:spcAft>
              <a:buFont typeface="Arial" panose="020B0604020202020204" pitchFamily="34" charset="0"/>
              <a:buNone/>
            </a:pPr>
            <a:endParaRPr lang="en-GB" sz="2000" dirty="0"/>
          </a:p>
          <a:p>
            <a:pPr marL="76200" indent="0">
              <a:spcAft>
                <a:spcPts val="1400"/>
              </a:spcAft>
              <a:buFont typeface="Arial" panose="020B0604020202020204" pitchFamily="34" charset="0"/>
              <a:buNone/>
            </a:pPr>
            <a:endParaRPr lang="en-GB" dirty="0">
              <a:solidFill>
                <a:srgbClr val="521480"/>
              </a:solidFill>
            </a:endParaRPr>
          </a:p>
          <a:p>
            <a:pPr marL="76200" indent="0">
              <a:buFont typeface="Arial" panose="020B0604020202020204" pitchFamily="34" charset="0"/>
              <a:buNone/>
            </a:pPr>
            <a:endParaRPr lang="en-BE" dirty="0"/>
          </a:p>
        </p:txBody>
      </p:sp>
    </p:spTree>
    <p:extLst>
      <p:ext uri="{BB962C8B-B14F-4D97-AF65-F5344CB8AC3E}">
        <p14:creationId xmlns:p14="http://schemas.microsoft.com/office/powerpoint/2010/main" val="32498946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18805-2927-764B-C947-49C00C9E768E}"/>
              </a:ext>
            </a:extLst>
          </p:cNvPr>
          <p:cNvSpPr>
            <a:spLocks noGrp="1"/>
          </p:cNvSpPr>
          <p:nvPr>
            <p:ph type="title"/>
          </p:nvPr>
        </p:nvSpPr>
        <p:spPr/>
        <p:txBody>
          <a:bodyPr/>
          <a:lstStyle/>
          <a:p>
            <a:r>
              <a:rPr lang="en-US" sz="4000">
                <a:latin typeface="+mn-lt"/>
              </a:rPr>
              <a:t>Degree of Innovation: types of innovative actions</a:t>
            </a:r>
          </a:p>
        </p:txBody>
      </p:sp>
      <p:sp>
        <p:nvSpPr>
          <p:cNvPr id="3" name="Text Placeholder 2">
            <a:extLst>
              <a:ext uri="{FF2B5EF4-FFF2-40B4-BE49-F238E27FC236}">
                <a16:creationId xmlns:a16="http://schemas.microsoft.com/office/drawing/2014/main" id="{D80546C7-0F14-DA7B-7307-00F56F34A5C7}"/>
              </a:ext>
            </a:extLst>
          </p:cNvPr>
          <p:cNvSpPr>
            <a:spLocks noGrp="1"/>
          </p:cNvSpPr>
          <p:nvPr>
            <p:ph type="body" idx="1"/>
          </p:nvPr>
        </p:nvSpPr>
        <p:spPr/>
        <p:txBody>
          <a:bodyPr/>
          <a:lstStyle/>
          <a:p>
            <a:pPr marL="180000" indent="0">
              <a:spcAft>
                <a:spcPts val="600"/>
              </a:spcAft>
              <a:buNone/>
            </a:pPr>
            <a:r>
              <a:rPr lang="en-IE" sz="2000"/>
              <a:t>The Innovation Fund aims to support </a:t>
            </a:r>
            <a:r>
              <a:rPr lang="en-IE" sz="2000" u="sng"/>
              <a:t>technologies</a:t>
            </a:r>
            <a:r>
              <a:rPr lang="en-IE" sz="2000"/>
              <a:t>, </a:t>
            </a:r>
            <a:r>
              <a:rPr lang="en-IE" sz="2000" u="sng"/>
              <a:t>business models </a:t>
            </a:r>
            <a:r>
              <a:rPr lang="en-IE" sz="2000"/>
              <a:t>and </a:t>
            </a:r>
            <a:r>
              <a:rPr lang="en-IE" sz="2000" u="sng"/>
              <a:t>processes </a:t>
            </a:r>
            <a:r>
              <a:rPr lang="en-IE" sz="2000"/>
              <a:t>that are not yet commercially available:</a:t>
            </a:r>
          </a:p>
          <a:p>
            <a:pPr marL="180000" indent="0">
              <a:spcAft>
                <a:spcPts val="600"/>
              </a:spcAft>
              <a:buNone/>
            </a:pPr>
            <a:endParaRPr lang="en-IE" sz="2000"/>
          </a:p>
          <a:p>
            <a:pPr>
              <a:spcAft>
                <a:spcPts val="600"/>
              </a:spcAft>
            </a:pPr>
            <a:r>
              <a:rPr lang="en-US" sz="2000" b="1"/>
              <a:t>First-of-a-kind </a:t>
            </a:r>
            <a:r>
              <a:rPr lang="en-US" sz="2000" b="1" err="1"/>
              <a:t>commercialisation</a:t>
            </a:r>
            <a:r>
              <a:rPr lang="en-US" sz="2000"/>
              <a:t> or </a:t>
            </a:r>
            <a:r>
              <a:rPr lang="en-US" sz="2000" b="1"/>
              <a:t>large-scale commercial size demonstration </a:t>
            </a:r>
            <a:r>
              <a:rPr lang="en-US" sz="2000"/>
              <a:t>of technologies, processes or business models previously proven at pilot or smaller scale, or large-scale demonstration plants</a:t>
            </a:r>
          </a:p>
          <a:p>
            <a:pPr>
              <a:spcAft>
                <a:spcPts val="600"/>
              </a:spcAft>
            </a:pPr>
            <a:r>
              <a:rPr lang="en-US" sz="2000"/>
              <a:t>A </a:t>
            </a:r>
            <a:r>
              <a:rPr lang="en-US" sz="2000" b="1"/>
              <a:t>second or more of a kind </a:t>
            </a:r>
            <a:r>
              <a:rPr lang="en-US" sz="2000" b="1" err="1"/>
              <a:t>commercialisation</a:t>
            </a:r>
            <a:r>
              <a:rPr lang="en-US" sz="2000"/>
              <a:t>, under certain conditions. In particular, where the relevant costs remain a significant share of total costs that prohibit </a:t>
            </a:r>
            <a:r>
              <a:rPr lang="en-US" sz="2000" err="1"/>
              <a:t>commercialisation</a:t>
            </a:r>
            <a:r>
              <a:rPr lang="en-US" sz="2000"/>
              <a:t> without further public support.</a:t>
            </a:r>
            <a:r>
              <a:rPr lang="en-US" sz="2000">
                <a:effectLst/>
              </a:rPr>
              <a:t> Innovation beyond incremental must still be demonstrated.</a:t>
            </a:r>
          </a:p>
          <a:p>
            <a:pPr>
              <a:spcAft>
                <a:spcPts val="600"/>
              </a:spcAft>
            </a:pPr>
            <a:r>
              <a:rPr lang="en-IE" sz="2000" b="1" kern="1200">
                <a:ea typeface="Times New Roman" panose="02020603050405020304" pitchFamily="18" charset="0"/>
                <a:cs typeface="Arial"/>
              </a:rPr>
              <a:t>Innovative smaller demonstrations or pilot plants</a:t>
            </a:r>
            <a:r>
              <a:rPr lang="en-IE" sz="2000" kern="1200">
                <a:cs typeface="Arial"/>
              </a:rPr>
              <a:t>, </a:t>
            </a:r>
            <a:r>
              <a:rPr lang="en-IE" sz="2000" b="0" kern="1200">
                <a:ea typeface="Times New Roman" panose="02020603050405020304" pitchFamily="18" charset="0"/>
                <a:cs typeface="Arial"/>
              </a:rPr>
              <a:t>especially if this is the right scale at which technology needs to be proven before moving to a larger scale demonstration</a:t>
            </a:r>
          </a:p>
          <a:p>
            <a:pPr>
              <a:spcAft>
                <a:spcPts val="600"/>
              </a:spcAft>
            </a:pPr>
            <a:r>
              <a:rPr lang="en-IE" sz="2000"/>
              <a:t>Projects aimed at demonstrated </a:t>
            </a:r>
            <a:r>
              <a:rPr lang="en-IE" sz="2000" b="1"/>
              <a:t>scaling up </a:t>
            </a:r>
            <a:r>
              <a:rPr lang="en-IE" sz="2000"/>
              <a:t>of innovative techniques</a:t>
            </a:r>
            <a:r>
              <a:rPr lang="en-IE" sz="2000">
                <a:effectLst/>
              </a:rPr>
              <a:t>, processes and technologies for their broad roll-out</a:t>
            </a:r>
            <a:r>
              <a:rPr lang="en-IE" sz="2000"/>
              <a:t>, which contribute significantly to the decarbonisation of the IF sectors</a:t>
            </a:r>
          </a:p>
          <a:p>
            <a:pPr marL="180000" indent="0">
              <a:buNone/>
            </a:pPr>
            <a:endParaRPr lang="en-IE" sz="3200"/>
          </a:p>
          <a:p>
            <a:endParaRPr lang="en-IE"/>
          </a:p>
        </p:txBody>
      </p:sp>
    </p:spTree>
    <p:extLst>
      <p:ext uri="{BB962C8B-B14F-4D97-AF65-F5344CB8AC3E}">
        <p14:creationId xmlns:p14="http://schemas.microsoft.com/office/powerpoint/2010/main" val="3572938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03258-C269-901A-42E1-72211EB2C036}"/>
              </a:ext>
            </a:extLst>
          </p:cNvPr>
          <p:cNvSpPr>
            <a:spLocks noGrp="1"/>
          </p:cNvSpPr>
          <p:nvPr>
            <p:ph type="title"/>
          </p:nvPr>
        </p:nvSpPr>
        <p:spPr>
          <a:xfrm>
            <a:off x="841248" y="365760"/>
            <a:ext cx="10515600" cy="1325880"/>
          </a:xfrm>
        </p:spPr>
        <p:txBody>
          <a:bodyPr wrap="square" anchor="ctr">
            <a:normAutofit/>
          </a:bodyPr>
          <a:lstStyle/>
          <a:p>
            <a:r>
              <a:rPr lang="en-US"/>
              <a:t>References to Innovation Fund projects</a:t>
            </a:r>
          </a:p>
        </p:txBody>
      </p:sp>
      <p:sp>
        <p:nvSpPr>
          <p:cNvPr id="13" name="Text Placeholder 2">
            <a:extLst>
              <a:ext uri="{FF2B5EF4-FFF2-40B4-BE49-F238E27FC236}">
                <a16:creationId xmlns:a16="http://schemas.microsoft.com/office/drawing/2014/main" id="{3AFD5623-E58A-3BC9-CE49-97AF5FDD0466}"/>
              </a:ext>
            </a:extLst>
          </p:cNvPr>
          <p:cNvSpPr>
            <a:spLocks noGrp="1"/>
          </p:cNvSpPr>
          <p:nvPr>
            <p:ph type="body" sz="quarter" idx="4294967295"/>
          </p:nvPr>
        </p:nvSpPr>
        <p:spPr>
          <a:xfrm>
            <a:off x="841248" y="1882139"/>
            <a:ext cx="5067300" cy="4351338"/>
          </a:xfrm>
          <a:prstGeom prst="rect">
            <a:avLst/>
          </a:prstGeom>
          <a:noFill/>
          <a:ln>
            <a:noFill/>
          </a:ln>
        </p:spPr>
        <p:txBody>
          <a:bodyPr anchor="t">
            <a:normAutofit/>
          </a:bodyPr>
          <a:lstStyle/>
          <a:p>
            <a:pPr>
              <a:buClr>
                <a:schemeClr val="tx2"/>
              </a:buClr>
            </a:pPr>
            <a:r>
              <a:rPr lang="en-US" sz="2400" kern="1200"/>
              <a:t>Proposals focusing on innovations similar to the ones of ongoing Innovation Fund projects, must clearly justify where the new innovative elements lie </a:t>
            </a:r>
          </a:p>
          <a:p>
            <a:pPr>
              <a:spcBef>
                <a:spcPts val="900"/>
              </a:spcBef>
              <a:spcAft>
                <a:spcPts val="900"/>
              </a:spcAft>
              <a:buClr>
                <a:schemeClr val="tx2"/>
              </a:buClr>
            </a:pPr>
            <a:r>
              <a:rPr lang="en-US" sz="2400" kern="1200"/>
              <a:t>Such projects may receive a lower score </a:t>
            </a:r>
          </a:p>
          <a:p>
            <a:pPr>
              <a:buClr>
                <a:schemeClr val="tx2"/>
              </a:buClr>
            </a:pPr>
            <a:r>
              <a:rPr lang="en-US" sz="2400" kern="1200"/>
              <a:t>Consult the list of funded Innovation Fund projects (</a:t>
            </a:r>
            <a:r>
              <a:rPr lang="en-US" sz="2400" kern="1200">
                <a:hlinkClick r:id="rId3">
                  <a:extLst>
                    <a:ext uri="{A12FA001-AC4F-418D-AE19-62706E023703}">
                      <ahyp:hlinkClr xmlns:ahyp="http://schemas.microsoft.com/office/drawing/2018/hyperlinkcolor" val="tx"/>
                    </a:ext>
                  </a:extLst>
                </a:hlinkClick>
              </a:rPr>
              <a:t>Innovation Fund Project Portfolio Dashboard</a:t>
            </a:r>
            <a:r>
              <a:rPr lang="en-US" sz="2400" kern="1200"/>
              <a:t>)</a:t>
            </a:r>
          </a:p>
        </p:txBody>
      </p:sp>
      <p:pic>
        <p:nvPicPr>
          <p:cNvPr id="14" name="Picture 13">
            <a:extLst>
              <a:ext uri="{FF2B5EF4-FFF2-40B4-BE49-F238E27FC236}">
                <a16:creationId xmlns:a16="http://schemas.microsoft.com/office/drawing/2014/main" id="{73412D87-8797-7549-EEC1-5151B2F974BB}"/>
              </a:ext>
            </a:extLst>
          </p:cNvPr>
          <p:cNvPicPr>
            <a:picLocks noChangeAspect="1"/>
          </p:cNvPicPr>
          <p:nvPr/>
        </p:nvPicPr>
        <p:blipFill>
          <a:blip r:embed="rId4"/>
          <a:stretch>
            <a:fillRect/>
          </a:stretch>
        </p:blipFill>
        <p:spPr>
          <a:xfrm>
            <a:off x="6283452" y="1882139"/>
            <a:ext cx="5419592" cy="3549831"/>
          </a:xfrm>
          <a:prstGeom prst="rect">
            <a:avLst/>
          </a:prstGeom>
          <a:noFill/>
          <a:ln>
            <a:noFill/>
          </a:ln>
        </p:spPr>
      </p:pic>
    </p:spTree>
    <p:extLst>
      <p:ext uri="{BB962C8B-B14F-4D97-AF65-F5344CB8AC3E}">
        <p14:creationId xmlns:p14="http://schemas.microsoft.com/office/powerpoint/2010/main" val="35294786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03258-C269-901A-42E1-72211EB2C036}"/>
              </a:ext>
            </a:extLst>
          </p:cNvPr>
          <p:cNvSpPr>
            <a:spLocks noGrp="1"/>
          </p:cNvSpPr>
          <p:nvPr>
            <p:ph type="title"/>
          </p:nvPr>
        </p:nvSpPr>
        <p:spPr/>
        <p:txBody>
          <a:bodyPr/>
          <a:lstStyle/>
          <a:p>
            <a:r>
              <a:rPr lang="en-US"/>
              <a:t>Degree of Innovation for topic General - SSP </a:t>
            </a:r>
            <a:endParaRPr lang="en-GB"/>
          </a:p>
        </p:txBody>
      </p:sp>
      <p:sp>
        <p:nvSpPr>
          <p:cNvPr id="3" name="Text Placeholder 2">
            <a:extLst>
              <a:ext uri="{FF2B5EF4-FFF2-40B4-BE49-F238E27FC236}">
                <a16:creationId xmlns:a16="http://schemas.microsoft.com/office/drawing/2014/main" id="{10DEE1F2-441D-4CD6-868A-86418CFA9B67}"/>
              </a:ext>
            </a:extLst>
          </p:cNvPr>
          <p:cNvSpPr>
            <a:spLocks noGrp="1"/>
          </p:cNvSpPr>
          <p:nvPr>
            <p:ph type="body" idx="1"/>
          </p:nvPr>
        </p:nvSpPr>
        <p:spPr/>
        <p:txBody>
          <a:bodyPr/>
          <a:lstStyle/>
          <a:p>
            <a:pPr marL="180000" indent="0">
              <a:spcAft>
                <a:spcPts val="1200"/>
              </a:spcAft>
              <a:buNone/>
            </a:pPr>
            <a:r>
              <a:rPr lang="en-IE" b="1">
                <a:solidFill>
                  <a:schemeClr val="accent5"/>
                </a:solidFill>
              </a:rPr>
              <a:t>Innovation at national level:</a:t>
            </a:r>
          </a:p>
          <a:p>
            <a:pPr>
              <a:spcAft>
                <a:spcPts val="1200"/>
              </a:spcAft>
            </a:pPr>
            <a:r>
              <a:rPr lang="en-IE" sz="2800"/>
              <a:t>For </a:t>
            </a:r>
            <a:r>
              <a:rPr lang="en-IE" sz="2800" b="1"/>
              <a:t>small-scale projects </a:t>
            </a:r>
            <a:r>
              <a:rPr lang="en-IE" sz="2800"/>
              <a:t>(INNOVFUND-2025-NZT-GENERAL-SSP), the reference point can be at </a:t>
            </a:r>
            <a:r>
              <a:rPr lang="en-IE" sz="2800" b="1"/>
              <a:t>European</a:t>
            </a:r>
            <a:r>
              <a:rPr lang="en-IE" sz="2800"/>
              <a:t> or </a:t>
            </a:r>
            <a:r>
              <a:rPr lang="en-IE" sz="2800" b="1"/>
              <a:t>national level</a:t>
            </a:r>
          </a:p>
          <a:p>
            <a:pPr>
              <a:spcAft>
                <a:spcPts val="1200"/>
              </a:spcAft>
            </a:pPr>
            <a:r>
              <a:rPr lang="en-IE" sz="2800"/>
              <a:t>For </a:t>
            </a:r>
            <a:r>
              <a:rPr lang="en-IE" sz="2800" b="1"/>
              <a:t>innovations at national level</a:t>
            </a:r>
            <a:r>
              <a:rPr lang="en-IE" sz="2800"/>
              <a:t>: the geographical reference of the </a:t>
            </a:r>
            <a:r>
              <a:rPr lang="en-IE" sz="2800" b="1"/>
              <a:t>state of the art must be the country where the project will be implemented</a:t>
            </a:r>
            <a:r>
              <a:rPr lang="en-IE" sz="2800"/>
              <a:t>. The proposal should demonstrate how it goes beyond this national state-of-the-art</a:t>
            </a:r>
          </a:p>
          <a:p>
            <a:pPr>
              <a:spcAft>
                <a:spcPts val="1200"/>
              </a:spcAft>
            </a:pPr>
            <a:r>
              <a:rPr lang="en-IE" sz="2800"/>
              <a:t>Proposals going beyond state of the art at national level can meet the minimum threshold of this criterion; however, if a proposal is also going beyond the state of the art at European level, it may receive a higher score</a:t>
            </a:r>
          </a:p>
        </p:txBody>
      </p:sp>
    </p:spTree>
    <p:extLst>
      <p:ext uri="{BB962C8B-B14F-4D97-AF65-F5344CB8AC3E}">
        <p14:creationId xmlns:p14="http://schemas.microsoft.com/office/powerpoint/2010/main" val="16970605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085C207-B8BD-D018-C440-BCB4D2826CA6}"/>
              </a:ext>
            </a:extLst>
          </p:cNvPr>
          <p:cNvSpPr>
            <a:spLocks noGrp="1"/>
          </p:cNvSpPr>
          <p:nvPr>
            <p:ph type="title"/>
          </p:nvPr>
        </p:nvSpPr>
        <p:spPr/>
        <p:txBody>
          <a:bodyPr/>
          <a:lstStyle/>
          <a:p>
            <a:r>
              <a:rPr lang="en-IE"/>
              <a:t>Lessons learned: Degree of Innovation</a:t>
            </a:r>
          </a:p>
        </p:txBody>
      </p:sp>
      <p:graphicFrame>
        <p:nvGraphicFramePr>
          <p:cNvPr id="14" name="Diagram 13">
            <a:extLst>
              <a:ext uri="{FF2B5EF4-FFF2-40B4-BE49-F238E27FC236}">
                <a16:creationId xmlns:a16="http://schemas.microsoft.com/office/drawing/2014/main" id="{FEBA18F7-2001-62E8-C8F2-82D3171B52B3}"/>
              </a:ext>
            </a:extLst>
          </p:cNvPr>
          <p:cNvGraphicFramePr/>
          <p:nvPr/>
        </p:nvGraphicFramePr>
        <p:xfrm>
          <a:off x="936171" y="1253067"/>
          <a:ext cx="10416043" cy="45816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25073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979E0C-105C-1E85-4862-E14DB51DB528}"/>
              </a:ext>
            </a:extLst>
          </p:cNvPr>
          <p:cNvSpPr>
            <a:spLocks noGrp="1"/>
          </p:cNvSpPr>
          <p:nvPr>
            <p:ph type="ctrTitle"/>
          </p:nvPr>
        </p:nvSpPr>
        <p:spPr/>
        <p:txBody>
          <a:bodyPr/>
          <a:lstStyle/>
          <a:p>
            <a:r>
              <a:rPr lang="en-IE"/>
              <a:t>GHG emission avoidance </a:t>
            </a:r>
          </a:p>
        </p:txBody>
      </p:sp>
    </p:spTree>
    <p:extLst>
      <p:ext uri="{BB962C8B-B14F-4D97-AF65-F5344CB8AC3E}">
        <p14:creationId xmlns:p14="http://schemas.microsoft.com/office/powerpoint/2010/main" val="5855746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9788" y="313858"/>
            <a:ext cx="10512426" cy="836613"/>
          </a:xfrm>
        </p:spPr>
        <p:txBody>
          <a:bodyPr wrap="square" anchor="ctr">
            <a:normAutofit/>
          </a:bodyPr>
          <a:lstStyle/>
          <a:p>
            <a:r>
              <a:rPr lang="en-IE"/>
              <a:t>GHG emission avoidance potential</a:t>
            </a:r>
            <a:endParaRPr lang="en-GB"/>
          </a:p>
        </p:txBody>
      </p:sp>
      <p:sp>
        <p:nvSpPr>
          <p:cNvPr id="5" name="Title 2">
            <a:extLst>
              <a:ext uri="{FF2B5EF4-FFF2-40B4-BE49-F238E27FC236}">
                <a16:creationId xmlns:a16="http://schemas.microsoft.com/office/drawing/2014/main" id="{BD8BCA76-F6BA-9E44-AAF6-35050FBA5B76}"/>
              </a:ext>
            </a:extLst>
          </p:cNvPr>
          <p:cNvSpPr txBox="1">
            <a:spLocks/>
          </p:cNvSpPr>
          <p:nvPr/>
        </p:nvSpPr>
        <p:spPr>
          <a:xfrm>
            <a:off x="1043610" y="337089"/>
            <a:ext cx="10515600" cy="782357"/>
          </a:xfrm>
          <a:prstGeom prst="rect">
            <a:avLst/>
          </a:prstGeom>
        </p:spPr>
        <p:txBody>
          <a:bodyPr vert="horz" lIns="91440" tIns="45720" rIns="91440" bIns="0" rtlCol="0" anchor="t"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000" b="0" i="0" u="none" strike="noStrike" kern="1200" cap="none" spc="0" normalizeH="0" baseline="0" noProof="0">
              <a:ln>
                <a:noFill/>
              </a:ln>
              <a:effectLst/>
              <a:uLnTx/>
              <a:uFillTx/>
              <a:latin typeface="Arial"/>
              <a:ea typeface="+mj-ea"/>
              <a:cs typeface="+mj-cs"/>
            </a:endParaRPr>
          </a:p>
        </p:txBody>
      </p:sp>
      <p:sp>
        <p:nvSpPr>
          <p:cNvPr id="16" name="Content Placeholder 1"/>
          <p:cNvSpPr txBox="1">
            <a:spLocks/>
          </p:cNvSpPr>
          <p:nvPr/>
        </p:nvSpPr>
        <p:spPr>
          <a:xfrm>
            <a:off x="1721329" y="1825625"/>
            <a:ext cx="9414285" cy="3908426"/>
          </a:xfrm>
          <a:prstGeom prst="rect">
            <a:avLst/>
          </a:prstGeom>
        </p:spPr>
        <p:txBody>
          <a:bodyPr lIns="91440" tIns="45720" rIns="91440" bIns="45720" anchor="t"/>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tx1"/>
              </a:buClr>
              <a:buNone/>
            </a:pPr>
            <a:endParaRPr lang="en-GB">
              <a:solidFill>
                <a:schemeClr val="tx2"/>
              </a:solidFill>
              <a:cs typeface="Arial"/>
            </a:endParaRPr>
          </a:p>
        </p:txBody>
      </p:sp>
      <p:graphicFrame>
        <p:nvGraphicFramePr>
          <p:cNvPr id="18" name="Text Placeholder 3">
            <a:extLst>
              <a:ext uri="{FF2B5EF4-FFF2-40B4-BE49-F238E27FC236}">
                <a16:creationId xmlns:a16="http://schemas.microsoft.com/office/drawing/2014/main" id="{7F315165-2FE5-A080-74B0-967A795C8B9D}"/>
              </a:ext>
            </a:extLst>
          </p:cNvPr>
          <p:cNvGraphicFramePr/>
          <p:nvPr/>
        </p:nvGraphicFramePr>
        <p:xfrm>
          <a:off x="839788" y="1220379"/>
          <a:ext cx="10512426" cy="4756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863232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a:extLst>
              <a:ext uri="{FF2B5EF4-FFF2-40B4-BE49-F238E27FC236}">
                <a16:creationId xmlns:a16="http://schemas.microsoft.com/office/drawing/2014/main" id="{64730530-0C0A-0EAE-3CB7-93BFF753FFC8}"/>
              </a:ext>
            </a:extLst>
          </p:cNvPr>
          <p:cNvCxnSpPr>
            <a:cxnSpLocks/>
          </p:cNvCxnSpPr>
          <p:nvPr/>
        </p:nvCxnSpPr>
        <p:spPr>
          <a:xfrm flipV="1">
            <a:off x="9919192" y="3220278"/>
            <a:ext cx="0" cy="1850740"/>
          </a:xfrm>
          <a:prstGeom prst="straightConnector1">
            <a:avLst/>
          </a:prstGeom>
          <a:ln w="28575">
            <a:solidFill>
              <a:srgbClr val="007573"/>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0CB161C-4AB8-26EB-EC69-5017A2EA934B}"/>
              </a:ext>
            </a:extLst>
          </p:cNvPr>
          <p:cNvSpPr>
            <a:spLocks noGrp="1"/>
          </p:cNvSpPr>
          <p:nvPr>
            <p:ph type="title"/>
          </p:nvPr>
        </p:nvSpPr>
        <p:spPr/>
        <p:txBody>
          <a:bodyPr/>
          <a:lstStyle/>
          <a:p>
            <a:r>
              <a:rPr lang="en-IE"/>
              <a:t>GHG emission avoidance potential</a:t>
            </a:r>
            <a:br>
              <a:rPr lang="en-IE"/>
            </a:br>
            <a:r>
              <a:rPr lang="en-IE" sz="2800"/>
              <a:t>Emission Avoidance</a:t>
            </a:r>
          </a:p>
        </p:txBody>
      </p:sp>
      <p:sp>
        <p:nvSpPr>
          <p:cNvPr id="4" name="Text Placeholder 2">
            <a:extLst>
              <a:ext uri="{FF2B5EF4-FFF2-40B4-BE49-F238E27FC236}">
                <a16:creationId xmlns:a16="http://schemas.microsoft.com/office/drawing/2014/main" id="{9A104A9A-2E17-62D0-66D9-1D660AF9B145}"/>
              </a:ext>
            </a:extLst>
          </p:cNvPr>
          <p:cNvSpPr>
            <a:spLocks noGrp="1"/>
          </p:cNvSpPr>
          <p:nvPr>
            <p:ph type="body" idx="1"/>
          </p:nvPr>
        </p:nvSpPr>
        <p:spPr>
          <a:xfrm>
            <a:off x="303615" y="1512668"/>
            <a:ext cx="8370476" cy="4482472"/>
          </a:xfrm>
        </p:spPr>
        <p:txBody>
          <a:bodyPr/>
          <a:lstStyle/>
          <a:p>
            <a:r>
              <a:rPr lang="en-IE" b="1"/>
              <a:t>Absolute GHG emission avoidance</a:t>
            </a:r>
            <a:r>
              <a:rPr lang="en-IE"/>
              <a:t>: difference between the expected GHG emissions of the proposed project and the GHG emissions in the reference scenario during 10 years after entry into operation</a:t>
            </a:r>
          </a:p>
          <a:p>
            <a:endParaRPr lang="en-IE"/>
          </a:p>
          <a:p>
            <a:r>
              <a:rPr lang="en-IE" b="1"/>
              <a:t>Relative GHG emission avoidance</a:t>
            </a:r>
            <a:r>
              <a:rPr lang="en-IE"/>
              <a:t>: absolute GHG emission avoidance divided by the GHG emissions in the reference scenario over the same 10 years period</a:t>
            </a:r>
          </a:p>
          <a:p>
            <a:pPr marL="180000" indent="0">
              <a:buNone/>
            </a:pPr>
            <a:endParaRPr lang="en-IE"/>
          </a:p>
          <a:p>
            <a:pPr marL="180000" lvl="1" indent="0">
              <a:buNone/>
            </a:pPr>
            <a:r>
              <a:rPr lang="en-GB"/>
              <a:t>The calculation must be done:</a:t>
            </a:r>
          </a:p>
          <a:p>
            <a:pPr lvl="1"/>
            <a:r>
              <a:rPr lang="en-GB"/>
              <a:t>using the relevant GHG emission avoidance calculator </a:t>
            </a:r>
          </a:p>
          <a:p>
            <a:pPr lvl="1"/>
            <a:r>
              <a:rPr lang="en-GB"/>
              <a:t>following the </a:t>
            </a:r>
            <a:r>
              <a:rPr lang="en-US">
                <a:solidFill>
                  <a:srgbClr val="007573"/>
                </a:solidFill>
                <a:hlinkClick r:id="rId3">
                  <a:extLst>
                    <a:ext uri="{A12FA001-AC4F-418D-AE19-62706E023703}">
                      <ahyp:hlinkClr xmlns:ahyp="http://schemas.microsoft.com/office/drawing/2018/hyperlinkcolor" val="tx"/>
                    </a:ext>
                  </a:extLst>
                </a:hlinkClick>
              </a:rPr>
              <a:t>Methodology for GHG Emission Avoidance Calculation</a:t>
            </a:r>
            <a:endParaRPr lang="en-IE">
              <a:solidFill>
                <a:srgbClr val="007573"/>
              </a:solidFill>
            </a:endParaRPr>
          </a:p>
          <a:p>
            <a:endParaRPr lang="en-IE"/>
          </a:p>
          <a:p>
            <a:endParaRPr lang="en-IE"/>
          </a:p>
          <a:p>
            <a:endParaRPr lang="en-IE"/>
          </a:p>
          <a:p>
            <a:endParaRPr lang="en-IE"/>
          </a:p>
          <a:p>
            <a:endParaRPr lang="en-IE"/>
          </a:p>
          <a:p>
            <a:endParaRPr lang="en-IE"/>
          </a:p>
          <a:p>
            <a:endParaRPr lang="en-IE"/>
          </a:p>
        </p:txBody>
      </p:sp>
      <p:cxnSp>
        <p:nvCxnSpPr>
          <p:cNvPr id="9" name="Straight Arrow Connector 8">
            <a:extLst>
              <a:ext uri="{FF2B5EF4-FFF2-40B4-BE49-F238E27FC236}">
                <a16:creationId xmlns:a16="http://schemas.microsoft.com/office/drawing/2014/main" id="{0C6F11BF-597E-C74D-7B47-587A17DEDDC4}"/>
              </a:ext>
            </a:extLst>
          </p:cNvPr>
          <p:cNvCxnSpPr>
            <a:cxnSpLocks/>
          </p:cNvCxnSpPr>
          <p:nvPr/>
        </p:nvCxnSpPr>
        <p:spPr>
          <a:xfrm>
            <a:off x="8558461" y="5561755"/>
            <a:ext cx="1245102" cy="0"/>
          </a:xfrm>
          <a:prstGeom prst="straightConnector1">
            <a:avLst/>
          </a:prstGeom>
          <a:ln w="28575">
            <a:solidFill>
              <a:srgbClr val="007573"/>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3390C51-B07B-0A8E-26F7-9B4647CBD36A}"/>
              </a:ext>
            </a:extLst>
          </p:cNvPr>
          <p:cNvCxnSpPr>
            <a:cxnSpLocks/>
          </p:cNvCxnSpPr>
          <p:nvPr/>
        </p:nvCxnSpPr>
        <p:spPr>
          <a:xfrm>
            <a:off x="7565061" y="5049078"/>
            <a:ext cx="2354131" cy="0"/>
          </a:xfrm>
          <a:prstGeom prst="line">
            <a:avLst/>
          </a:prstGeom>
          <a:ln w="28575">
            <a:solidFill>
              <a:srgbClr val="007573"/>
            </a:solidFill>
            <a:tailEnd type="non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DFD1B57-9AFC-C6C1-0797-E611F95CFF99}"/>
              </a:ext>
            </a:extLst>
          </p:cNvPr>
          <p:cNvPicPr>
            <a:picLocks noChangeAspect="1"/>
          </p:cNvPicPr>
          <p:nvPr/>
        </p:nvPicPr>
        <p:blipFill>
          <a:blip r:embed="rId4"/>
          <a:stretch>
            <a:fillRect/>
          </a:stretch>
        </p:blipFill>
        <p:spPr>
          <a:xfrm>
            <a:off x="10183172" y="3640677"/>
            <a:ext cx="1478362" cy="2146098"/>
          </a:xfrm>
          <a:prstGeom prst="rect">
            <a:avLst/>
          </a:prstGeom>
          <a:ln>
            <a:solidFill>
              <a:schemeClr val="tx1"/>
            </a:solidFill>
          </a:ln>
        </p:spPr>
      </p:pic>
      <p:pic>
        <p:nvPicPr>
          <p:cNvPr id="7" name="Picture 6">
            <a:extLst>
              <a:ext uri="{FF2B5EF4-FFF2-40B4-BE49-F238E27FC236}">
                <a16:creationId xmlns:a16="http://schemas.microsoft.com/office/drawing/2014/main" id="{13353AD7-B72C-356E-B402-3F19EDAD9D27}"/>
              </a:ext>
            </a:extLst>
          </p:cNvPr>
          <p:cNvPicPr>
            <a:picLocks noChangeAspect="1"/>
          </p:cNvPicPr>
          <p:nvPr/>
        </p:nvPicPr>
        <p:blipFill>
          <a:blip r:embed="rId5"/>
          <a:stretch>
            <a:fillRect/>
          </a:stretch>
        </p:blipFill>
        <p:spPr>
          <a:xfrm>
            <a:off x="8804840" y="1150471"/>
            <a:ext cx="3094659" cy="2035858"/>
          </a:xfrm>
          <a:prstGeom prst="rect">
            <a:avLst/>
          </a:prstGeom>
          <a:ln>
            <a:solidFill>
              <a:srgbClr val="000000"/>
            </a:solidFill>
          </a:ln>
        </p:spPr>
      </p:pic>
    </p:spTree>
    <p:extLst>
      <p:ext uri="{BB962C8B-B14F-4D97-AF65-F5344CB8AC3E}">
        <p14:creationId xmlns:p14="http://schemas.microsoft.com/office/powerpoint/2010/main" val="1903251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B161C-4AB8-26EB-EC69-5017A2EA934B}"/>
              </a:ext>
            </a:extLst>
          </p:cNvPr>
          <p:cNvSpPr>
            <a:spLocks noGrp="1"/>
          </p:cNvSpPr>
          <p:nvPr>
            <p:ph type="title"/>
          </p:nvPr>
        </p:nvSpPr>
        <p:spPr/>
        <p:txBody>
          <a:bodyPr/>
          <a:lstStyle/>
          <a:p>
            <a:r>
              <a:rPr lang="en-IE"/>
              <a:t>GHG emission avoidance potential</a:t>
            </a:r>
            <a:br>
              <a:rPr lang="en-IE"/>
            </a:br>
            <a:r>
              <a:rPr lang="en-IE" sz="2800"/>
              <a:t>Quality and Credibility</a:t>
            </a:r>
          </a:p>
        </p:txBody>
      </p:sp>
      <p:sp>
        <p:nvSpPr>
          <p:cNvPr id="4" name="Text Placeholder 2">
            <a:extLst>
              <a:ext uri="{FF2B5EF4-FFF2-40B4-BE49-F238E27FC236}">
                <a16:creationId xmlns:a16="http://schemas.microsoft.com/office/drawing/2014/main" id="{9A104A9A-2E17-62D0-66D9-1D660AF9B145}"/>
              </a:ext>
            </a:extLst>
          </p:cNvPr>
          <p:cNvSpPr>
            <a:spLocks noGrp="1"/>
          </p:cNvSpPr>
          <p:nvPr>
            <p:ph type="body" idx="1"/>
          </p:nvPr>
        </p:nvSpPr>
        <p:spPr>
          <a:xfrm>
            <a:off x="839786" y="1535164"/>
            <a:ext cx="10512427" cy="4480709"/>
          </a:xfrm>
        </p:spPr>
        <p:txBody>
          <a:bodyPr/>
          <a:lstStyle/>
          <a:p>
            <a:r>
              <a:rPr lang="en-IE" b="1"/>
              <a:t>Quality of the GHG emission avoidance calculation and minimum requirements:</a:t>
            </a:r>
          </a:p>
          <a:p>
            <a:pPr lvl="1"/>
            <a:r>
              <a:rPr lang="en-IE" sz="2400"/>
              <a:t>External experts will assess the quality and credibility of your calculation of GHG emission avoidance potential </a:t>
            </a:r>
          </a:p>
          <a:p>
            <a:pPr lvl="1"/>
            <a:r>
              <a:rPr lang="en-IE" sz="2400"/>
              <a:t>In case of issues in the quality of the calculation (including reliability and margin of uncertainty of key parameters and/or key assumptions), points may be reduced</a:t>
            </a:r>
          </a:p>
          <a:p>
            <a:pPr lvl="1"/>
            <a:r>
              <a:rPr lang="en-IE" sz="2400"/>
              <a:t>In case the GHG emission avoidance calculation methodology is incorrectly applied or in case the application documents have not been filled correctly, the score for this sub-criterion will be below the minimum threshold and the proposal will be rejected</a:t>
            </a:r>
            <a:endParaRPr lang="en-US" sz="2400"/>
          </a:p>
          <a:p>
            <a:endParaRPr lang="en-IE"/>
          </a:p>
          <a:p>
            <a:endParaRPr lang="en-IE"/>
          </a:p>
          <a:p>
            <a:endParaRPr lang="en-IE"/>
          </a:p>
          <a:p>
            <a:endParaRPr lang="en-IE"/>
          </a:p>
          <a:p>
            <a:endParaRPr lang="en-IE"/>
          </a:p>
          <a:p>
            <a:endParaRPr lang="en-IE"/>
          </a:p>
          <a:p>
            <a:endParaRPr lang="en-IE"/>
          </a:p>
          <a:p>
            <a:endParaRPr lang="en-IE"/>
          </a:p>
        </p:txBody>
      </p:sp>
    </p:spTree>
    <p:extLst>
      <p:ext uri="{BB962C8B-B14F-4D97-AF65-F5344CB8AC3E}">
        <p14:creationId xmlns:p14="http://schemas.microsoft.com/office/powerpoint/2010/main" val="27519446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B161C-4AB8-26EB-EC69-5017A2EA934B}"/>
              </a:ext>
            </a:extLst>
          </p:cNvPr>
          <p:cNvSpPr>
            <a:spLocks noGrp="1"/>
          </p:cNvSpPr>
          <p:nvPr>
            <p:ph type="title"/>
          </p:nvPr>
        </p:nvSpPr>
        <p:spPr/>
        <p:txBody>
          <a:bodyPr/>
          <a:lstStyle/>
          <a:p>
            <a:r>
              <a:rPr lang="en-IE"/>
              <a:t>GHG emission avoidance potential</a:t>
            </a:r>
            <a:br>
              <a:rPr lang="en-IE"/>
            </a:br>
            <a:r>
              <a:rPr lang="en-IE" sz="2800"/>
              <a:t>Minimum Requirements</a:t>
            </a:r>
            <a:endParaRPr lang="en-IE"/>
          </a:p>
        </p:txBody>
      </p:sp>
      <p:sp>
        <p:nvSpPr>
          <p:cNvPr id="4" name="Text Placeholder 2">
            <a:extLst>
              <a:ext uri="{FF2B5EF4-FFF2-40B4-BE49-F238E27FC236}">
                <a16:creationId xmlns:a16="http://schemas.microsoft.com/office/drawing/2014/main" id="{9A104A9A-2E17-62D0-66D9-1D660AF9B145}"/>
              </a:ext>
            </a:extLst>
          </p:cNvPr>
          <p:cNvSpPr>
            <a:spLocks noGrp="1"/>
          </p:cNvSpPr>
          <p:nvPr>
            <p:ph type="body" idx="1"/>
          </p:nvPr>
        </p:nvSpPr>
        <p:spPr>
          <a:xfrm>
            <a:off x="839786" y="1571028"/>
            <a:ext cx="10512427" cy="4480709"/>
          </a:xfrm>
        </p:spPr>
        <p:txBody>
          <a:bodyPr>
            <a:noAutofit/>
          </a:bodyPr>
          <a:lstStyle/>
          <a:p>
            <a:r>
              <a:rPr lang="en-IE" sz="2000" b="1" dirty="0"/>
              <a:t>When relevant, the proposal should demonstrate whether the proposed project meets or not the minimum requirements:</a:t>
            </a:r>
          </a:p>
          <a:p>
            <a:pPr lvl="1">
              <a:spcAft>
                <a:spcPts val="600"/>
              </a:spcAft>
              <a:buFont typeface="Courier New" panose="02070309020205020404" pitchFamily="49" charset="0"/>
              <a:buChar char="o"/>
            </a:pPr>
            <a:r>
              <a:rPr lang="en-GB" dirty="0"/>
              <a:t>For projects producing products with an EU ETS benchmark: </a:t>
            </a:r>
            <a:r>
              <a:rPr lang="en-IE" dirty="0"/>
              <a:t>the process emissions of the project per unit of product must be below the EU ETS benchmark(s) applicable at the call deadline</a:t>
            </a:r>
          </a:p>
          <a:p>
            <a:pPr lvl="1">
              <a:spcAft>
                <a:spcPts val="600"/>
              </a:spcAft>
              <a:buFont typeface="Courier New" panose="02070309020205020404" pitchFamily="49" charset="0"/>
              <a:buChar char="o"/>
            </a:pPr>
            <a:r>
              <a:rPr lang="en-GB" dirty="0"/>
              <a:t>For projects using biomass feedstocks: the biomass used will at least meet the sustainability requirements of the Renewable Energy Directive</a:t>
            </a:r>
          </a:p>
          <a:p>
            <a:pPr lvl="1">
              <a:spcAft>
                <a:spcPts val="600"/>
              </a:spcAft>
              <a:buFont typeface="Courier New" panose="02070309020205020404" pitchFamily="49" charset="0"/>
              <a:buChar char="o"/>
            </a:pPr>
            <a:r>
              <a:rPr lang="en-US" dirty="0"/>
              <a:t>All projects must demonstrate compliance with the DNSH principle for the environmental objective ‘climate change mitigation’.</a:t>
            </a:r>
            <a:endParaRPr lang="en-IE" dirty="0"/>
          </a:p>
          <a:p>
            <a:pPr lvl="1">
              <a:spcAft>
                <a:spcPts val="600"/>
              </a:spcAft>
              <a:buFont typeface="Courier New" panose="02070309020205020404" pitchFamily="49" charset="0"/>
              <a:buChar char="o"/>
            </a:pPr>
            <a:r>
              <a:rPr lang="en-IE" dirty="0"/>
              <a:t>For all projects: the relative GHG emission avoidance must be:</a:t>
            </a:r>
            <a:endParaRPr lang="en-US" dirty="0"/>
          </a:p>
          <a:p>
            <a:pPr lvl="2">
              <a:spcBef>
                <a:spcPts val="600"/>
              </a:spcBef>
            </a:pPr>
            <a:r>
              <a:rPr lang="en-IE" u="sng" dirty="0"/>
              <a:t>for all topics except INNOVFUND-2024-NZT-PILOTS: at least 50%</a:t>
            </a:r>
          </a:p>
          <a:p>
            <a:pPr lvl="2">
              <a:spcBef>
                <a:spcPts val="600"/>
              </a:spcBef>
            </a:pPr>
            <a:r>
              <a:rPr lang="en-IE" u="sng" dirty="0"/>
              <a:t>for INNOVFUND-2024-NZT-PILOTS topic: at least 75%</a:t>
            </a:r>
          </a:p>
          <a:p>
            <a:r>
              <a:rPr lang="en-IE" sz="2000" b="1" dirty="0"/>
              <a:t>Proposals not meeting minimum requirements will be rejected!</a:t>
            </a:r>
          </a:p>
        </p:txBody>
      </p:sp>
      <p:pic>
        <p:nvPicPr>
          <p:cNvPr id="8" name="Graphic 7" descr="Megaphone1 outline">
            <a:extLst>
              <a:ext uri="{FF2B5EF4-FFF2-40B4-BE49-F238E27FC236}">
                <a16:creationId xmlns:a16="http://schemas.microsoft.com/office/drawing/2014/main" id="{54DB575D-D13E-0851-3F0F-B62A1C54BC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9411" y="5557894"/>
            <a:ext cx="914400" cy="914400"/>
          </a:xfrm>
          <a:prstGeom prst="rect">
            <a:avLst/>
          </a:prstGeom>
        </p:spPr>
      </p:pic>
    </p:spTree>
    <p:extLst>
      <p:ext uri="{BB962C8B-B14F-4D97-AF65-F5344CB8AC3E}">
        <p14:creationId xmlns:p14="http://schemas.microsoft.com/office/powerpoint/2010/main" val="4015168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6D74F7-6732-0459-B3F2-6C8B870C6E0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871DB6E8-D9F5-9A76-603A-01EE7B1C9F44}"/>
              </a:ext>
            </a:extLst>
          </p:cNvPr>
          <p:cNvSpPr>
            <a:spLocks noGrp="1"/>
          </p:cNvSpPr>
          <p:nvPr>
            <p:ph type="title"/>
          </p:nvPr>
        </p:nvSpPr>
        <p:spPr/>
        <p:txBody>
          <a:bodyPr/>
          <a:lstStyle/>
          <a:p>
            <a:r>
              <a:rPr lang="en-IE" sz="4000"/>
              <a:t>Lessons learned: GHG Emission avoidance potential</a:t>
            </a:r>
          </a:p>
        </p:txBody>
      </p:sp>
      <p:graphicFrame>
        <p:nvGraphicFramePr>
          <p:cNvPr id="14" name="Diagram 13">
            <a:extLst>
              <a:ext uri="{FF2B5EF4-FFF2-40B4-BE49-F238E27FC236}">
                <a16:creationId xmlns:a16="http://schemas.microsoft.com/office/drawing/2014/main" id="{DB165E64-B743-5F5B-98F5-FD3057CC2E47}"/>
              </a:ext>
            </a:extLst>
          </p:cNvPr>
          <p:cNvGraphicFramePr/>
          <p:nvPr/>
        </p:nvGraphicFramePr>
        <p:xfrm>
          <a:off x="1016569" y="1402773"/>
          <a:ext cx="10158861" cy="48005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97373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8D33BB3-3092-8E58-D49E-92C95E3CC2B7}"/>
              </a:ext>
            </a:extLst>
          </p:cNvPr>
          <p:cNvSpPr>
            <a:spLocks noGrp="1"/>
          </p:cNvSpPr>
          <p:nvPr>
            <p:ph type="title"/>
          </p:nvPr>
        </p:nvSpPr>
        <p:spPr/>
        <p:txBody>
          <a:bodyPr/>
          <a:lstStyle/>
          <a:p>
            <a:r>
              <a:rPr lang="en-IE"/>
              <a:t>Evolution of the Innovation Fund</a:t>
            </a:r>
          </a:p>
        </p:txBody>
      </p:sp>
      <p:graphicFrame>
        <p:nvGraphicFramePr>
          <p:cNvPr id="7" name="Diagram 6">
            <a:extLst>
              <a:ext uri="{FF2B5EF4-FFF2-40B4-BE49-F238E27FC236}">
                <a16:creationId xmlns:a16="http://schemas.microsoft.com/office/drawing/2014/main" id="{8FBD75FD-C655-0F1A-9EC9-C6F075E44EBD}"/>
              </a:ext>
            </a:extLst>
          </p:cNvPr>
          <p:cNvGraphicFramePr/>
          <p:nvPr/>
        </p:nvGraphicFramePr>
        <p:xfrm>
          <a:off x="523308" y="1982720"/>
          <a:ext cx="11145383" cy="39964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7986EC5F-36B1-5829-CA8A-429503E95A0E}"/>
              </a:ext>
            </a:extLst>
          </p:cNvPr>
          <p:cNvSpPr txBox="1"/>
          <p:nvPr/>
        </p:nvSpPr>
        <p:spPr>
          <a:xfrm>
            <a:off x="839788" y="1335763"/>
            <a:ext cx="10636446" cy="461665"/>
          </a:xfrm>
          <a:prstGeom prst="rect">
            <a:avLst/>
          </a:prstGeom>
          <a:noFill/>
        </p:spPr>
        <p:txBody>
          <a:bodyPr wrap="square" rtlCol="0">
            <a:spAutoFit/>
          </a:bodyPr>
          <a:lstStyle/>
          <a:p>
            <a:pPr algn="ctr"/>
            <a:r>
              <a:rPr lang="en-IE" sz="2400" b="1"/>
              <a:t>Adapting to an evolving industrial and political context</a:t>
            </a:r>
          </a:p>
        </p:txBody>
      </p:sp>
      <p:sp>
        <p:nvSpPr>
          <p:cNvPr id="9" name="TextBox 8">
            <a:extLst>
              <a:ext uri="{FF2B5EF4-FFF2-40B4-BE49-F238E27FC236}">
                <a16:creationId xmlns:a16="http://schemas.microsoft.com/office/drawing/2014/main" id="{19AC242C-2148-5F73-9B36-C06047AEA281}"/>
              </a:ext>
            </a:extLst>
          </p:cNvPr>
          <p:cNvSpPr txBox="1"/>
          <p:nvPr/>
        </p:nvSpPr>
        <p:spPr>
          <a:xfrm>
            <a:off x="974354" y="6124202"/>
            <a:ext cx="9483025" cy="523220"/>
          </a:xfrm>
          <a:prstGeom prst="rect">
            <a:avLst/>
          </a:prstGeom>
          <a:noFill/>
        </p:spPr>
        <p:txBody>
          <a:bodyPr wrap="square" lIns="91440" tIns="45720" rIns="91440" bIns="45720" rtlCol="0" anchor="t">
            <a:spAutoFit/>
          </a:bodyPr>
          <a:lstStyle/>
          <a:p>
            <a:r>
              <a:rPr lang="en-IE" sz="2800"/>
              <a:t>11 </a:t>
            </a:r>
            <a:r>
              <a:rPr lang="en-IE"/>
              <a:t>calls successfully closed, </a:t>
            </a:r>
            <a:r>
              <a:rPr lang="en-IE" sz="2800"/>
              <a:t>~2000 </a:t>
            </a:r>
            <a:r>
              <a:rPr lang="en-IE"/>
              <a:t>proposals received, over </a:t>
            </a:r>
            <a:r>
              <a:rPr lang="en-IE" sz="2400"/>
              <a:t>€15.8</a:t>
            </a:r>
            <a:r>
              <a:rPr lang="en-IE" sz="2000"/>
              <a:t> </a:t>
            </a:r>
            <a:r>
              <a:rPr lang="en-IE"/>
              <a:t>billion awarded</a:t>
            </a:r>
          </a:p>
        </p:txBody>
      </p:sp>
    </p:spTree>
    <p:extLst>
      <p:ext uri="{BB962C8B-B14F-4D97-AF65-F5344CB8AC3E}">
        <p14:creationId xmlns:p14="http://schemas.microsoft.com/office/powerpoint/2010/main" val="15581683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4">
            <a:extLst>
              <a:ext uri="{FF2B5EF4-FFF2-40B4-BE49-F238E27FC236}">
                <a16:creationId xmlns:a16="http://schemas.microsoft.com/office/drawing/2014/main" id="{8548A973-C48A-71A1-CC01-88ED764051D8}"/>
              </a:ext>
            </a:extLst>
          </p:cNvPr>
          <p:cNvSpPr>
            <a:spLocks noGrp="1"/>
          </p:cNvSpPr>
          <p:nvPr>
            <p:ph type="body" idx="1"/>
          </p:nvPr>
        </p:nvSpPr>
        <p:spPr/>
        <p:txBody>
          <a:bodyPr/>
          <a:lstStyle/>
          <a:p>
            <a:endParaRPr lang="en-IE" i="1"/>
          </a:p>
        </p:txBody>
      </p:sp>
      <p:sp>
        <p:nvSpPr>
          <p:cNvPr id="5" name="Title 4">
            <a:extLst>
              <a:ext uri="{FF2B5EF4-FFF2-40B4-BE49-F238E27FC236}">
                <a16:creationId xmlns:a16="http://schemas.microsoft.com/office/drawing/2014/main" id="{54DD2FB8-FA5E-8506-642B-5915EDBE1C97}"/>
              </a:ext>
            </a:extLst>
          </p:cNvPr>
          <p:cNvSpPr>
            <a:spLocks noGrp="1"/>
          </p:cNvSpPr>
          <p:nvPr>
            <p:ph type="ctrTitle"/>
          </p:nvPr>
        </p:nvSpPr>
        <p:spPr/>
        <p:txBody>
          <a:bodyPr/>
          <a:lstStyle/>
          <a:p>
            <a:r>
              <a:rPr lang="en-US"/>
              <a:t>Bonus point 1</a:t>
            </a:r>
            <a:endParaRPr lang="en-IE"/>
          </a:p>
        </p:txBody>
      </p:sp>
    </p:spTree>
    <p:extLst>
      <p:ext uri="{BB962C8B-B14F-4D97-AF65-F5344CB8AC3E}">
        <p14:creationId xmlns:p14="http://schemas.microsoft.com/office/powerpoint/2010/main" val="5949159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948A9-3D26-3890-B70B-003CDB082ED3}"/>
              </a:ext>
            </a:extLst>
          </p:cNvPr>
          <p:cNvSpPr>
            <a:spLocks noGrp="1"/>
          </p:cNvSpPr>
          <p:nvPr>
            <p:ph type="title"/>
          </p:nvPr>
        </p:nvSpPr>
        <p:spPr/>
        <p:txBody>
          <a:bodyPr/>
          <a:lstStyle/>
          <a:p>
            <a:r>
              <a:rPr lang="en-US"/>
              <a:t>Bonus Point 1: net carbon removal</a:t>
            </a:r>
            <a:endParaRPr lang="en-IE"/>
          </a:p>
        </p:txBody>
      </p:sp>
      <p:sp>
        <p:nvSpPr>
          <p:cNvPr id="25" name="Text Placeholder 24">
            <a:extLst>
              <a:ext uri="{FF2B5EF4-FFF2-40B4-BE49-F238E27FC236}">
                <a16:creationId xmlns:a16="http://schemas.microsoft.com/office/drawing/2014/main" id="{5118D8A8-3301-0CC1-3FB4-A3E91D2AE24F}"/>
              </a:ext>
            </a:extLst>
          </p:cNvPr>
          <p:cNvSpPr>
            <a:spLocks noGrp="1"/>
          </p:cNvSpPr>
          <p:nvPr>
            <p:ph type="body" idx="1"/>
          </p:nvPr>
        </p:nvSpPr>
        <p:spPr/>
        <p:txBody>
          <a:bodyPr/>
          <a:lstStyle/>
          <a:p>
            <a:pPr marL="355600" indent="-241300"/>
            <a:r>
              <a:rPr lang="en-GB" sz="2000">
                <a:solidFill>
                  <a:schemeClr val="tx2"/>
                </a:solidFill>
                <a:latin typeface="+mn-lt"/>
              </a:rPr>
              <a:t>Application form, Part B, Section 8</a:t>
            </a:r>
          </a:p>
          <a:p>
            <a:pPr marL="342900" indent="-254000"/>
            <a:r>
              <a:rPr lang="en-GB" sz="2000">
                <a:solidFill>
                  <a:schemeClr val="tx2"/>
                </a:solidFill>
                <a:latin typeface="+mn-lt"/>
              </a:rPr>
              <a:t>Template GHG emission Calculator</a:t>
            </a:r>
          </a:p>
          <a:p>
            <a:pPr marL="360363" indent="-284163">
              <a:buNone/>
            </a:pPr>
            <a:r>
              <a:rPr lang="en-GB" sz="2000">
                <a:solidFill>
                  <a:schemeClr val="tx2"/>
                </a:solidFill>
                <a:latin typeface="+mn-lt"/>
              </a:rPr>
              <a:t>	Tab "Net carbon removals"</a:t>
            </a:r>
            <a:endParaRPr lang="en-IE" sz="2000">
              <a:solidFill>
                <a:schemeClr val="tx2"/>
              </a:solidFill>
              <a:latin typeface="+mn-lt"/>
            </a:endParaRPr>
          </a:p>
          <a:p>
            <a:pPr marL="355600" indent="-241300"/>
            <a:endParaRPr lang="en-GB" sz="2000">
              <a:solidFill>
                <a:schemeClr val="tx2"/>
              </a:solidFill>
              <a:latin typeface="+mn-lt"/>
            </a:endParaRPr>
          </a:p>
        </p:txBody>
      </p:sp>
      <p:pic>
        <p:nvPicPr>
          <p:cNvPr id="27" name="Picture 26">
            <a:extLst>
              <a:ext uri="{FF2B5EF4-FFF2-40B4-BE49-F238E27FC236}">
                <a16:creationId xmlns:a16="http://schemas.microsoft.com/office/drawing/2014/main" id="{D6A1C7DF-C9E9-A1B7-6FF0-2A73A4114EA7}"/>
              </a:ext>
            </a:extLst>
          </p:cNvPr>
          <p:cNvPicPr>
            <a:picLocks noChangeAspect="1"/>
          </p:cNvPicPr>
          <p:nvPr/>
        </p:nvPicPr>
        <p:blipFill>
          <a:blip r:embed="rId3"/>
          <a:stretch>
            <a:fillRect/>
          </a:stretch>
        </p:blipFill>
        <p:spPr>
          <a:xfrm>
            <a:off x="1042609" y="1336255"/>
            <a:ext cx="6460728" cy="2832100"/>
          </a:xfrm>
          <a:prstGeom prst="rect">
            <a:avLst/>
          </a:prstGeom>
        </p:spPr>
      </p:pic>
      <p:sp>
        <p:nvSpPr>
          <p:cNvPr id="4" name="Text Placeholder 24">
            <a:extLst>
              <a:ext uri="{FF2B5EF4-FFF2-40B4-BE49-F238E27FC236}">
                <a16:creationId xmlns:a16="http://schemas.microsoft.com/office/drawing/2014/main" id="{52E3544C-3ADF-5B53-558A-59F2F74668A1}"/>
              </a:ext>
            </a:extLst>
          </p:cNvPr>
          <p:cNvSpPr txBox="1">
            <a:spLocks/>
          </p:cNvSpPr>
          <p:nvPr/>
        </p:nvSpPr>
        <p:spPr>
          <a:xfrm>
            <a:off x="838200" y="4239393"/>
            <a:ext cx="10515600" cy="2089218"/>
          </a:xfrm>
          <a:prstGeom prst="rect">
            <a:avLst/>
          </a:prstGeom>
          <a:noFill/>
          <a:ln>
            <a:noFill/>
          </a:ln>
        </p:spPr>
        <p:txBody>
          <a:bodyPr spcFirstLastPara="1" wrap="square" lIns="91425" tIns="45700" rIns="91425" bIns="45700" anchor="t" anchorCtr="0">
            <a:noAutofit/>
          </a:bodyPr>
          <a:lstStyle>
            <a:lvl1pPr marL="457200" lvl="0" indent="-342900" algn="l" defTabSz="914400" rtl="0" eaLnBrk="1" latinLnBrk="0" hangingPunct="1">
              <a:lnSpc>
                <a:spcPct val="100000"/>
              </a:lnSpc>
              <a:spcBef>
                <a:spcPts val="0"/>
              </a:spcBef>
              <a:spcAft>
                <a:spcPts val="0"/>
              </a:spcAft>
              <a:buClr>
                <a:srgbClr val="007573"/>
              </a:buClr>
              <a:buSzPct val="75000"/>
              <a:buFont typeface="Arial" panose="020B0604020202020204" pitchFamily="34" charset="0"/>
              <a:buChar char="•"/>
              <a:defRPr sz="2400" b="0" i="0" kern="1200">
                <a:solidFill>
                  <a:schemeClr val="tx1"/>
                </a:solidFill>
                <a:latin typeface="EC Square Sans Pro" panose="020B0506040000020004" pitchFamily="34" charset="0"/>
                <a:ea typeface="+mn-ea"/>
                <a:cs typeface="+mn-cs"/>
              </a:defRPr>
            </a:lvl1pPr>
            <a:lvl2pPr marL="914400" lvl="1" indent="-342900" algn="l" defTabSz="914400" rtl="0" eaLnBrk="1" latinLnBrk="0" hangingPunct="1">
              <a:lnSpc>
                <a:spcPct val="100000"/>
              </a:lnSpc>
              <a:spcBef>
                <a:spcPts val="0"/>
              </a:spcBef>
              <a:spcAft>
                <a:spcPts val="0"/>
              </a:spcAft>
              <a:buSzPct val="75000"/>
              <a:buFont typeface="Arial" panose="020B0604020202020204" pitchFamily="34" charset="0"/>
              <a:buChar char="•"/>
              <a:defRPr sz="2000" b="0" i="0" kern="1200">
                <a:solidFill>
                  <a:schemeClr val="tx1"/>
                </a:solidFill>
                <a:latin typeface="EC Square Sans Pro" panose="020B0506040000020004" pitchFamily="34" charset="0"/>
                <a:ea typeface="+mn-ea"/>
                <a:cs typeface="+mn-cs"/>
              </a:defRPr>
            </a:lvl2pPr>
            <a:lvl3pPr marL="1371600" lvl="2" indent="-342900" algn="l" defTabSz="914400" rtl="0" eaLnBrk="1" latinLnBrk="0" hangingPunct="1">
              <a:lnSpc>
                <a:spcPct val="100000"/>
              </a:lnSpc>
              <a:spcBef>
                <a:spcPts val="1800"/>
              </a:spcBef>
              <a:spcAft>
                <a:spcPts val="0"/>
              </a:spcAft>
              <a:buSzPts val="1800"/>
              <a:buFont typeface="Arial" panose="020B0604020202020204" pitchFamily="34" charset="0"/>
              <a:buChar char="•"/>
              <a:defRPr sz="2000" kern="1200">
                <a:solidFill>
                  <a:schemeClr val="tx1"/>
                </a:solidFill>
                <a:latin typeface="+mn-lt"/>
                <a:ea typeface="+mn-ea"/>
                <a:cs typeface="+mn-cs"/>
              </a:defRPr>
            </a:lvl3pPr>
            <a:lvl4pPr marL="1828800" lvl="3" indent="-342900" algn="l" defTabSz="914400" rtl="0" eaLnBrk="1" latinLnBrk="0" hangingPunct="1">
              <a:lnSpc>
                <a:spcPct val="100000"/>
              </a:lnSpc>
              <a:spcBef>
                <a:spcPts val="1800"/>
              </a:spcBef>
              <a:spcAft>
                <a:spcPts val="0"/>
              </a:spcAft>
              <a:buSzPts val="1800"/>
              <a:buFont typeface="Arial" panose="020B0604020202020204" pitchFamily="34" charset="0"/>
              <a:buChar char="•"/>
              <a:defRPr sz="1800" kern="1200">
                <a:solidFill>
                  <a:schemeClr val="tx1"/>
                </a:solidFill>
                <a:latin typeface="+mn-lt"/>
                <a:ea typeface="+mn-ea"/>
                <a:cs typeface="+mn-cs"/>
              </a:defRPr>
            </a:lvl4pPr>
            <a:lvl5pPr marL="2286000" lvl="4" indent="-342900" algn="l" defTabSz="914400" rtl="0" eaLnBrk="1" latinLnBrk="0" hangingPunct="1">
              <a:lnSpc>
                <a:spcPct val="100000"/>
              </a:lnSpc>
              <a:spcBef>
                <a:spcPts val="1800"/>
              </a:spcBef>
              <a:spcAft>
                <a:spcPts val="0"/>
              </a:spcAft>
              <a:buSzPts val="18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18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a:spcAft>
                <a:spcPts val="1200"/>
              </a:spcAft>
            </a:pPr>
            <a:r>
              <a:rPr lang="en-US" sz="2000">
                <a:latin typeface="+mn-lt"/>
              </a:rPr>
              <a:t>The </a:t>
            </a:r>
            <a:r>
              <a:rPr lang="en-US" sz="2000" b="1">
                <a:latin typeface="+mn-lt"/>
              </a:rPr>
              <a:t>total project emissions should be negative</a:t>
            </a:r>
          </a:p>
          <a:p>
            <a:pPr>
              <a:spcAft>
                <a:spcPts val="1200"/>
              </a:spcAft>
            </a:pPr>
            <a:r>
              <a:rPr lang="en-US" sz="2000">
                <a:latin typeface="+mn-lt"/>
              </a:rPr>
              <a:t>For EII projects, negative emissions can only be claimed </a:t>
            </a:r>
            <a:r>
              <a:rPr lang="en-US" sz="2000" b="1">
                <a:latin typeface="+mn-lt"/>
              </a:rPr>
              <a:t>excluding any credit for timed operation</a:t>
            </a:r>
            <a:endParaRPr lang="en-US" sz="2000">
              <a:latin typeface="+mn-lt"/>
            </a:endParaRPr>
          </a:p>
          <a:p>
            <a:pPr>
              <a:spcAft>
                <a:spcPts val="1200"/>
              </a:spcAft>
            </a:pPr>
            <a:r>
              <a:rPr lang="en-US" sz="2000">
                <a:latin typeface="+mn-lt"/>
              </a:rPr>
              <a:t>For EII projects: the non-principal products are </a:t>
            </a:r>
            <a:r>
              <a:rPr lang="en-US" sz="2000" b="1">
                <a:latin typeface="+mn-lt"/>
              </a:rPr>
              <a:t>not allowed to be the only source</a:t>
            </a:r>
            <a:r>
              <a:rPr lang="en-US" sz="2000">
                <a:latin typeface="+mn-lt"/>
              </a:rPr>
              <a:t> of negative emissions in the projects</a:t>
            </a:r>
          </a:p>
        </p:txBody>
      </p:sp>
      <p:sp>
        <p:nvSpPr>
          <p:cNvPr id="5" name="TextBox 4">
            <a:extLst>
              <a:ext uri="{FF2B5EF4-FFF2-40B4-BE49-F238E27FC236}">
                <a16:creationId xmlns:a16="http://schemas.microsoft.com/office/drawing/2014/main" id="{859896E7-2972-5414-02B1-6EFA5686EE0A}"/>
              </a:ext>
            </a:extLst>
          </p:cNvPr>
          <p:cNvSpPr txBox="1"/>
          <p:nvPr/>
        </p:nvSpPr>
        <p:spPr>
          <a:xfrm>
            <a:off x="7952872" y="2429139"/>
            <a:ext cx="2971802" cy="646331"/>
          </a:xfrm>
          <a:prstGeom prst="rect">
            <a:avLst/>
          </a:prstGeom>
          <a:noFill/>
        </p:spPr>
        <p:txBody>
          <a:bodyPr wrap="square">
            <a:spAutoFit/>
          </a:bodyPr>
          <a:lstStyle/>
          <a:p>
            <a:pPr marL="285750" indent="-285750">
              <a:buFont typeface="Arial" panose="020B0604020202020204" pitchFamily="34" charset="0"/>
              <a:buChar char="•"/>
            </a:pPr>
            <a:r>
              <a:rPr lang="en-GB"/>
              <a:t>Application form, Part B, Section 6</a:t>
            </a:r>
          </a:p>
        </p:txBody>
      </p:sp>
    </p:spTree>
    <p:extLst>
      <p:ext uri="{BB962C8B-B14F-4D97-AF65-F5344CB8AC3E}">
        <p14:creationId xmlns:p14="http://schemas.microsoft.com/office/powerpoint/2010/main" val="15063759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C450044-3EEB-D8AF-783D-7B9023A4FE1A}"/>
              </a:ext>
            </a:extLst>
          </p:cNvPr>
          <p:cNvSpPr>
            <a:spLocks noGrp="1"/>
          </p:cNvSpPr>
          <p:nvPr>
            <p:ph type="body" idx="1"/>
          </p:nvPr>
        </p:nvSpPr>
        <p:spPr/>
        <p:txBody>
          <a:bodyPr/>
          <a:lstStyle/>
          <a:p>
            <a:endParaRPr lang="en-IE" dirty="0"/>
          </a:p>
        </p:txBody>
      </p:sp>
      <p:sp>
        <p:nvSpPr>
          <p:cNvPr id="5" name="Title 4">
            <a:extLst>
              <a:ext uri="{FF2B5EF4-FFF2-40B4-BE49-F238E27FC236}">
                <a16:creationId xmlns:a16="http://schemas.microsoft.com/office/drawing/2014/main" id="{FE237E8F-3F37-2282-2C5D-CBFFC6201CD0}"/>
              </a:ext>
            </a:extLst>
          </p:cNvPr>
          <p:cNvSpPr>
            <a:spLocks noGrp="1"/>
          </p:cNvSpPr>
          <p:nvPr>
            <p:ph type="ctrTitle"/>
          </p:nvPr>
        </p:nvSpPr>
        <p:spPr/>
        <p:txBody>
          <a:bodyPr/>
          <a:lstStyle/>
          <a:p>
            <a:pPr marL="285750" indent="-285750">
              <a:spcBef>
                <a:spcPts val="600"/>
              </a:spcBef>
              <a:spcAft>
                <a:spcPts val="600"/>
              </a:spcAft>
            </a:pPr>
            <a:r>
              <a:rPr lang="en-US"/>
              <a:t>Project Maturity</a:t>
            </a:r>
            <a:br>
              <a:rPr lang="en-US"/>
            </a:br>
            <a:r>
              <a:rPr lang="en-IE" sz="4800"/>
              <a:t>Technical maturity</a:t>
            </a:r>
            <a:br>
              <a:rPr lang="en-IE" sz="4800"/>
            </a:br>
            <a:r>
              <a:rPr lang="en-IE" sz="4800"/>
              <a:t>Financial maturity</a:t>
            </a:r>
            <a:br>
              <a:rPr lang="en-IE" sz="4800"/>
            </a:br>
            <a:r>
              <a:rPr lang="en-IE" sz="4800"/>
              <a:t>Operational maturity</a:t>
            </a:r>
          </a:p>
        </p:txBody>
      </p:sp>
    </p:spTree>
    <p:extLst>
      <p:ext uri="{BB962C8B-B14F-4D97-AF65-F5344CB8AC3E}">
        <p14:creationId xmlns:p14="http://schemas.microsoft.com/office/powerpoint/2010/main" val="12300164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CB84440A-B528-BE8E-1B9A-620E08CECEE9}"/>
              </a:ext>
            </a:extLst>
          </p:cNvPr>
          <p:cNvSpPr>
            <a:spLocks noGrp="1"/>
          </p:cNvSpPr>
          <p:nvPr>
            <p:ph type="body" idx="1"/>
          </p:nvPr>
        </p:nvSpPr>
        <p:spPr/>
        <p:txBody>
          <a:bodyPr/>
          <a:lstStyle/>
          <a:p>
            <a:endParaRPr lang="en-IE" i="1">
              <a:latin typeface="+mn-lt"/>
            </a:endParaRPr>
          </a:p>
        </p:txBody>
      </p:sp>
      <p:sp>
        <p:nvSpPr>
          <p:cNvPr id="5" name="Title 4">
            <a:extLst>
              <a:ext uri="{FF2B5EF4-FFF2-40B4-BE49-F238E27FC236}">
                <a16:creationId xmlns:a16="http://schemas.microsoft.com/office/drawing/2014/main" id="{E4EA62C3-B4B7-8689-BFB1-B40CCA7DE4E7}"/>
              </a:ext>
            </a:extLst>
          </p:cNvPr>
          <p:cNvSpPr>
            <a:spLocks noGrp="1"/>
          </p:cNvSpPr>
          <p:nvPr>
            <p:ph type="ctrTitle"/>
          </p:nvPr>
        </p:nvSpPr>
        <p:spPr/>
        <p:txBody>
          <a:bodyPr/>
          <a:lstStyle/>
          <a:p>
            <a:r>
              <a:rPr lang="en-US">
                <a:latin typeface="EC Square Sans Cond Pro Medium"/>
              </a:rPr>
              <a:t>Technical Maturity</a:t>
            </a:r>
            <a:endParaRPr lang="en-IE"/>
          </a:p>
        </p:txBody>
      </p:sp>
    </p:spTree>
    <p:extLst>
      <p:ext uri="{BB962C8B-B14F-4D97-AF65-F5344CB8AC3E}">
        <p14:creationId xmlns:p14="http://schemas.microsoft.com/office/powerpoint/2010/main" val="39671670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3">
            <a:extLst>
              <a:ext uri="{FF2B5EF4-FFF2-40B4-BE49-F238E27FC236}">
                <a16:creationId xmlns:a16="http://schemas.microsoft.com/office/drawing/2014/main" id="{10CC6DD4-8F19-580B-FC75-D623F5462730}"/>
              </a:ext>
            </a:extLst>
          </p:cNvPr>
          <p:cNvSpPr>
            <a:spLocks noGrp="1"/>
          </p:cNvSpPr>
          <p:nvPr>
            <p:ph type="body" sz="quarter" idx="12"/>
          </p:nvPr>
        </p:nvSpPr>
        <p:spPr>
          <a:xfrm>
            <a:off x="839785" y="6269927"/>
            <a:ext cx="9899222" cy="540236"/>
          </a:xfrm>
        </p:spPr>
        <p:txBody>
          <a:bodyPr/>
          <a:lstStyle/>
          <a:p>
            <a:endParaRPr lang="en-US"/>
          </a:p>
        </p:txBody>
      </p:sp>
      <p:sp>
        <p:nvSpPr>
          <p:cNvPr id="3" name="Title 2"/>
          <p:cNvSpPr>
            <a:spLocks noGrp="1"/>
          </p:cNvSpPr>
          <p:nvPr>
            <p:ph type="title"/>
          </p:nvPr>
        </p:nvSpPr>
        <p:spPr>
          <a:xfrm>
            <a:off x="839788" y="313858"/>
            <a:ext cx="10512426" cy="836613"/>
          </a:xfrm>
        </p:spPr>
        <p:txBody>
          <a:bodyPr wrap="square" anchor="ctr">
            <a:normAutofit/>
          </a:bodyPr>
          <a:lstStyle/>
          <a:p>
            <a:r>
              <a:rPr lang="en-GB"/>
              <a:t>Technical Maturity</a:t>
            </a:r>
            <a:endParaRPr lang="en-IE"/>
          </a:p>
        </p:txBody>
      </p:sp>
      <p:sp>
        <p:nvSpPr>
          <p:cNvPr id="5" name="Title 2">
            <a:extLst>
              <a:ext uri="{FF2B5EF4-FFF2-40B4-BE49-F238E27FC236}">
                <a16:creationId xmlns:a16="http://schemas.microsoft.com/office/drawing/2014/main" id="{BD8BCA76-F6BA-9E44-AAF6-35050FBA5B76}"/>
              </a:ext>
            </a:extLst>
          </p:cNvPr>
          <p:cNvSpPr txBox="1">
            <a:spLocks/>
          </p:cNvSpPr>
          <p:nvPr/>
        </p:nvSpPr>
        <p:spPr>
          <a:xfrm>
            <a:off x="1043610" y="337089"/>
            <a:ext cx="10515600" cy="782357"/>
          </a:xfrm>
          <a:prstGeom prst="rect">
            <a:avLst/>
          </a:prstGeom>
        </p:spPr>
        <p:txBody>
          <a:bodyPr vert="horz" lIns="91440" tIns="45720" rIns="91440" bIns="0" rtlCol="0" anchor="t"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000" b="0" i="0" u="none" strike="noStrike" kern="1200" cap="none" spc="0" normalizeH="0" baseline="0" noProof="0">
              <a:ln>
                <a:noFill/>
              </a:ln>
              <a:effectLst/>
              <a:uLnTx/>
              <a:uFillTx/>
              <a:latin typeface="Arial"/>
              <a:ea typeface="+mj-ea"/>
              <a:cs typeface="+mj-cs"/>
            </a:endParaRPr>
          </a:p>
        </p:txBody>
      </p:sp>
      <p:graphicFrame>
        <p:nvGraphicFramePr>
          <p:cNvPr id="9" name="Text Placeholder 6">
            <a:extLst>
              <a:ext uri="{FF2B5EF4-FFF2-40B4-BE49-F238E27FC236}">
                <a16:creationId xmlns:a16="http://schemas.microsoft.com/office/drawing/2014/main" id="{27CABE60-E1D8-526A-B864-49FCEE3896AD}"/>
              </a:ext>
            </a:extLst>
          </p:cNvPr>
          <p:cNvGraphicFramePr/>
          <p:nvPr/>
        </p:nvGraphicFramePr>
        <p:xfrm>
          <a:off x="839788" y="1220379"/>
          <a:ext cx="10512426" cy="4756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385086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E2BF9B72-E9ED-1E4F-C125-B34C6FACDBEC}"/>
              </a:ext>
            </a:extLst>
          </p:cNvPr>
          <p:cNvSpPr>
            <a:spLocks noGrp="1"/>
          </p:cNvSpPr>
          <p:nvPr>
            <p:ph type="body" idx="1"/>
          </p:nvPr>
        </p:nvSpPr>
        <p:spPr>
          <a:xfrm>
            <a:off x="793868" y="1264695"/>
            <a:ext cx="4995528" cy="4505240"/>
          </a:xfrm>
        </p:spPr>
        <p:txBody>
          <a:bodyPr/>
          <a:lstStyle/>
          <a:p>
            <a:pPr marL="76200" indent="0">
              <a:spcAft>
                <a:spcPts val="1200"/>
              </a:spcAft>
              <a:buClr>
                <a:srgbClr val="009391"/>
              </a:buClr>
              <a:buNone/>
            </a:pPr>
            <a:r>
              <a:rPr lang="en-IE" sz="1600">
                <a:latin typeface="EC Square Sans Pro"/>
              </a:rPr>
              <a:t>Explain the degree of </a:t>
            </a:r>
            <a:r>
              <a:rPr lang="en-IE" sz="1600" u="sng">
                <a:latin typeface="EC Square Sans Pro"/>
              </a:rPr>
              <a:t>technology readiness </a:t>
            </a:r>
            <a:r>
              <a:rPr lang="en-IE" sz="1600">
                <a:latin typeface="EC Square Sans Pro"/>
              </a:rPr>
              <a:t>of the proposed solution and the </a:t>
            </a:r>
            <a:r>
              <a:rPr lang="en-IE" sz="1600" u="sng">
                <a:latin typeface="EC Square Sans Pro"/>
              </a:rPr>
              <a:t>technical feasibility of delivering the expected output </a:t>
            </a:r>
            <a:r>
              <a:rPr lang="en-IE" sz="1600">
                <a:latin typeface="EC Square Sans Pro"/>
              </a:rPr>
              <a:t>(e.g. in terms of quality and volume of the products):</a:t>
            </a:r>
            <a:endParaRPr lang="en-IE" sz="1600">
              <a:latin typeface="EC Square Sans Pro"/>
              <a:cs typeface="Arial"/>
            </a:endParaRPr>
          </a:p>
          <a:p>
            <a:pPr>
              <a:spcBef>
                <a:spcPts val="600"/>
              </a:spcBef>
              <a:buClr>
                <a:srgbClr val="009391"/>
              </a:buClr>
            </a:pPr>
            <a:r>
              <a:rPr lang="en-GB" sz="1600">
                <a:latin typeface="EC Square Sans Pro"/>
              </a:rPr>
              <a:t>Has the technology already been proven in a pilot scale demonstration?</a:t>
            </a:r>
            <a:endParaRPr lang="en-GB" sz="1600">
              <a:latin typeface="EC Square Sans Pro"/>
              <a:cs typeface="Arial"/>
            </a:endParaRPr>
          </a:p>
          <a:p>
            <a:pPr>
              <a:spcBef>
                <a:spcPts val="600"/>
              </a:spcBef>
              <a:buClr>
                <a:srgbClr val="009391"/>
              </a:buClr>
            </a:pPr>
            <a:r>
              <a:rPr lang="en-GB" sz="1600">
                <a:latin typeface="EC Square Sans Pro"/>
              </a:rPr>
              <a:t>Are the characteristics of the proposed plant credible and in line with basic engineering principles?</a:t>
            </a:r>
          </a:p>
          <a:p>
            <a:pPr>
              <a:spcBef>
                <a:spcPts val="600"/>
              </a:spcBef>
              <a:buClr>
                <a:srgbClr val="009391"/>
              </a:buClr>
            </a:pPr>
            <a:r>
              <a:rPr lang="en-GB" sz="1600">
                <a:latin typeface="EC Square Sans Pro"/>
                <a:cs typeface="Arial"/>
              </a:rPr>
              <a:t>Are the technical assumptions realistic and conform with the state of technology development?</a:t>
            </a:r>
          </a:p>
        </p:txBody>
      </p:sp>
      <p:sp>
        <p:nvSpPr>
          <p:cNvPr id="3" name="Title 2"/>
          <p:cNvSpPr>
            <a:spLocks noGrp="1"/>
          </p:cNvSpPr>
          <p:nvPr>
            <p:ph type="title"/>
          </p:nvPr>
        </p:nvSpPr>
        <p:spPr/>
        <p:txBody>
          <a:bodyPr/>
          <a:lstStyle/>
          <a:p>
            <a:r>
              <a:rPr lang="en-GB">
                <a:latin typeface="+mn-lt"/>
              </a:rPr>
              <a:t>Technical Maturity: technical feasibility</a:t>
            </a:r>
            <a:endParaRPr lang="en-IE">
              <a:latin typeface="+mn-lt"/>
            </a:endParaRPr>
          </a:p>
        </p:txBody>
      </p:sp>
      <p:sp>
        <p:nvSpPr>
          <p:cNvPr id="5" name="Title 2">
            <a:extLst>
              <a:ext uri="{FF2B5EF4-FFF2-40B4-BE49-F238E27FC236}">
                <a16:creationId xmlns:a16="http://schemas.microsoft.com/office/drawing/2014/main" id="{BD8BCA76-F6BA-9E44-AAF6-35050FBA5B76}"/>
              </a:ext>
            </a:extLst>
          </p:cNvPr>
          <p:cNvSpPr txBox="1">
            <a:spLocks/>
          </p:cNvSpPr>
          <p:nvPr/>
        </p:nvSpPr>
        <p:spPr>
          <a:xfrm>
            <a:off x="1123122" y="635260"/>
            <a:ext cx="10515600" cy="782357"/>
          </a:xfrm>
          <a:prstGeom prst="rect">
            <a:avLst/>
          </a:prstGeom>
        </p:spPr>
        <p:txBody>
          <a:bodyPr vert="horz" lIns="91440" tIns="45720" rIns="91440" bIns="0" rtlCol="0" anchor="t"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000" b="0" i="0" u="none" strike="noStrike" kern="1200" cap="none" spc="0" normalizeH="0" baseline="0" noProof="0">
              <a:ln>
                <a:noFill/>
              </a:ln>
              <a:effectLst/>
              <a:uLnTx/>
              <a:uFillTx/>
              <a:latin typeface="Arial"/>
              <a:ea typeface="+mj-ea"/>
              <a:cs typeface="+mj-cs"/>
            </a:endParaRPr>
          </a:p>
        </p:txBody>
      </p:sp>
      <p:pic>
        <p:nvPicPr>
          <p:cNvPr id="17" name="Picture 16">
            <a:extLst>
              <a:ext uri="{FF2B5EF4-FFF2-40B4-BE49-F238E27FC236}">
                <a16:creationId xmlns:a16="http://schemas.microsoft.com/office/drawing/2014/main" id="{78356A86-BB2B-18FC-92E8-FA9C0F5B22AC}"/>
              </a:ext>
            </a:extLst>
          </p:cNvPr>
          <p:cNvPicPr>
            <a:picLocks noChangeAspect="1"/>
          </p:cNvPicPr>
          <p:nvPr/>
        </p:nvPicPr>
        <p:blipFill>
          <a:blip r:embed="rId3"/>
          <a:stretch>
            <a:fillRect/>
          </a:stretch>
        </p:blipFill>
        <p:spPr>
          <a:xfrm>
            <a:off x="6026660" y="1299847"/>
            <a:ext cx="6039693" cy="2772162"/>
          </a:xfrm>
          <a:prstGeom prst="rect">
            <a:avLst/>
          </a:prstGeom>
        </p:spPr>
      </p:pic>
      <p:sp>
        <p:nvSpPr>
          <p:cNvPr id="19" name="TextBox 18">
            <a:extLst>
              <a:ext uri="{FF2B5EF4-FFF2-40B4-BE49-F238E27FC236}">
                <a16:creationId xmlns:a16="http://schemas.microsoft.com/office/drawing/2014/main" id="{D4CB9A68-5917-F4D9-ED9E-3F3018A951DA}"/>
              </a:ext>
            </a:extLst>
          </p:cNvPr>
          <p:cNvSpPr txBox="1"/>
          <p:nvPr/>
        </p:nvSpPr>
        <p:spPr>
          <a:xfrm>
            <a:off x="949585" y="4569752"/>
            <a:ext cx="9916886" cy="1477328"/>
          </a:xfrm>
          <a:prstGeom prst="rect">
            <a:avLst/>
          </a:prstGeom>
          <a:noFill/>
        </p:spPr>
        <p:txBody>
          <a:bodyPr wrap="square">
            <a:spAutoFit/>
          </a:bodyPr>
          <a:lstStyle/>
          <a:p>
            <a:pPr marL="285750" indent="-285750">
              <a:spcBef>
                <a:spcPts val="600"/>
              </a:spcBef>
              <a:buClr>
                <a:srgbClr val="009391"/>
              </a:buClr>
              <a:buFont typeface="EC Square Sans Cond Pro" panose="020B0506040000020004" pitchFamily="34" charset="0"/>
              <a:buChar char="•"/>
            </a:pPr>
            <a:r>
              <a:rPr lang="en-GB" sz="1600"/>
              <a:t>Provide robust and credible  assumptions used for operational characteristics of the plant and estimation of the expected outputs</a:t>
            </a:r>
            <a:endParaRPr lang="en-GB" sz="1600">
              <a:cs typeface="Arial"/>
            </a:endParaRPr>
          </a:p>
          <a:p>
            <a:pPr marL="285750" indent="-285750">
              <a:spcBef>
                <a:spcPts val="600"/>
              </a:spcBef>
              <a:buClr>
                <a:srgbClr val="009391"/>
              </a:buClr>
              <a:buFont typeface="EC Square Sans Cond Pro" panose="020B0506040000020004" pitchFamily="34" charset="0"/>
              <a:buChar char="•"/>
            </a:pPr>
            <a:r>
              <a:rPr lang="en-IE" sz="1600"/>
              <a:t>Provide clear reference to relevant parts of the </a:t>
            </a:r>
            <a:r>
              <a:rPr lang="en-IE" sz="1600" u="sng"/>
              <a:t>Feasibility study </a:t>
            </a:r>
            <a:r>
              <a:rPr lang="en-IE" sz="1600"/>
              <a:t>and other supporting documents</a:t>
            </a:r>
          </a:p>
          <a:p>
            <a:pPr marL="285750" indent="-285750">
              <a:spcBef>
                <a:spcPts val="600"/>
              </a:spcBef>
              <a:buClr>
                <a:srgbClr val="009391"/>
              </a:buClr>
              <a:buFont typeface="EC Square Sans Cond Pro" panose="020B0506040000020004" pitchFamily="34" charset="0"/>
              <a:buChar char="•"/>
            </a:pPr>
            <a:r>
              <a:rPr lang="en-US" sz="1600"/>
              <a:t>For </a:t>
            </a:r>
            <a:r>
              <a:rPr lang="en-US" sz="1600" u="sng"/>
              <a:t>maritime sector projects</a:t>
            </a:r>
            <a:r>
              <a:rPr lang="en-US" sz="1600"/>
              <a:t>: the description of the existing vessel(s) (if applicable) and details on the operational area, shipbuilding location and servicing network</a:t>
            </a:r>
            <a:endParaRPr lang="en-IE" sz="1600"/>
          </a:p>
        </p:txBody>
      </p:sp>
    </p:spTree>
    <p:extLst>
      <p:ext uri="{BB962C8B-B14F-4D97-AF65-F5344CB8AC3E}">
        <p14:creationId xmlns:p14="http://schemas.microsoft.com/office/powerpoint/2010/main" val="172139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Feasibility study </a:t>
            </a:r>
            <a:endParaRPr lang="en-IE"/>
          </a:p>
        </p:txBody>
      </p:sp>
      <p:sp>
        <p:nvSpPr>
          <p:cNvPr id="2" name="Text Placeholder 1">
            <a:extLst>
              <a:ext uri="{FF2B5EF4-FFF2-40B4-BE49-F238E27FC236}">
                <a16:creationId xmlns:a16="http://schemas.microsoft.com/office/drawing/2014/main" id="{C1FF3974-BDDA-A5E1-433A-5DA08FE69156}"/>
              </a:ext>
            </a:extLst>
          </p:cNvPr>
          <p:cNvSpPr>
            <a:spLocks noGrp="1"/>
          </p:cNvSpPr>
          <p:nvPr>
            <p:ph type="body" idx="1"/>
          </p:nvPr>
        </p:nvSpPr>
        <p:spPr/>
        <p:txBody>
          <a:bodyPr/>
          <a:lstStyle/>
          <a:p>
            <a:pPr defTabSz="711200">
              <a:lnSpc>
                <a:spcPct val="90000"/>
              </a:lnSpc>
              <a:spcBef>
                <a:spcPct val="0"/>
              </a:spcBef>
              <a:spcAft>
                <a:spcPts val="1200"/>
              </a:spcAft>
              <a:buClr>
                <a:srgbClr val="009391"/>
              </a:buClr>
              <a:defRPr/>
            </a:pPr>
            <a:r>
              <a:rPr lang="en-US" sz="2800">
                <a:ea typeface="Verdana"/>
                <a:cs typeface="Arial"/>
              </a:rPr>
              <a:t>Template available </a:t>
            </a:r>
            <a:r>
              <a:rPr lang="en-US" sz="2800"/>
              <a:t>in the Submission System (under "Part B templates") </a:t>
            </a:r>
          </a:p>
          <a:p>
            <a:pPr defTabSz="711200">
              <a:lnSpc>
                <a:spcPct val="90000"/>
              </a:lnSpc>
              <a:spcBef>
                <a:spcPct val="0"/>
              </a:spcBef>
              <a:spcAft>
                <a:spcPts val="1200"/>
              </a:spcAft>
              <a:buClr>
                <a:srgbClr val="009391"/>
              </a:buClr>
              <a:defRPr/>
            </a:pPr>
            <a:r>
              <a:rPr lang="en-US" sz="2800">
                <a:ea typeface="Verdana"/>
                <a:cs typeface="Arial"/>
              </a:rPr>
              <a:t>If the template is not used make sure that you submit </a:t>
            </a:r>
            <a:r>
              <a:rPr lang="en-US" sz="2800" u="sng">
                <a:ea typeface="Verdana"/>
                <a:cs typeface="Arial"/>
              </a:rPr>
              <a:t>at least the same level of detail and information</a:t>
            </a:r>
            <a:r>
              <a:rPr lang="en-US" sz="2800">
                <a:ea typeface="Verdana"/>
                <a:cs typeface="Arial"/>
              </a:rPr>
              <a:t> to ensure a proper assessment.</a:t>
            </a:r>
            <a:endParaRPr lang="en-IE" sz="2800">
              <a:ea typeface="Verdana"/>
              <a:cs typeface="Arial"/>
            </a:endParaRPr>
          </a:p>
          <a:p>
            <a:pPr defTabSz="711200">
              <a:lnSpc>
                <a:spcPct val="90000"/>
              </a:lnSpc>
              <a:spcBef>
                <a:spcPct val="0"/>
              </a:spcBef>
              <a:spcAft>
                <a:spcPts val="1200"/>
              </a:spcAft>
              <a:buClr>
                <a:srgbClr val="009391"/>
              </a:buClr>
              <a:buSzTx/>
              <a:defRPr/>
            </a:pPr>
            <a:r>
              <a:rPr lang="en-IE" sz="2800">
                <a:ea typeface="Verdana"/>
                <a:cs typeface="Arial"/>
              </a:rPr>
              <a:t>The feasibility study should include:</a:t>
            </a:r>
          </a:p>
          <a:p>
            <a:pPr lvl="2" defTabSz="711200">
              <a:spcBef>
                <a:spcPts val="0"/>
              </a:spcBef>
              <a:buClr>
                <a:srgbClr val="009391"/>
              </a:buClr>
              <a:defRPr/>
            </a:pPr>
            <a:r>
              <a:rPr lang="en-US" sz="1800">
                <a:ea typeface="Verdana"/>
                <a:cs typeface="Arial"/>
              </a:rPr>
              <a:t>Project description</a:t>
            </a:r>
          </a:p>
          <a:p>
            <a:pPr lvl="2" defTabSz="711200">
              <a:spcBef>
                <a:spcPts val="0"/>
              </a:spcBef>
              <a:buClr>
                <a:srgbClr val="009391"/>
              </a:buClr>
              <a:defRPr/>
            </a:pPr>
            <a:r>
              <a:rPr lang="en-US" sz="1800">
                <a:ea typeface="Verdana"/>
                <a:cs typeface="Arial"/>
              </a:rPr>
              <a:t>Background information (existing situation)</a:t>
            </a:r>
          </a:p>
          <a:p>
            <a:pPr lvl="2" defTabSz="711200">
              <a:spcBef>
                <a:spcPts val="0"/>
              </a:spcBef>
              <a:buClr>
                <a:srgbClr val="009391"/>
              </a:buClr>
              <a:defRPr/>
            </a:pPr>
            <a:r>
              <a:rPr lang="en-US" sz="1800">
                <a:ea typeface="Verdana"/>
                <a:cs typeface="Arial"/>
              </a:rPr>
              <a:t>Location analysis and strategic approach</a:t>
            </a:r>
          </a:p>
          <a:p>
            <a:pPr lvl="2" defTabSz="711200">
              <a:spcBef>
                <a:spcPts val="0"/>
              </a:spcBef>
              <a:buClr>
                <a:srgbClr val="009391"/>
              </a:buClr>
              <a:defRPr/>
            </a:pPr>
            <a:r>
              <a:rPr lang="en-US" sz="1800">
                <a:ea typeface="Verdana"/>
                <a:cs typeface="Arial"/>
              </a:rPr>
              <a:t>Objectives</a:t>
            </a:r>
          </a:p>
          <a:p>
            <a:pPr lvl="2" defTabSz="711200">
              <a:spcBef>
                <a:spcPts val="0"/>
              </a:spcBef>
              <a:buClr>
                <a:srgbClr val="009391"/>
              </a:buClr>
              <a:defRPr/>
            </a:pPr>
            <a:r>
              <a:rPr lang="en-US" sz="1800">
                <a:ea typeface="Verdana"/>
                <a:cs typeface="Arial"/>
              </a:rPr>
              <a:t>Resources and feedstock availability</a:t>
            </a:r>
          </a:p>
          <a:p>
            <a:pPr lvl="2" defTabSz="711200">
              <a:spcBef>
                <a:spcPts val="0"/>
              </a:spcBef>
              <a:buClr>
                <a:srgbClr val="009391"/>
              </a:buClr>
              <a:defRPr/>
            </a:pPr>
            <a:r>
              <a:rPr lang="en-US" sz="1800">
                <a:ea typeface="Verdana"/>
                <a:cs typeface="Arial"/>
              </a:rPr>
              <a:t>Technical assessment</a:t>
            </a:r>
          </a:p>
          <a:p>
            <a:pPr lvl="2" defTabSz="711200">
              <a:spcBef>
                <a:spcPts val="0"/>
              </a:spcBef>
              <a:buClr>
                <a:srgbClr val="009391"/>
              </a:buClr>
              <a:defRPr/>
            </a:pPr>
            <a:r>
              <a:rPr lang="en-GB" sz="1800">
                <a:ea typeface="Verdana"/>
                <a:cs typeface="Arial"/>
              </a:rPr>
              <a:t>Expected project output</a:t>
            </a:r>
          </a:p>
          <a:p>
            <a:pPr lvl="2" defTabSz="711200">
              <a:spcBef>
                <a:spcPts val="0"/>
              </a:spcBef>
              <a:buClr>
                <a:srgbClr val="009391"/>
              </a:buClr>
              <a:defRPr/>
            </a:pPr>
            <a:r>
              <a:rPr lang="en-GB" sz="1800">
                <a:ea typeface="Verdana"/>
                <a:cs typeface="Arial"/>
              </a:rPr>
              <a:t>Techno-economic analysis</a:t>
            </a:r>
            <a:endParaRPr lang="en-IE" sz="1800">
              <a:ea typeface="Verdana"/>
              <a:cs typeface="Arial"/>
            </a:endParaRPr>
          </a:p>
          <a:p>
            <a:pPr marL="76200" indent="0">
              <a:buNone/>
            </a:pPr>
            <a:endParaRPr lang="en-IE"/>
          </a:p>
        </p:txBody>
      </p:sp>
      <p:sp>
        <p:nvSpPr>
          <p:cNvPr id="5" name="Title 2">
            <a:extLst>
              <a:ext uri="{FF2B5EF4-FFF2-40B4-BE49-F238E27FC236}">
                <a16:creationId xmlns:a16="http://schemas.microsoft.com/office/drawing/2014/main" id="{BD8BCA76-F6BA-9E44-AAF6-35050FBA5B76}"/>
              </a:ext>
            </a:extLst>
          </p:cNvPr>
          <p:cNvSpPr txBox="1">
            <a:spLocks/>
          </p:cNvSpPr>
          <p:nvPr/>
        </p:nvSpPr>
        <p:spPr>
          <a:xfrm>
            <a:off x="1123122" y="366905"/>
            <a:ext cx="10515600" cy="782357"/>
          </a:xfrm>
          <a:prstGeom prst="rect">
            <a:avLst/>
          </a:prstGeom>
        </p:spPr>
        <p:txBody>
          <a:bodyPr vert="horz" lIns="91440" tIns="45720" rIns="91440" bIns="0" rtlCol="0" anchor="t"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000" b="0" i="0" u="none" strike="noStrike" kern="1200" cap="none" spc="0" normalizeH="0" baseline="0" noProof="0">
              <a:ln>
                <a:noFill/>
              </a:ln>
              <a:effectLst/>
              <a:uLnTx/>
              <a:uFillTx/>
              <a:latin typeface="Arial"/>
              <a:ea typeface="+mj-ea"/>
              <a:cs typeface="+mj-cs"/>
            </a:endParaRPr>
          </a:p>
        </p:txBody>
      </p:sp>
      <p:pic>
        <p:nvPicPr>
          <p:cNvPr id="12" name="Picture 11">
            <a:extLst>
              <a:ext uri="{FF2B5EF4-FFF2-40B4-BE49-F238E27FC236}">
                <a16:creationId xmlns:a16="http://schemas.microsoft.com/office/drawing/2014/main" id="{9AD40135-5602-32C8-80DF-965BB279801C}"/>
              </a:ext>
            </a:extLst>
          </p:cNvPr>
          <p:cNvPicPr>
            <a:picLocks noChangeAspect="1"/>
          </p:cNvPicPr>
          <p:nvPr/>
        </p:nvPicPr>
        <p:blipFill>
          <a:blip r:embed="rId3"/>
          <a:stretch>
            <a:fillRect/>
          </a:stretch>
        </p:blipFill>
        <p:spPr>
          <a:xfrm>
            <a:off x="6793785" y="3505200"/>
            <a:ext cx="5398215" cy="3230013"/>
          </a:xfrm>
          <a:prstGeom prst="rect">
            <a:avLst/>
          </a:prstGeom>
        </p:spPr>
      </p:pic>
    </p:spTree>
    <p:extLst>
      <p:ext uri="{BB962C8B-B14F-4D97-AF65-F5344CB8AC3E}">
        <p14:creationId xmlns:p14="http://schemas.microsoft.com/office/powerpoint/2010/main" val="31209556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a:t>Risk analysis and management</a:t>
            </a:r>
            <a:endParaRPr lang="en-IE"/>
          </a:p>
        </p:txBody>
      </p:sp>
      <p:sp>
        <p:nvSpPr>
          <p:cNvPr id="4" name="Text Placeholder 3">
            <a:extLst>
              <a:ext uri="{FF2B5EF4-FFF2-40B4-BE49-F238E27FC236}">
                <a16:creationId xmlns:a16="http://schemas.microsoft.com/office/drawing/2014/main" id="{98D9D750-7FC0-499D-1B16-56592CDE8992}"/>
              </a:ext>
            </a:extLst>
          </p:cNvPr>
          <p:cNvSpPr>
            <a:spLocks noGrp="1"/>
          </p:cNvSpPr>
          <p:nvPr>
            <p:ph type="body" idx="1"/>
          </p:nvPr>
        </p:nvSpPr>
        <p:spPr/>
        <p:txBody>
          <a:bodyPr/>
          <a:lstStyle/>
          <a:p>
            <a:pPr marL="0" indent="0">
              <a:buClr>
                <a:srgbClr val="009391"/>
              </a:buClr>
              <a:buNone/>
            </a:pPr>
            <a:r>
              <a:rPr lang="en-US">
                <a:ea typeface="Verdana"/>
                <a:cs typeface="Arial"/>
              </a:rPr>
              <a:t>Risks are included </a:t>
            </a:r>
            <a:r>
              <a:rPr lang="en-US" b="1">
                <a:ea typeface="Verdana"/>
                <a:cs typeface="Arial"/>
              </a:rPr>
              <a:t>only</a:t>
            </a:r>
            <a:r>
              <a:rPr lang="en-US">
                <a:ea typeface="Verdana"/>
                <a:cs typeface="Arial"/>
              </a:rPr>
              <a:t> in the Feasibility Study (mandatory annex) which must: </a:t>
            </a:r>
          </a:p>
          <a:p>
            <a:pPr lvl="1">
              <a:spcAft>
                <a:spcPts val="1200"/>
              </a:spcAft>
              <a:buClr>
                <a:srgbClr val="009391"/>
              </a:buClr>
            </a:pPr>
            <a:r>
              <a:rPr lang="en-US" sz="2400">
                <a:ea typeface="Verdana"/>
                <a:cs typeface="Arial"/>
              </a:rPr>
              <a:t>Describe </a:t>
            </a:r>
            <a:r>
              <a:rPr lang="en-US" sz="2400" u="sng">
                <a:ea typeface="Verdana"/>
                <a:cs typeface="Arial"/>
              </a:rPr>
              <a:t>key risks </a:t>
            </a:r>
            <a:r>
              <a:rPr lang="en-US" sz="2400">
                <a:ea typeface="Verdana"/>
                <a:cs typeface="Arial"/>
              </a:rPr>
              <a:t>that could impact the technical feasibility of the </a:t>
            </a:r>
            <a:r>
              <a:rPr lang="en-US" sz="2400" u="sng">
                <a:ea typeface="Verdana"/>
                <a:cs typeface="Arial"/>
              </a:rPr>
              <a:t>proposed technology/process</a:t>
            </a:r>
            <a:endParaRPr lang="en-US" sz="2400">
              <a:ea typeface="Verdana" panose="020B0604030504040204" pitchFamily="34" charset="0"/>
              <a:cs typeface="Arial" panose="020B0604020202020204" pitchFamily="34" charset="0"/>
            </a:endParaRPr>
          </a:p>
          <a:p>
            <a:pPr lvl="1">
              <a:spcAft>
                <a:spcPts val="1200"/>
              </a:spcAft>
              <a:buClr>
                <a:srgbClr val="009391"/>
              </a:buClr>
            </a:pPr>
            <a:r>
              <a:rPr lang="en-US" sz="2400">
                <a:ea typeface="Verdana"/>
                <a:cs typeface="Arial"/>
              </a:rPr>
              <a:t>Describe the </a:t>
            </a:r>
            <a:r>
              <a:rPr lang="en-US" sz="2400" u="sng">
                <a:ea typeface="Verdana"/>
                <a:cs typeface="Arial"/>
              </a:rPr>
              <a:t>impact</a:t>
            </a:r>
            <a:r>
              <a:rPr lang="en-US" sz="2400">
                <a:ea typeface="Verdana"/>
                <a:cs typeface="Arial"/>
              </a:rPr>
              <a:t> if the risk materializes and the proposed risk </a:t>
            </a:r>
            <a:r>
              <a:rPr lang="en-US" sz="2400" u="sng">
                <a:ea typeface="Verdana"/>
                <a:cs typeface="Arial"/>
              </a:rPr>
              <a:t>mitigation measures</a:t>
            </a:r>
            <a:r>
              <a:rPr lang="en-US" sz="2400">
                <a:ea typeface="Verdana"/>
                <a:cs typeface="Arial"/>
              </a:rPr>
              <a:t> and explain why they are suitable</a:t>
            </a:r>
          </a:p>
          <a:p>
            <a:pPr lvl="1">
              <a:spcAft>
                <a:spcPts val="1200"/>
              </a:spcAft>
              <a:buClr>
                <a:srgbClr val="009391"/>
              </a:buClr>
            </a:pPr>
            <a:r>
              <a:rPr lang="en-US" sz="2400">
                <a:ea typeface="Verdana"/>
                <a:cs typeface="Arial"/>
              </a:rPr>
              <a:t>Summarize your analysis in a </a:t>
            </a:r>
            <a:r>
              <a:rPr lang="en-US" sz="2400" u="sng">
                <a:ea typeface="Verdana"/>
                <a:cs typeface="Arial"/>
              </a:rPr>
              <a:t>table</a:t>
            </a:r>
            <a:r>
              <a:rPr lang="en-US" sz="2400">
                <a:ea typeface="Verdana"/>
                <a:cs typeface="Arial"/>
              </a:rPr>
              <a:t> (see template)</a:t>
            </a:r>
          </a:p>
          <a:p>
            <a:pPr lvl="1">
              <a:spcAft>
                <a:spcPts val="1200"/>
              </a:spcAft>
              <a:buClr>
                <a:srgbClr val="009391"/>
              </a:buClr>
            </a:pPr>
            <a:r>
              <a:rPr lang="en-IE" sz="2400">
                <a:ea typeface="Verdana"/>
                <a:cs typeface="Arial"/>
              </a:rPr>
              <a:t>Provide a </a:t>
            </a:r>
            <a:r>
              <a:rPr lang="en-IE" sz="2400" u="sng">
                <a:ea typeface="Verdana"/>
                <a:cs typeface="Arial"/>
              </a:rPr>
              <a:t>risk heat map</a:t>
            </a:r>
            <a:endParaRPr lang="en-US" sz="2400">
              <a:ea typeface="Verdana" panose="020B0604030504040204" pitchFamily="34" charset="0"/>
              <a:cs typeface="Arial" panose="020B0604020202020204" pitchFamily="34" charset="0"/>
            </a:endParaRPr>
          </a:p>
          <a:p>
            <a:endParaRPr lang="en-IE"/>
          </a:p>
        </p:txBody>
      </p:sp>
      <p:sp>
        <p:nvSpPr>
          <p:cNvPr id="5" name="Title 2">
            <a:extLst>
              <a:ext uri="{FF2B5EF4-FFF2-40B4-BE49-F238E27FC236}">
                <a16:creationId xmlns:a16="http://schemas.microsoft.com/office/drawing/2014/main" id="{BD8BCA76-F6BA-9E44-AAF6-35050FBA5B76}"/>
              </a:ext>
            </a:extLst>
          </p:cNvPr>
          <p:cNvSpPr txBox="1">
            <a:spLocks/>
          </p:cNvSpPr>
          <p:nvPr/>
        </p:nvSpPr>
        <p:spPr>
          <a:xfrm>
            <a:off x="1123122" y="635260"/>
            <a:ext cx="10515600" cy="782357"/>
          </a:xfrm>
          <a:prstGeom prst="rect">
            <a:avLst/>
          </a:prstGeom>
        </p:spPr>
        <p:txBody>
          <a:bodyPr vert="horz" lIns="91440" tIns="45720" rIns="91440" bIns="0" rtlCol="0" anchor="t"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000" b="0" i="0" u="none" strike="noStrike" kern="1200" cap="none" spc="0" normalizeH="0" baseline="0" noProof="0">
              <a:ln>
                <a:noFill/>
              </a:ln>
              <a:effectLst/>
              <a:uLnTx/>
              <a:uFillTx/>
              <a:latin typeface="Arial"/>
              <a:ea typeface="+mj-ea"/>
              <a:cs typeface="+mj-cs"/>
            </a:endParaRPr>
          </a:p>
        </p:txBody>
      </p:sp>
      <p:pic>
        <p:nvPicPr>
          <p:cNvPr id="8" name="Picture 2" descr="Eight steps to creating a risk heat map | Instituut van Internal Auditors">
            <a:extLst>
              <a:ext uri="{FF2B5EF4-FFF2-40B4-BE49-F238E27FC236}">
                <a16:creationId xmlns:a16="http://schemas.microsoft.com/office/drawing/2014/main" id="{26780712-B069-878C-5847-0317B0FBD3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1" t="3089" r="23110" b="1672"/>
          <a:stretch/>
        </p:blipFill>
        <p:spPr bwMode="auto">
          <a:xfrm>
            <a:off x="8788822" y="3571821"/>
            <a:ext cx="3233057" cy="3048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6933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6FBEE-9BC4-A673-7F0C-2E1335621BC3}"/>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EF5A925B-9B91-E592-36F7-C0E10636F8DA}"/>
              </a:ext>
            </a:extLst>
          </p:cNvPr>
          <p:cNvSpPr>
            <a:spLocks noGrp="1"/>
          </p:cNvSpPr>
          <p:nvPr>
            <p:ph type="title"/>
          </p:nvPr>
        </p:nvSpPr>
        <p:spPr/>
        <p:txBody>
          <a:bodyPr/>
          <a:lstStyle/>
          <a:p>
            <a:r>
              <a:rPr lang="en-IE"/>
              <a:t>Lessons learned: Technical Maturity</a:t>
            </a:r>
          </a:p>
        </p:txBody>
      </p:sp>
      <p:sp>
        <p:nvSpPr>
          <p:cNvPr id="9" name="TextBox 8">
            <a:extLst>
              <a:ext uri="{FF2B5EF4-FFF2-40B4-BE49-F238E27FC236}">
                <a16:creationId xmlns:a16="http://schemas.microsoft.com/office/drawing/2014/main" id="{AA948494-1C51-4F02-A394-518853C34B6D}"/>
              </a:ext>
            </a:extLst>
          </p:cNvPr>
          <p:cNvSpPr txBox="1"/>
          <p:nvPr/>
        </p:nvSpPr>
        <p:spPr>
          <a:xfrm>
            <a:off x="2141303" y="5773095"/>
            <a:ext cx="76142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a:ln>
                  <a:noFill/>
                </a:ln>
                <a:effectLst/>
                <a:uLnTx/>
                <a:uFillTx/>
                <a:ea typeface="+mn-ea"/>
                <a:cs typeface="+mn-cs"/>
              </a:rPr>
              <a:t>Resubmissions are welcome, especially when TRL is improving! </a:t>
            </a:r>
          </a:p>
        </p:txBody>
      </p:sp>
      <p:graphicFrame>
        <p:nvGraphicFramePr>
          <p:cNvPr id="14" name="Diagram 13">
            <a:extLst>
              <a:ext uri="{FF2B5EF4-FFF2-40B4-BE49-F238E27FC236}">
                <a16:creationId xmlns:a16="http://schemas.microsoft.com/office/drawing/2014/main" id="{521FE70F-FA6C-B778-51CE-FBE62AF3C7A6}"/>
              </a:ext>
            </a:extLst>
          </p:cNvPr>
          <p:cNvGraphicFramePr/>
          <p:nvPr/>
        </p:nvGraphicFramePr>
        <p:xfrm>
          <a:off x="1016569" y="1857640"/>
          <a:ext cx="10158861" cy="33457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TextBox 18">
            <a:extLst>
              <a:ext uri="{FF2B5EF4-FFF2-40B4-BE49-F238E27FC236}">
                <a16:creationId xmlns:a16="http://schemas.microsoft.com/office/drawing/2014/main" id="{03513542-93B6-09AB-435E-681BBDE0C002}"/>
              </a:ext>
            </a:extLst>
          </p:cNvPr>
          <p:cNvSpPr txBox="1"/>
          <p:nvPr/>
        </p:nvSpPr>
        <p:spPr>
          <a:xfrm>
            <a:off x="763587" y="1254857"/>
            <a:ext cx="10797041" cy="400110"/>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a:ln>
                  <a:noFill/>
                </a:ln>
                <a:solidFill>
                  <a:schemeClr val="accent5"/>
                </a:solidFill>
                <a:effectLst/>
                <a:uLnTx/>
                <a:uFillTx/>
                <a:ea typeface="+mn-ea"/>
                <a:cs typeface="+mn-cs"/>
              </a:rPr>
              <a:t>Ensure </a:t>
            </a:r>
            <a:r>
              <a:rPr kumimoji="0" lang="en-IE" sz="2000" b="1" i="0" u="none" strike="noStrike" kern="1200" cap="none" spc="0" normalizeH="0" baseline="0" noProof="0">
                <a:ln>
                  <a:noFill/>
                </a:ln>
                <a:solidFill>
                  <a:schemeClr val="accent5"/>
                </a:solidFill>
                <a:effectLst/>
                <a:uLnTx/>
                <a:uFillTx/>
                <a:ea typeface="+mn-ea"/>
                <a:cs typeface="+mn-cs"/>
              </a:rPr>
              <a:t>full consistency </a:t>
            </a:r>
            <a:r>
              <a:rPr kumimoji="0" lang="en-IE" sz="2000" b="0" i="0" u="none" strike="noStrike" kern="1200" cap="none" spc="0" normalizeH="0" baseline="0" noProof="0">
                <a:ln>
                  <a:noFill/>
                </a:ln>
                <a:solidFill>
                  <a:schemeClr val="accent5"/>
                </a:solidFill>
                <a:effectLst/>
                <a:uLnTx/>
                <a:uFillTx/>
                <a:ea typeface="+mn-ea"/>
                <a:cs typeface="+mn-cs"/>
              </a:rPr>
              <a:t>between documents:  Feasibility study, business plan, GHG calculations</a:t>
            </a:r>
            <a:endParaRPr lang="en-IE" sz="2000" b="0" i="0" u="none" strike="noStrike" kern="1200" cap="none" spc="0" normalizeH="0" baseline="0" noProof="0">
              <a:ln>
                <a:noFill/>
              </a:ln>
              <a:solidFill>
                <a:schemeClr val="accent5"/>
              </a:solidFill>
              <a:effectLst/>
              <a:uLnTx/>
              <a:uFillTx/>
            </a:endParaRPr>
          </a:p>
        </p:txBody>
      </p:sp>
    </p:spTree>
    <p:extLst>
      <p:ext uri="{BB962C8B-B14F-4D97-AF65-F5344CB8AC3E}">
        <p14:creationId xmlns:p14="http://schemas.microsoft.com/office/powerpoint/2010/main" val="1640069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0F73833-6FB1-AB12-9EE8-DF85EE62155D}"/>
              </a:ext>
            </a:extLst>
          </p:cNvPr>
          <p:cNvSpPr>
            <a:spLocks noGrp="1"/>
          </p:cNvSpPr>
          <p:nvPr>
            <p:ph type="ctrTitle"/>
          </p:nvPr>
        </p:nvSpPr>
        <p:spPr/>
        <p:txBody>
          <a:bodyPr/>
          <a:lstStyle/>
          <a:p>
            <a:r>
              <a:rPr lang="en-US"/>
              <a:t>Financial Maturity </a:t>
            </a:r>
            <a:endParaRPr lang="en-IE"/>
          </a:p>
        </p:txBody>
      </p:sp>
      <p:sp>
        <p:nvSpPr>
          <p:cNvPr id="2" name="Text Placeholder 1">
            <a:extLst>
              <a:ext uri="{FF2B5EF4-FFF2-40B4-BE49-F238E27FC236}">
                <a16:creationId xmlns:a16="http://schemas.microsoft.com/office/drawing/2014/main" id="{9F15141A-4FD6-30B6-7CA5-EABF96EEB525}"/>
              </a:ext>
            </a:extLst>
          </p:cNvPr>
          <p:cNvSpPr>
            <a:spLocks noGrp="1"/>
          </p:cNvSpPr>
          <p:nvPr>
            <p:ph type="body" idx="1"/>
          </p:nvPr>
        </p:nvSpPr>
        <p:spPr>
          <a:xfrm>
            <a:off x="839790" y="4804409"/>
            <a:ext cx="10512424" cy="1216980"/>
          </a:xfrm>
        </p:spPr>
        <p:txBody>
          <a:bodyPr/>
          <a:lstStyle/>
          <a:p>
            <a:r>
              <a:rPr lang="en-IE" dirty="0"/>
              <a:t>Lara Tassan Zanin, Senior Financial Engineer</a:t>
            </a:r>
          </a:p>
        </p:txBody>
      </p:sp>
    </p:spTree>
    <p:extLst>
      <p:ext uri="{BB962C8B-B14F-4D97-AF65-F5344CB8AC3E}">
        <p14:creationId xmlns:p14="http://schemas.microsoft.com/office/powerpoint/2010/main" val="2289407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A light bulb with rays of light&#10;&#10;Description automatically generated">
            <a:extLst>
              <a:ext uri="{FF2B5EF4-FFF2-40B4-BE49-F238E27FC236}">
                <a16:creationId xmlns:a16="http://schemas.microsoft.com/office/drawing/2014/main" id="{CB855500-7B00-59C0-99DC-B3AE2E5C8B82}"/>
              </a:ext>
            </a:extLst>
          </p:cNvPr>
          <p:cNvPicPr>
            <a:picLocks noChangeAspect="1"/>
          </p:cNvPicPr>
          <p:nvPr/>
        </p:nvPicPr>
        <p:blipFill>
          <a:blip r:embed="rId3"/>
          <a:stretch>
            <a:fillRect/>
          </a:stretch>
        </p:blipFill>
        <p:spPr>
          <a:xfrm>
            <a:off x="1797633" y="1546708"/>
            <a:ext cx="657248" cy="720000"/>
          </a:xfrm>
          <a:prstGeom prst="rect">
            <a:avLst/>
          </a:prstGeom>
          <a:noFill/>
          <a:ln>
            <a:noFill/>
          </a:ln>
        </p:spPr>
      </p:pic>
      <p:sp>
        <p:nvSpPr>
          <p:cNvPr id="2" name="Text Placeholder 1">
            <a:extLst>
              <a:ext uri="{FF2B5EF4-FFF2-40B4-BE49-F238E27FC236}">
                <a16:creationId xmlns:a16="http://schemas.microsoft.com/office/drawing/2014/main" id="{4595D537-0622-C3F2-AAF9-FEEFF9F0CB06}"/>
              </a:ext>
            </a:extLst>
          </p:cNvPr>
          <p:cNvSpPr>
            <a:spLocks noGrp="1"/>
          </p:cNvSpPr>
          <p:nvPr>
            <p:ph type="body" sz="quarter" idx="10"/>
          </p:nvPr>
        </p:nvSpPr>
        <p:spPr/>
        <p:txBody>
          <a:bodyPr/>
          <a:lstStyle/>
          <a:p>
            <a:r>
              <a:rPr lang="en-US" sz="1100"/>
              <a:t>GAP: Grant Agreement Preparation</a:t>
            </a:r>
          </a:p>
          <a:p>
            <a:r>
              <a:rPr lang="en-US" sz="1100"/>
              <a:t>*Projects ongoing as of 30/09/2025, recently signed IF24-Batt and projects from IF24 calls (IF24-RFNBO-AUC + IF24 NZT)</a:t>
            </a:r>
          </a:p>
        </p:txBody>
      </p:sp>
      <p:sp>
        <p:nvSpPr>
          <p:cNvPr id="8" name="Title 2">
            <a:extLst>
              <a:ext uri="{FF2B5EF4-FFF2-40B4-BE49-F238E27FC236}">
                <a16:creationId xmlns:a16="http://schemas.microsoft.com/office/drawing/2014/main" id="{F225E57A-7FB5-6F08-0FF4-C5896D027BA2}"/>
              </a:ext>
            </a:extLst>
          </p:cNvPr>
          <p:cNvSpPr>
            <a:spLocks noGrp="1"/>
          </p:cNvSpPr>
          <p:nvPr>
            <p:ph type="title"/>
          </p:nvPr>
        </p:nvSpPr>
        <p:spPr/>
        <p:txBody>
          <a:bodyPr wrap="square" anchor="b">
            <a:normAutofit fontScale="90000"/>
          </a:bodyPr>
          <a:lstStyle/>
          <a:p>
            <a:r>
              <a:rPr lang="en-GB"/>
              <a:t>Innovation Fund portfolio</a:t>
            </a:r>
            <a:br>
              <a:rPr lang="en-GB" b="1"/>
            </a:br>
            <a:r>
              <a:rPr lang="en-GB" sz="2200" b="1"/>
              <a:t>Ongoing projects + Projects from IF24 calls*</a:t>
            </a:r>
            <a:endParaRPr lang="en-GB" sz="3200" b="1"/>
          </a:p>
        </p:txBody>
      </p:sp>
      <p:sp>
        <p:nvSpPr>
          <p:cNvPr id="9" name="TextBox 8">
            <a:extLst>
              <a:ext uri="{FF2B5EF4-FFF2-40B4-BE49-F238E27FC236}">
                <a16:creationId xmlns:a16="http://schemas.microsoft.com/office/drawing/2014/main" id="{35CF85D3-71CC-5AE8-AF9A-8BF02AE81481}"/>
              </a:ext>
            </a:extLst>
          </p:cNvPr>
          <p:cNvSpPr txBox="1"/>
          <p:nvPr/>
        </p:nvSpPr>
        <p:spPr>
          <a:xfrm>
            <a:off x="3462654" y="2278336"/>
            <a:ext cx="2287010" cy="95410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7573"/>
                </a:solidFill>
                <a:effectLst/>
                <a:uLnTx/>
                <a:uFillTx/>
                <a:latin typeface="EC Square Sans Pro" panose="020B0506040000020004" pitchFamily="34" charset="0"/>
              </a:rPr>
              <a:t> ~€</a:t>
            </a:r>
            <a:r>
              <a:rPr kumimoji="0" lang="en-US" sz="2800" b="1" i="0" u="none" strike="noStrike" kern="1200" cap="none" spc="0" normalizeH="0" baseline="0" noProof="0">
                <a:ln>
                  <a:noFill/>
                </a:ln>
                <a:solidFill>
                  <a:srgbClr val="007573"/>
                </a:solidFill>
                <a:effectLst/>
                <a:uLnTx/>
                <a:uFillTx/>
                <a:latin typeface="EC Square Sans Pro" panose="020B0506040000020004" pitchFamily="34" charset="0"/>
              </a:rPr>
              <a:t>15.8 </a:t>
            </a:r>
            <a:r>
              <a:rPr kumimoji="0" lang="en-US" sz="1800" b="1" i="0" u="none" strike="noStrike" kern="1200" cap="none" spc="0" normalizeH="0" baseline="0" noProof="0">
                <a:ln>
                  <a:noFill/>
                </a:ln>
                <a:solidFill>
                  <a:srgbClr val="007573"/>
                </a:solidFill>
                <a:effectLst/>
                <a:uLnTx/>
                <a:uFillTx/>
                <a:latin typeface="EC Square Sans Pro" panose="020B0506040000020004" pitchFamily="34" charset="0"/>
              </a:rPr>
              <a:t>billion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003B3A"/>
                </a:solidFill>
                <a:effectLst/>
                <a:uLnTx/>
                <a:uFillTx/>
                <a:latin typeface="EC Square Sans Pro" panose="020B0506040000020004" pitchFamily="34" charset="0"/>
              </a:rPr>
              <a:t>€11.8 billion allocated </a:t>
            </a:r>
            <a:br>
              <a:rPr kumimoji="0" lang="en-US" sz="1400" b="0" i="1" u="none" strike="noStrike" kern="1200" cap="none" spc="0" normalizeH="0" baseline="0" noProof="0">
                <a:ln>
                  <a:noFill/>
                </a:ln>
                <a:solidFill>
                  <a:srgbClr val="003B3A"/>
                </a:solidFill>
                <a:effectLst/>
                <a:uLnTx/>
                <a:uFillTx/>
                <a:latin typeface="EC Square Sans Pro" panose="020B0506040000020004" pitchFamily="34" charset="0"/>
              </a:rPr>
            </a:br>
            <a:r>
              <a:rPr kumimoji="0" lang="en-US" sz="1400" b="0" i="1" u="none" strike="noStrike" kern="1200" cap="none" spc="0" normalizeH="0" baseline="0" noProof="0">
                <a:ln>
                  <a:noFill/>
                </a:ln>
                <a:solidFill>
                  <a:srgbClr val="00B050"/>
                </a:solidFill>
                <a:effectLst/>
                <a:uLnTx/>
                <a:uFillTx/>
                <a:latin typeface="EC Square Sans Pro" panose="020B0506040000020004" pitchFamily="34" charset="0"/>
              </a:rPr>
              <a:t>+ €4 billion under GAP</a:t>
            </a:r>
          </a:p>
        </p:txBody>
      </p:sp>
      <p:sp>
        <p:nvSpPr>
          <p:cNvPr id="10" name="TextBox 9">
            <a:extLst>
              <a:ext uri="{FF2B5EF4-FFF2-40B4-BE49-F238E27FC236}">
                <a16:creationId xmlns:a16="http://schemas.microsoft.com/office/drawing/2014/main" id="{BC2EFBBE-44EC-68D7-E171-DBFA26AAC324}"/>
              </a:ext>
            </a:extLst>
          </p:cNvPr>
          <p:cNvSpPr txBox="1"/>
          <p:nvPr/>
        </p:nvSpPr>
        <p:spPr>
          <a:xfrm>
            <a:off x="3936741" y="4074350"/>
            <a:ext cx="1338836" cy="8002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573"/>
                </a:solidFill>
                <a:effectLst/>
                <a:uLnTx/>
                <a:uFillTx/>
                <a:latin typeface="EC Square Sans Pro" panose="020B0506040000020004" pitchFamily="34" charset="0"/>
              </a:rPr>
              <a:t>28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573"/>
                </a:solidFill>
                <a:effectLst/>
                <a:uLnTx/>
                <a:uFillTx/>
                <a:latin typeface="EC Square Sans Pro" panose="020B0506040000020004" pitchFamily="34" charset="0"/>
              </a:rPr>
              <a:t>countries</a:t>
            </a:r>
          </a:p>
        </p:txBody>
      </p:sp>
      <p:sp>
        <p:nvSpPr>
          <p:cNvPr id="11" name="TextBox 10">
            <a:extLst>
              <a:ext uri="{FF2B5EF4-FFF2-40B4-BE49-F238E27FC236}">
                <a16:creationId xmlns:a16="http://schemas.microsoft.com/office/drawing/2014/main" id="{E188ED15-EFB9-61F1-687F-A7C98012091C}"/>
              </a:ext>
            </a:extLst>
          </p:cNvPr>
          <p:cNvSpPr txBox="1"/>
          <p:nvPr/>
        </p:nvSpPr>
        <p:spPr>
          <a:xfrm>
            <a:off x="975862" y="4093500"/>
            <a:ext cx="2300790" cy="76944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7573"/>
                </a:solidFill>
                <a:effectLst/>
                <a:uLnTx/>
                <a:uFillTx/>
                <a:latin typeface="EC Square Sans Pro" panose="020B0506040000020004" pitchFamily="34" charset="0"/>
              </a:rPr>
              <a:t> ~</a:t>
            </a:r>
            <a:r>
              <a:rPr kumimoji="0" lang="en-US" sz="2800" b="1" i="0" u="none" strike="noStrike" kern="1200" cap="none" spc="0" normalizeH="0" baseline="0" noProof="0">
                <a:ln>
                  <a:noFill/>
                </a:ln>
                <a:solidFill>
                  <a:srgbClr val="007573"/>
                </a:solidFill>
                <a:effectLst/>
                <a:uLnTx/>
                <a:uFillTx/>
                <a:latin typeface="EC Square Sans Pro" panose="020B0506040000020004" pitchFamily="34" charset="0"/>
              </a:rPr>
              <a:t>1 160 </a:t>
            </a:r>
            <a:r>
              <a:rPr kumimoji="0" lang="en-US" sz="1800" b="1" i="0" u="none" strike="noStrike" kern="1200" cap="none" spc="0" normalizeH="0" baseline="0" noProof="0" err="1">
                <a:ln>
                  <a:noFill/>
                </a:ln>
                <a:solidFill>
                  <a:srgbClr val="007573"/>
                </a:solidFill>
                <a:effectLst/>
                <a:uLnTx/>
                <a:uFillTx/>
                <a:latin typeface="EC Square Sans Pro" panose="020B0506040000020004" pitchFamily="34" charset="0"/>
              </a:rPr>
              <a:t>MtCO</a:t>
            </a:r>
            <a:r>
              <a:rPr kumimoji="0" lang="en-IE" sz="1800" b="1" i="0" u="none" strike="noStrike" kern="1200" cap="none" spc="0" normalizeH="0" baseline="-25000" noProof="0">
                <a:ln>
                  <a:noFill/>
                </a:ln>
                <a:solidFill>
                  <a:srgbClr val="007573"/>
                </a:solidFill>
                <a:effectLst/>
                <a:uLnTx/>
                <a:uFillTx/>
                <a:latin typeface="EC Square Sans Pro" panose="020B0506040000020004" pitchFamily="34" charset="0"/>
              </a:rPr>
              <a:t>2</a:t>
            </a:r>
            <a:r>
              <a:rPr kumimoji="0" lang="en-US" sz="1800" b="1" i="0" u="none" strike="noStrike" kern="1200" cap="none" spc="0" normalizeH="0" baseline="0" noProof="0">
                <a:ln>
                  <a:noFill/>
                </a:ln>
                <a:solidFill>
                  <a:srgbClr val="007573"/>
                </a:solidFill>
                <a:effectLst/>
                <a:uLnTx/>
                <a:uFillTx/>
                <a:latin typeface="EC Square Sans Pro" panose="020B0506040000020004" pitchFamily="34" charset="0"/>
              </a:rPr>
              <a:t>e </a:t>
            </a:r>
            <a:br>
              <a:rPr kumimoji="0" lang="en-US" sz="1800" b="1" i="0" u="none" strike="noStrike" kern="1200" cap="none" spc="0" normalizeH="0" baseline="0" noProof="0">
                <a:ln>
                  <a:noFill/>
                </a:ln>
                <a:solidFill>
                  <a:srgbClr val="007573"/>
                </a:solidFill>
                <a:effectLst/>
                <a:uLnTx/>
                <a:uFillTx/>
                <a:latin typeface="EC Square Sans Pro" panose="020B0506040000020004" pitchFamily="34" charset="0"/>
              </a:rPr>
            </a:br>
            <a:r>
              <a:rPr kumimoji="0" lang="en-US" sz="1600" b="0" i="0" u="none" strike="noStrike" kern="1200" cap="none" spc="0" normalizeH="0" baseline="0" noProof="0">
                <a:ln>
                  <a:noFill/>
                </a:ln>
                <a:solidFill>
                  <a:schemeClr val="tx2">
                    <a:lumMod val="50000"/>
                  </a:schemeClr>
                </a:solidFill>
                <a:effectLst/>
                <a:uLnTx/>
                <a:uFillTx/>
                <a:latin typeface="EC Square Sans Pro" panose="020B0506040000020004" pitchFamily="34" charset="0"/>
              </a:rPr>
              <a:t>to be avoided</a:t>
            </a:r>
            <a:endParaRPr kumimoji="0" lang="en-US" sz="1400" b="0" i="1" u="none" strike="noStrike" kern="1200" cap="none" spc="0" normalizeH="0" baseline="0" noProof="0">
              <a:ln>
                <a:noFill/>
              </a:ln>
              <a:solidFill>
                <a:schemeClr val="tx2">
                  <a:lumMod val="50000"/>
                </a:schemeClr>
              </a:solidFill>
              <a:effectLst/>
              <a:uLnTx/>
              <a:uFillTx/>
              <a:latin typeface="EC Square Sans Pro" panose="020B0506040000020004" pitchFamily="34" charset="0"/>
              <a:cs typeface="Arial"/>
            </a:endParaRPr>
          </a:p>
        </p:txBody>
      </p:sp>
      <p:sp>
        <p:nvSpPr>
          <p:cNvPr id="12" name="TextBox 11">
            <a:extLst>
              <a:ext uri="{FF2B5EF4-FFF2-40B4-BE49-F238E27FC236}">
                <a16:creationId xmlns:a16="http://schemas.microsoft.com/office/drawing/2014/main" id="{32C11824-B83A-B932-AC0E-E68605333C6C}"/>
              </a:ext>
            </a:extLst>
          </p:cNvPr>
          <p:cNvSpPr txBox="1"/>
          <p:nvPr/>
        </p:nvSpPr>
        <p:spPr>
          <a:xfrm>
            <a:off x="1229064" y="2250807"/>
            <a:ext cx="1794387" cy="95410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7573"/>
                </a:solidFill>
                <a:effectLst/>
                <a:uLnTx/>
                <a:uFillTx/>
                <a:latin typeface="EC Square Sans Pro" panose="020B0506040000020004" pitchFamily="34" charset="0"/>
              </a:rPr>
              <a:t>276</a:t>
            </a:r>
            <a:r>
              <a:rPr kumimoji="0" lang="en-US" sz="2000" b="1" i="0" u="none" strike="noStrike" kern="1200" cap="none" spc="0" normalizeH="0" baseline="0" noProof="0">
                <a:ln>
                  <a:noFill/>
                </a:ln>
                <a:solidFill>
                  <a:srgbClr val="007573"/>
                </a:solidFill>
                <a:effectLst/>
                <a:uLnTx/>
                <a:uFillTx/>
                <a:latin typeface="EC Square Sans Pro" panose="020B0506040000020004" pitchFamily="34" charset="0"/>
              </a:rPr>
              <a:t> </a:t>
            </a:r>
            <a:r>
              <a:rPr kumimoji="0" lang="en-US" sz="1800" b="1" i="0" u="none" strike="noStrike" kern="1200" cap="none" spc="0" normalizeH="0" baseline="0" noProof="0">
                <a:ln>
                  <a:noFill/>
                </a:ln>
                <a:solidFill>
                  <a:srgbClr val="007573"/>
                </a:solidFill>
                <a:effectLst/>
                <a:uLnTx/>
                <a:uFillTx/>
                <a:latin typeface="EC Square Sans Pro" panose="020B0506040000020004" pitchFamily="34" charset="0"/>
              </a:rPr>
              <a:t>projects </a:t>
            </a:r>
            <a:br>
              <a:rPr kumimoji="0" lang="en-US" sz="1800" b="1" i="0" u="none" strike="noStrike" kern="1200" cap="none" spc="0" normalizeH="0" baseline="0" noProof="0">
                <a:ln>
                  <a:noFill/>
                </a:ln>
                <a:solidFill>
                  <a:srgbClr val="003B3A"/>
                </a:solidFill>
                <a:effectLst/>
                <a:uLnTx/>
                <a:uFillTx/>
                <a:latin typeface="EC Square Sans Pro" panose="020B0506040000020004" pitchFamily="34" charset="0"/>
              </a:rPr>
            </a:br>
            <a:r>
              <a:rPr kumimoji="0" lang="en-US" sz="1400" b="0" i="1" u="none" strike="noStrike" kern="1200" cap="none" spc="0" normalizeH="0" baseline="0" noProof="0">
                <a:ln>
                  <a:noFill/>
                </a:ln>
                <a:solidFill>
                  <a:srgbClr val="003B3A"/>
                </a:solidFill>
                <a:effectLst/>
                <a:uLnTx/>
                <a:uFillTx/>
                <a:latin typeface="EC Square Sans Pro" panose="020B0506040000020004" pitchFamily="34" charset="0"/>
              </a:rPr>
              <a:t>197 ongoing +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i="1">
                <a:solidFill>
                  <a:srgbClr val="00B050"/>
                </a:solidFill>
                <a:latin typeface="EC Square Sans Pro" panose="020B0506040000020004" pitchFamily="34" charset="0"/>
              </a:rPr>
              <a:t>79</a:t>
            </a:r>
            <a:r>
              <a:rPr kumimoji="0" lang="en-US" sz="1400" b="0" i="1" u="none" strike="noStrike" kern="1200" cap="none" spc="0" normalizeH="0" baseline="0" noProof="0">
                <a:ln>
                  <a:noFill/>
                </a:ln>
                <a:solidFill>
                  <a:srgbClr val="00B050"/>
                </a:solidFill>
                <a:effectLst/>
                <a:uLnTx/>
                <a:uFillTx/>
                <a:latin typeface="EC Square Sans Pro" panose="020B0506040000020004" pitchFamily="34" charset="0"/>
              </a:rPr>
              <a:t> under GAP </a:t>
            </a:r>
            <a:endParaRPr kumimoji="0" lang="en-US" sz="1800" b="0" i="1" u="none" strike="noStrike" kern="1200" cap="none" spc="0" normalizeH="0" baseline="0" noProof="0">
              <a:ln>
                <a:noFill/>
              </a:ln>
              <a:solidFill>
                <a:srgbClr val="00B050"/>
              </a:solidFill>
              <a:effectLst/>
              <a:uLnTx/>
              <a:uFillTx/>
              <a:latin typeface="EC Square Sans Pro" panose="020B0506040000020004" pitchFamily="34" charset="0"/>
              <a:cs typeface="Arial"/>
            </a:endParaRPr>
          </a:p>
        </p:txBody>
      </p:sp>
      <p:pic>
        <p:nvPicPr>
          <p:cNvPr id="16" name="Picture 15" descr="A blue and black location pin&#10;&#10;Description automatically generated">
            <a:extLst>
              <a:ext uri="{FF2B5EF4-FFF2-40B4-BE49-F238E27FC236}">
                <a16:creationId xmlns:a16="http://schemas.microsoft.com/office/drawing/2014/main" id="{33E77AF3-27F9-4473-D71F-762223025EA7}"/>
              </a:ext>
            </a:extLst>
          </p:cNvPr>
          <p:cNvPicPr>
            <a:picLocks noChangeAspect="1"/>
          </p:cNvPicPr>
          <p:nvPr/>
        </p:nvPicPr>
        <p:blipFill>
          <a:blip r:embed="rId4"/>
          <a:stretch>
            <a:fillRect/>
          </a:stretch>
        </p:blipFill>
        <p:spPr>
          <a:xfrm>
            <a:off x="4277536" y="3337076"/>
            <a:ext cx="657247" cy="720000"/>
          </a:xfrm>
          <a:prstGeom prst="rect">
            <a:avLst/>
          </a:prstGeom>
          <a:noFill/>
        </p:spPr>
      </p:pic>
      <p:sp>
        <p:nvSpPr>
          <p:cNvPr id="18" name="TextBox 17">
            <a:extLst>
              <a:ext uri="{FF2B5EF4-FFF2-40B4-BE49-F238E27FC236}">
                <a16:creationId xmlns:a16="http://schemas.microsoft.com/office/drawing/2014/main" id="{438E727B-08D1-EE20-4C87-62A0AAECBFF3}"/>
              </a:ext>
            </a:extLst>
          </p:cNvPr>
          <p:cNvSpPr txBox="1"/>
          <p:nvPr/>
        </p:nvSpPr>
        <p:spPr>
          <a:xfrm>
            <a:off x="663596" y="5386604"/>
            <a:ext cx="5808431" cy="400110"/>
          </a:xfrm>
          <a:prstGeom prst="rect">
            <a:avLst/>
          </a:prstGeom>
        </p:spPr>
        <p:style>
          <a:lnRef idx="2">
            <a:schemeClr val="accent2">
              <a:shade val="15000"/>
            </a:schemeClr>
          </a:lnRef>
          <a:fillRef idx="1">
            <a:schemeClr val="accent2"/>
          </a:fillRef>
          <a:effectRef idx="0">
            <a:schemeClr val="accent2"/>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a:ln>
                  <a:noFill/>
                </a:ln>
                <a:solidFill>
                  <a:srgbClr val="FFFFFF"/>
                </a:solidFill>
                <a:effectLst/>
                <a:uLnTx/>
                <a:uFillTx/>
                <a:latin typeface="EC Square Sans Pro" panose="020B0506040000020004" pitchFamily="34" charset="0"/>
              </a:rPr>
              <a:t>New country in portfolio: Romania </a:t>
            </a:r>
          </a:p>
        </p:txBody>
      </p:sp>
      <p:grpSp>
        <p:nvGrpSpPr>
          <p:cNvPr id="60" name="Group 59">
            <a:extLst>
              <a:ext uri="{FF2B5EF4-FFF2-40B4-BE49-F238E27FC236}">
                <a16:creationId xmlns:a16="http://schemas.microsoft.com/office/drawing/2014/main" id="{0B452DDA-D9D8-F5CF-5C29-0F2808A52B74}"/>
              </a:ext>
            </a:extLst>
          </p:cNvPr>
          <p:cNvGrpSpPr>
            <a:grpSpLocks noChangeAspect="1"/>
          </p:cNvGrpSpPr>
          <p:nvPr/>
        </p:nvGrpSpPr>
        <p:grpSpPr>
          <a:xfrm>
            <a:off x="6472028" y="58406"/>
            <a:ext cx="5793088" cy="6056185"/>
            <a:chOff x="6546971" y="480767"/>
            <a:chExt cx="5477605" cy="5729530"/>
          </a:xfrm>
        </p:grpSpPr>
        <p:pic>
          <p:nvPicPr>
            <p:cNvPr id="7" name="Graphic 6">
              <a:extLst>
                <a:ext uri="{FF2B5EF4-FFF2-40B4-BE49-F238E27FC236}">
                  <a16:creationId xmlns:a16="http://schemas.microsoft.com/office/drawing/2014/main" id="{DCAE9EF1-A6DA-6A36-73F4-E20F84F213AB}"/>
                </a:ext>
              </a:extLst>
            </p:cNvPr>
            <p:cNvPicPr>
              <a:picLocks noChangeAspect="1"/>
            </p:cNvPicPr>
            <p:nvPr/>
          </p:nvPicPr>
          <p:blipFill>
            <a:blip r:embed="rId5">
              <a:extLst>
                <a:ext uri="{96DAC541-7B7A-43D3-8B79-37D633B846F1}">
                  <asvg:svgBlip xmlns:asvg="http://schemas.microsoft.com/office/drawing/2016/SVG/main" r:embed="rId6"/>
                </a:ext>
              </a:extLst>
            </a:blip>
            <a:srcRect b="3370"/>
            <a:stretch/>
          </p:blipFill>
          <p:spPr>
            <a:xfrm>
              <a:off x="6546971" y="480767"/>
              <a:ext cx="5477605" cy="5487594"/>
            </a:xfrm>
            <a:prstGeom prst="rect">
              <a:avLst/>
            </a:prstGeom>
          </p:spPr>
        </p:pic>
        <p:grpSp>
          <p:nvGrpSpPr>
            <p:cNvPr id="59" name="Group 58">
              <a:extLst>
                <a:ext uri="{FF2B5EF4-FFF2-40B4-BE49-F238E27FC236}">
                  <a16:creationId xmlns:a16="http://schemas.microsoft.com/office/drawing/2014/main" id="{8CBE1537-A824-576E-0E8E-BBED05DA58BA}"/>
                </a:ext>
              </a:extLst>
            </p:cNvPr>
            <p:cNvGrpSpPr/>
            <p:nvPr/>
          </p:nvGrpSpPr>
          <p:grpSpPr>
            <a:xfrm>
              <a:off x="8845219" y="5928992"/>
              <a:ext cx="2477283" cy="281305"/>
              <a:chOff x="8845219" y="5928992"/>
              <a:chExt cx="2477283" cy="281305"/>
            </a:xfrm>
          </p:grpSpPr>
          <p:sp>
            <p:nvSpPr>
              <p:cNvPr id="52" name="TextBox 51">
                <a:extLst>
                  <a:ext uri="{FF2B5EF4-FFF2-40B4-BE49-F238E27FC236}">
                    <a16:creationId xmlns:a16="http://schemas.microsoft.com/office/drawing/2014/main" id="{83E82C41-2236-1EE1-3739-BD7E566CB5AD}"/>
                  </a:ext>
                </a:extLst>
              </p:cNvPr>
              <p:cNvSpPr txBox="1"/>
              <p:nvPr/>
            </p:nvSpPr>
            <p:spPr>
              <a:xfrm>
                <a:off x="8845219" y="5937543"/>
                <a:ext cx="26481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50" b="0" i="0" u="none" strike="noStrike" kern="1200" cap="none" spc="0" normalizeH="0" baseline="0" noProof="0">
                    <a:ln>
                      <a:noFill/>
                    </a:ln>
                    <a:solidFill>
                      <a:srgbClr val="56311C">
                        <a:lumMod val="25000"/>
                      </a:srgbClr>
                    </a:solidFill>
                    <a:effectLst/>
                    <a:uLnTx/>
                    <a:uFillTx/>
                    <a:latin typeface="Open Sans"/>
                    <a:ea typeface="+mn-ea"/>
                    <a:cs typeface="+mn-cs"/>
                  </a:rPr>
                  <a:t>5</a:t>
                </a:r>
              </a:p>
            </p:txBody>
          </p:sp>
          <p:sp>
            <p:nvSpPr>
              <p:cNvPr id="53" name="TextBox 52">
                <a:extLst>
                  <a:ext uri="{FF2B5EF4-FFF2-40B4-BE49-F238E27FC236}">
                    <a16:creationId xmlns:a16="http://schemas.microsoft.com/office/drawing/2014/main" id="{4F14F8E1-25DE-55FA-E70E-2DB7568FFC6E}"/>
                  </a:ext>
                </a:extLst>
              </p:cNvPr>
              <p:cNvSpPr txBox="1"/>
              <p:nvPr/>
            </p:nvSpPr>
            <p:spPr>
              <a:xfrm>
                <a:off x="9140225" y="5956381"/>
                <a:ext cx="3385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50" b="0" i="0" u="none" strike="noStrike" kern="1200" cap="none" spc="0" normalizeH="0" baseline="0" noProof="0">
                    <a:ln>
                      <a:noFill/>
                    </a:ln>
                    <a:solidFill>
                      <a:srgbClr val="56311C">
                        <a:lumMod val="25000"/>
                      </a:srgbClr>
                    </a:solidFill>
                    <a:effectLst/>
                    <a:uLnTx/>
                    <a:uFillTx/>
                    <a:latin typeface="Open Sans"/>
                    <a:ea typeface="+mn-ea"/>
                    <a:cs typeface="+mn-cs"/>
                  </a:rPr>
                  <a:t>10</a:t>
                </a:r>
              </a:p>
            </p:txBody>
          </p:sp>
          <p:sp>
            <p:nvSpPr>
              <p:cNvPr id="54" name="TextBox 53">
                <a:extLst>
                  <a:ext uri="{FF2B5EF4-FFF2-40B4-BE49-F238E27FC236}">
                    <a16:creationId xmlns:a16="http://schemas.microsoft.com/office/drawing/2014/main" id="{A21FB9C4-1A4B-9B38-A1D0-D95CFE519B21}"/>
                  </a:ext>
                </a:extLst>
              </p:cNvPr>
              <p:cNvSpPr txBox="1"/>
              <p:nvPr/>
            </p:nvSpPr>
            <p:spPr>
              <a:xfrm>
                <a:off x="9508969" y="5954671"/>
                <a:ext cx="3385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50" b="0" i="0" u="none" strike="noStrike" kern="1200" cap="none" spc="0" normalizeH="0" baseline="0" noProof="0">
                    <a:ln>
                      <a:noFill/>
                    </a:ln>
                    <a:solidFill>
                      <a:srgbClr val="56311C">
                        <a:lumMod val="25000"/>
                      </a:srgbClr>
                    </a:solidFill>
                    <a:effectLst/>
                    <a:uLnTx/>
                    <a:uFillTx/>
                    <a:latin typeface="Open Sans"/>
                    <a:ea typeface="+mn-ea"/>
                    <a:cs typeface="+mn-cs"/>
                  </a:rPr>
                  <a:t>15</a:t>
                </a:r>
              </a:p>
            </p:txBody>
          </p:sp>
          <p:sp>
            <p:nvSpPr>
              <p:cNvPr id="55" name="TextBox 54">
                <a:extLst>
                  <a:ext uri="{FF2B5EF4-FFF2-40B4-BE49-F238E27FC236}">
                    <a16:creationId xmlns:a16="http://schemas.microsoft.com/office/drawing/2014/main" id="{66C8E39A-972A-A93F-CFDB-7E3DA9B1878E}"/>
                  </a:ext>
                </a:extLst>
              </p:cNvPr>
              <p:cNvSpPr txBox="1"/>
              <p:nvPr/>
            </p:nvSpPr>
            <p:spPr>
              <a:xfrm>
                <a:off x="9877713" y="5944396"/>
                <a:ext cx="3385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50" b="0" i="0" u="none" strike="noStrike" kern="1200" cap="none" spc="0" normalizeH="0" baseline="0" noProof="0">
                    <a:ln>
                      <a:noFill/>
                    </a:ln>
                    <a:solidFill>
                      <a:srgbClr val="56311C">
                        <a:lumMod val="25000"/>
                      </a:srgbClr>
                    </a:solidFill>
                    <a:effectLst/>
                    <a:uLnTx/>
                    <a:uFillTx/>
                    <a:latin typeface="Open Sans"/>
                    <a:ea typeface="+mn-ea"/>
                    <a:cs typeface="+mn-cs"/>
                  </a:rPr>
                  <a:t>20</a:t>
                </a:r>
              </a:p>
            </p:txBody>
          </p:sp>
          <p:sp>
            <p:nvSpPr>
              <p:cNvPr id="56" name="TextBox 55">
                <a:extLst>
                  <a:ext uri="{FF2B5EF4-FFF2-40B4-BE49-F238E27FC236}">
                    <a16:creationId xmlns:a16="http://schemas.microsoft.com/office/drawing/2014/main" id="{D240FCEE-4176-4833-D285-8072442A21FA}"/>
                  </a:ext>
                </a:extLst>
              </p:cNvPr>
              <p:cNvSpPr txBox="1"/>
              <p:nvPr/>
            </p:nvSpPr>
            <p:spPr>
              <a:xfrm>
                <a:off x="10246457" y="5942686"/>
                <a:ext cx="3385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50" b="0" i="0" u="none" strike="noStrike" kern="1200" cap="none" spc="0" normalizeH="0" baseline="0" noProof="0">
                    <a:ln>
                      <a:noFill/>
                    </a:ln>
                    <a:solidFill>
                      <a:srgbClr val="56311C">
                        <a:lumMod val="25000"/>
                      </a:srgbClr>
                    </a:solidFill>
                    <a:effectLst/>
                    <a:uLnTx/>
                    <a:uFillTx/>
                    <a:latin typeface="Open Sans"/>
                    <a:ea typeface="+mn-ea"/>
                    <a:cs typeface="+mn-cs"/>
                  </a:rPr>
                  <a:t>30</a:t>
                </a:r>
              </a:p>
            </p:txBody>
          </p:sp>
          <p:sp>
            <p:nvSpPr>
              <p:cNvPr id="57" name="TextBox 56">
                <a:extLst>
                  <a:ext uri="{FF2B5EF4-FFF2-40B4-BE49-F238E27FC236}">
                    <a16:creationId xmlns:a16="http://schemas.microsoft.com/office/drawing/2014/main" id="{9521BDE3-0551-99A6-1D2B-C793DD9FBB8E}"/>
                  </a:ext>
                </a:extLst>
              </p:cNvPr>
              <p:cNvSpPr txBox="1"/>
              <p:nvPr/>
            </p:nvSpPr>
            <p:spPr>
              <a:xfrm>
                <a:off x="10615201" y="5940976"/>
                <a:ext cx="3385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50" b="0" i="0" u="none" strike="noStrike" kern="1200" cap="none" spc="0" normalizeH="0" baseline="0" noProof="0">
                    <a:ln>
                      <a:noFill/>
                    </a:ln>
                    <a:solidFill>
                      <a:srgbClr val="56311C">
                        <a:lumMod val="25000"/>
                      </a:srgbClr>
                    </a:solidFill>
                    <a:effectLst/>
                    <a:uLnTx/>
                    <a:uFillTx/>
                    <a:latin typeface="Open Sans"/>
                    <a:ea typeface="+mn-ea"/>
                    <a:cs typeface="+mn-cs"/>
                  </a:rPr>
                  <a:t>40</a:t>
                </a:r>
              </a:p>
            </p:txBody>
          </p:sp>
          <p:sp>
            <p:nvSpPr>
              <p:cNvPr id="58" name="TextBox 57">
                <a:extLst>
                  <a:ext uri="{FF2B5EF4-FFF2-40B4-BE49-F238E27FC236}">
                    <a16:creationId xmlns:a16="http://schemas.microsoft.com/office/drawing/2014/main" id="{ABC96885-24AA-6E91-8F6E-CF2A9843BDFD}"/>
                  </a:ext>
                </a:extLst>
              </p:cNvPr>
              <p:cNvSpPr txBox="1"/>
              <p:nvPr/>
            </p:nvSpPr>
            <p:spPr>
              <a:xfrm>
                <a:off x="10983948" y="5928992"/>
                <a:ext cx="33855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50" b="0" i="0" u="none" strike="noStrike" kern="1200" cap="none" spc="0" normalizeH="0" baseline="0" noProof="0">
                    <a:ln>
                      <a:noFill/>
                    </a:ln>
                    <a:solidFill>
                      <a:srgbClr val="56311C">
                        <a:lumMod val="25000"/>
                      </a:srgbClr>
                    </a:solidFill>
                    <a:effectLst/>
                    <a:uLnTx/>
                    <a:uFillTx/>
                    <a:latin typeface="Open Sans"/>
                    <a:ea typeface="+mn-ea"/>
                    <a:cs typeface="+mn-cs"/>
                  </a:rPr>
                  <a:t>50</a:t>
                </a:r>
              </a:p>
            </p:txBody>
          </p:sp>
        </p:grpSp>
      </p:grpSp>
      <p:sp>
        <p:nvSpPr>
          <p:cNvPr id="62" name="TextBox 61">
            <a:extLst>
              <a:ext uri="{FF2B5EF4-FFF2-40B4-BE49-F238E27FC236}">
                <a16:creationId xmlns:a16="http://schemas.microsoft.com/office/drawing/2014/main" id="{656EB59A-5329-6B84-0CA0-64488C527EDB}"/>
              </a:ext>
            </a:extLst>
          </p:cNvPr>
          <p:cNvSpPr txBox="1"/>
          <p:nvPr/>
        </p:nvSpPr>
        <p:spPr>
          <a:xfrm>
            <a:off x="9155566" y="5987633"/>
            <a:ext cx="132279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000" b="0" i="1" u="none" strike="noStrike" kern="1200" cap="none" spc="0" normalizeH="0" baseline="0" noProof="0">
                <a:ln>
                  <a:noFill/>
                </a:ln>
                <a:solidFill>
                  <a:srgbClr val="007573"/>
                </a:solidFill>
                <a:effectLst/>
                <a:uLnTx/>
                <a:uFillTx/>
                <a:latin typeface="Open Sans"/>
                <a:ea typeface="+mn-ea"/>
                <a:cs typeface="+mn-cs"/>
              </a:rPr>
              <a:t>Number of projects</a:t>
            </a:r>
          </a:p>
        </p:txBody>
      </p:sp>
      <p:pic>
        <p:nvPicPr>
          <p:cNvPr id="5" name="Picture 4" descr="A cloud with a co2 sign&#10;&#10;AI-generated content may be incorrect.">
            <a:extLst>
              <a:ext uri="{FF2B5EF4-FFF2-40B4-BE49-F238E27FC236}">
                <a16:creationId xmlns:a16="http://schemas.microsoft.com/office/drawing/2014/main" id="{449FD024-C3A8-D39A-DE11-27E14730BC61}"/>
              </a:ext>
            </a:extLst>
          </p:cNvPr>
          <p:cNvPicPr>
            <a:picLocks noChangeAspect="1"/>
          </p:cNvPicPr>
          <p:nvPr/>
        </p:nvPicPr>
        <p:blipFill>
          <a:blip r:embed="rId7"/>
          <a:stretch>
            <a:fillRect/>
          </a:stretch>
        </p:blipFill>
        <p:spPr>
          <a:xfrm>
            <a:off x="1691258" y="3418602"/>
            <a:ext cx="869999" cy="720000"/>
          </a:xfrm>
          <a:prstGeom prst="rect">
            <a:avLst/>
          </a:prstGeom>
        </p:spPr>
      </p:pic>
      <p:pic>
        <p:nvPicPr>
          <p:cNvPr id="6" name="Picture 5" descr="A hand and a coin&#10;&#10;AI-generated content may be incorrect.">
            <a:extLst>
              <a:ext uri="{FF2B5EF4-FFF2-40B4-BE49-F238E27FC236}">
                <a16:creationId xmlns:a16="http://schemas.microsoft.com/office/drawing/2014/main" id="{19B85220-3F5F-7C8D-54E3-ED078C39A70E}"/>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contrast="40000"/>
                    </a14:imgEffect>
                  </a14:imgLayer>
                </a14:imgProps>
              </a:ext>
            </a:extLst>
          </a:blip>
          <a:stretch>
            <a:fillRect/>
          </a:stretch>
        </p:blipFill>
        <p:spPr>
          <a:xfrm>
            <a:off x="4265488" y="1612880"/>
            <a:ext cx="681343" cy="720000"/>
          </a:xfrm>
          <a:prstGeom prst="rect">
            <a:avLst/>
          </a:prstGeom>
        </p:spPr>
      </p:pic>
    </p:spTree>
    <p:extLst>
      <p:ext uri="{BB962C8B-B14F-4D97-AF65-F5344CB8AC3E}">
        <p14:creationId xmlns:p14="http://schemas.microsoft.com/office/powerpoint/2010/main" val="27507495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322026-AF3E-4579-3777-70DF6A8FB0F3}"/>
            </a:ext>
          </a:extLst>
        </p:cNvPr>
        <p:cNvGrpSpPr/>
        <p:nvPr/>
      </p:nvGrpSpPr>
      <p:grpSpPr>
        <a:xfrm>
          <a:off x="0" y="0"/>
          <a:ext cx="0" cy="0"/>
          <a:chOff x="0" y="0"/>
          <a:chExt cx="0" cy="0"/>
        </a:xfrm>
      </p:grpSpPr>
      <p:sp>
        <p:nvSpPr>
          <p:cNvPr id="11" name="Title 2">
            <a:extLst>
              <a:ext uri="{FF2B5EF4-FFF2-40B4-BE49-F238E27FC236}">
                <a16:creationId xmlns:a16="http://schemas.microsoft.com/office/drawing/2014/main" id="{CDB3A132-493A-AEA7-2434-23237637105A}"/>
              </a:ext>
            </a:extLst>
          </p:cNvPr>
          <p:cNvSpPr>
            <a:spLocks noGrp="1"/>
          </p:cNvSpPr>
          <p:nvPr>
            <p:ph type="title"/>
          </p:nvPr>
        </p:nvSpPr>
        <p:spPr>
          <a:xfrm>
            <a:off x="839788" y="313858"/>
            <a:ext cx="10512426" cy="836613"/>
          </a:xfrm>
        </p:spPr>
        <p:txBody>
          <a:bodyPr wrap="square" anchor="ctr">
            <a:normAutofit/>
          </a:bodyPr>
          <a:lstStyle/>
          <a:p>
            <a:r>
              <a:rPr lang="en-GB" dirty="0"/>
              <a:t>Financial Maturity award criterion 1/2</a:t>
            </a:r>
          </a:p>
        </p:txBody>
      </p:sp>
      <p:graphicFrame>
        <p:nvGraphicFramePr>
          <p:cNvPr id="12" name="Diagram 11">
            <a:extLst>
              <a:ext uri="{FF2B5EF4-FFF2-40B4-BE49-F238E27FC236}">
                <a16:creationId xmlns:a16="http://schemas.microsoft.com/office/drawing/2014/main" id="{F40F2EDE-01BF-7184-1DD6-6D3AE53E389D}"/>
              </a:ext>
            </a:extLst>
          </p:cNvPr>
          <p:cNvGraphicFramePr/>
          <p:nvPr>
            <p:extLst>
              <p:ext uri="{D42A27DB-BD31-4B8C-83A1-F6EECF244321}">
                <p14:modId xmlns:p14="http://schemas.microsoft.com/office/powerpoint/2010/main" val="2759301814"/>
              </p:ext>
            </p:extLst>
          </p:nvPr>
        </p:nvGraphicFramePr>
        <p:xfrm>
          <a:off x="839779" y="1831180"/>
          <a:ext cx="10512426" cy="40167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EFF7E3F0-E6C3-49E4-35E7-1F82198ED62C}"/>
              </a:ext>
            </a:extLst>
          </p:cNvPr>
          <p:cNvSpPr txBox="1"/>
          <p:nvPr/>
        </p:nvSpPr>
        <p:spPr>
          <a:xfrm>
            <a:off x="839784" y="1123294"/>
            <a:ext cx="10512425" cy="707886"/>
          </a:xfrm>
          <a:prstGeom prst="rect">
            <a:avLst/>
          </a:prstGeom>
          <a:noFill/>
        </p:spPr>
        <p:txBody>
          <a:bodyPr wrap="square" lIns="91440" tIns="45720" rIns="91440" bIns="45720" anchor="t">
            <a:spAutoFit/>
          </a:bodyPr>
          <a:lstStyle/>
          <a:p>
            <a:pPr algn="l">
              <a:defRPr/>
            </a:pPr>
            <a:r>
              <a:rPr kumimoji="0" lang="en-IE" sz="2000" b="1" i="0" u="none" strike="noStrike" kern="1200" cap="none" spc="0" normalizeH="0" baseline="0" noProof="0" dirty="0">
                <a:ln>
                  <a:noFill/>
                </a:ln>
                <a:solidFill>
                  <a:schemeClr val="accent5"/>
                </a:solidFill>
                <a:effectLst/>
                <a:uLnTx/>
                <a:uFillTx/>
              </a:rPr>
              <a:t>Objective: assess the project’s ability to reach Financial Close as soon as possible and no later than 48 months after GA signature</a:t>
            </a:r>
            <a:endParaRPr lang="en-IE" sz="2000" b="1" i="0" u="none" strike="noStrike" kern="1200" cap="none" spc="0" normalizeH="0" baseline="0" noProof="0" dirty="0">
              <a:ln>
                <a:noFill/>
              </a:ln>
              <a:solidFill>
                <a:schemeClr val="accent5"/>
              </a:solidFill>
              <a:effectLst/>
              <a:uLnTx/>
              <a:uFillTx/>
            </a:endParaRPr>
          </a:p>
        </p:txBody>
      </p:sp>
      <p:sp>
        <p:nvSpPr>
          <p:cNvPr id="2" name="Rounded Rectangle 15">
            <a:extLst>
              <a:ext uri="{FF2B5EF4-FFF2-40B4-BE49-F238E27FC236}">
                <a16:creationId xmlns:a16="http://schemas.microsoft.com/office/drawing/2014/main" id="{D32FD651-6D3F-DB2A-5C92-67C1970883AE}"/>
              </a:ext>
            </a:extLst>
          </p:cNvPr>
          <p:cNvSpPr/>
          <p:nvPr/>
        </p:nvSpPr>
        <p:spPr>
          <a:xfrm>
            <a:off x="839779" y="5960086"/>
            <a:ext cx="9675821" cy="782187"/>
          </a:xfrm>
          <a:prstGeom prst="roundRect">
            <a:avLst/>
          </a:prstGeom>
          <a:solidFill>
            <a:srgbClr val="1E858B">
              <a:alpha val="70000"/>
            </a:srgbClr>
          </a:solidFill>
          <a:ln w="12700">
            <a:solidFill>
              <a:schemeClr val="bg1"/>
            </a:solidFill>
          </a:ln>
        </p:spPr>
        <p:style>
          <a:lnRef idx="3">
            <a:schemeClr val="lt1"/>
          </a:lnRef>
          <a:fillRef idx="1">
            <a:schemeClr val="accent3"/>
          </a:fillRef>
          <a:effectRef idx="1">
            <a:schemeClr val="accent3"/>
          </a:effectRef>
          <a:fontRef idx="minor">
            <a:schemeClr val="lt1"/>
          </a:fontRef>
        </p:style>
        <p:txBody>
          <a:bodyPr rtlCol="0" anchor="ctr"/>
          <a:lstStyle/>
          <a:p>
            <a:pPr algn="ctr">
              <a:defRPr/>
            </a:pPr>
            <a:endParaRPr kumimoji="0" lang="en-US" b="1" i="0" u="none" strike="noStrike" kern="1200" cap="none" spc="0" normalizeH="0" baseline="0" noProof="0" dirty="0">
              <a:ln>
                <a:noFill/>
              </a:ln>
              <a:solidFill>
                <a:srgbClr val="FF0000"/>
              </a:solidFill>
              <a:effectLst/>
              <a:uLnTx/>
              <a:uFillTx/>
            </a:endParaRPr>
          </a:p>
          <a:p>
            <a:pPr algn="ctr">
              <a:defRPr/>
            </a:pPr>
            <a:r>
              <a:rPr kumimoji="0" lang="en-US" b="1" i="0" u="none" strike="noStrike" kern="1200" cap="none" spc="0" normalizeH="0" baseline="0" noProof="0" dirty="0">
                <a:ln>
                  <a:noFill/>
                </a:ln>
                <a:solidFill>
                  <a:srgbClr val="FF0000"/>
                </a:solidFill>
                <a:effectLst/>
                <a:uLnTx/>
                <a:uFillTx/>
              </a:rPr>
              <a:t>Fulfilment of minimum documentation requirements! </a:t>
            </a:r>
          </a:p>
          <a:p>
            <a:pPr algn="ctr">
              <a:defRPr/>
            </a:pPr>
            <a:r>
              <a:rPr lang="en-US" dirty="0">
                <a:solidFill>
                  <a:srgbClr val="FF0000"/>
                </a:solidFill>
              </a:rPr>
              <a:t>Quality and consistency sought!</a:t>
            </a:r>
            <a:endParaRPr lang="en-GB" dirty="0"/>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FF0000"/>
              </a:solidFill>
              <a:effectLst/>
              <a:uLnTx/>
              <a:uFillTx/>
            </a:endParaRPr>
          </a:p>
        </p:txBody>
      </p:sp>
      <p:grpSp>
        <p:nvGrpSpPr>
          <p:cNvPr id="4" name="Group 3">
            <a:extLst>
              <a:ext uri="{FF2B5EF4-FFF2-40B4-BE49-F238E27FC236}">
                <a16:creationId xmlns:a16="http://schemas.microsoft.com/office/drawing/2014/main" id="{00B574F2-C8CC-DE05-4687-3070888FAB07}"/>
              </a:ext>
            </a:extLst>
          </p:cNvPr>
          <p:cNvGrpSpPr/>
          <p:nvPr/>
        </p:nvGrpSpPr>
        <p:grpSpPr>
          <a:xfrm>
            <a:off x="3867692" y="1943293"/>
            <a:ext cx="7484515" cy="2059394"/>
            <a:chOff x="5055700" y="-912020"/>
            <a:chExt cx="7484515" cy="2059394"/>
          </a:xfrm>
        </p:grpSpPr>
        <p:sp>
          <p:nvSpPr>
            <p:cNvPr id="5" name="Rectangle 4">
              <a:extLst>
                <a:ext uri="{FF2B5EF4-FFF2-40B4-BE49-F238E27FC236}">
                  <a16:creationId xmlns:a16="http://schemas.microsoft.com/office/drawing/2014/main" id="{F3A3948B-59AD-0107-B6E4-A947936083C9}"/>
                </a:ext>
              </a:extLst>
            </p:cNvPr>
            <p:cNvSpPr/>
            <p:nvPr/>
          </p:nvSpPr>
          <p:spPr>
            <a:xfrm>
              <a:off x="5055700" y="0"/>
              <a:ext cx="4456616" cy="114737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6" name="TextBox 5">
              <a:extLst>
                <a:ext uri="{FF2B5EF4-FFF2-40B4-BE49-F238E27FC236}">
                  <a16:creationId xmlns:a16="http://schemas.microsoft.com/office/drawing/2014/main" id="{4C76FA50-FF88-4EFD-CA7B-28AD5AA33662}"/>
                </a:ext>
              </a:extLst>
            </p:cNvPr>
            <p:cNvSpPr txBox="1"/>
            <p:nvPr/>
          </p:nvSpPr>
          <p:spPr>
            <a:xfrm>
              <a:off x="9913449" y="-912020"/>
              <a:ext cx="2626766" cy="9120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1431" tIns="121431" rIns="121431" bIns="121431" numCol="1" spcCol="1270" anchor="ctr" anchorCtr="0">
              <a:noAutofit/>
            </a:bodyPr>
            <a:lstStyle/>
            <a:p>
              <a:pPr marL="0" lvl="0" indent="0" algn="ctr" defTabSz="755650">
                <a:lnSpc>
                  <a:spcPct val="100000"/>
                </a:lnSpc>
                <a:spcBef>
                  <a:spcPct val="0"/>
                </a:spcBef>
                <a:spcAft>
                  <a:spcPct val="35000"/>
                </a:spcAft>
                <a:buNone/>
              </a:pPr>
              <a:r>
                <a:rPr lang="en-GB" sz="1700" b="0" kern="1200" dirty="0">
                  <a:solidFill>
                    <a:srgbClr val="007573"/>
                  </a:solidFill>
                  <a:latin typeface="EC Square Sans Pro"/>
                  <a:ea typeface="+mn-ea"/>
                  <a:cs typeface="+mn-cs"/>
                </a:rPr>
                <a:t>CAPEX, OPEX and revenue assumptions</a:t>
              </a:r>
              <a:endParaRPr lang="en-IE" sz="1700" b="0" kern="1200" dirty="0">
                <a:solidFill>
                  <a:srgbClr val="007573"/>
                </a:solidFill>
                <a:latin typeface="EC Square Sans Pro"/>
                <a:ea typeface="+mn-ea"/>
                <a:cs typeface="+mn-cs"/>
              </a:endParaRPr>
            </a:p>
          </p:txBody>
        </p:sp>
      </p:grpSp>
      <p:sp>
        <p:nvSpPr>
          <p:cNvPr id="7" name="TextBox 6">
            <a:extLst>
              <a:ext uri="{FF2B5EF4-FFF2-40B4-BE49-F238E27FC236}">
                <a16:creationId xmlns:a16="http://schemas.microsoft.com/office/drawing/2014/main" id="{80C62E2C-95AD-3433-B278-89EEB61C41E2}"/>
              </a:ext>
            </a:extLst>
          </p:cNvPr>
          <p:cNvSpPr txBox="1"/>
          <p:nvPr/>
        </p:nvSpPr>
        <p:spPr>
          <a:xfrm>
            <a:off x="8761946" y="3429000"/>
            <a:ext cx="2626766" cy="9120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1431" tIns="121431" rIns="121431" bIns="121431" numCol="1" spcCol="1270" anchor="ctr" anchorCtr="0">
            <a:noAutofit/>
          </a:bodyPr>
          <a:lstStyle/>
          <a:p>
            <a:pPr marL="0" lvl="0" indent="0" algn="ctr" defTabSz="755650">
              <a:lnSpc>
                <a:spcPct val="100000"/>
              </a:lnSpc>
              <a:spcBef>
                <a:spcPct val="0"/>
              </a:spcBef>
              <a:spcAft>
                <a:spcPct val="35000"/>
              </a:spcAft>
              <a:buNone/>
            </a:pPr>
            <a:r>
              <a:rPr lang="en-GB" sz="1700" b="0" kern="1200" dirty="0">
                <a:solidFill>
                  <a:srgbClr val="007573"/>
                </a:solidFill>
                <a:latin typeface="EC Square Sans Pro"/>
                <a:ea typeface="+mn-ea"/>
                <a:cs typeface="+mn-cs"/>
              </a:rPr>
              <a:t>Equity and Debt assumptions</a:t>
            </a:r>
            <a:endParaRPr lang="en-IE" sz="1700" b="0" kern="1200" dirty="0">
              <a:solidFill>
                <a:srgbClr val="007573"/>
              </a:solidFill>
              <a:latin typeface="EC Square Sans Pro"/>
              <a:ea typeface="+mn-ea"/>
              <a:cs typeface="+mn-cs"/>
            </a:endParaRPr>
          </a:p>
        </p:txBody>
      </p:sp>
      <p:sp>
        <p:nvSpPr>
          <p:cNvPr id="8" name="TextBox 7">
            <a:extLst>
              <a:ext uri="{FF2B5EF4-FFF2-40B4-BE49-F238E27FC236}">
                <a16:creationId xmlns:a16="http://schemas.microsoft.com/office/drawing/2014/main" id="{E933597E-0354-C841-95F6-8D572000B62E}"/>
              </a:ext>
            </a:extLst>
          </p:cNvPr>
          <p:cNvSpPr txBox="1"/>
          <p:nvPr/>
        </p:nvSpPr>
        <p:spPr>
          <a:xfrm>
            <a:off x="8828621" y="4794960"/>
            <a:ext cx="2626766" cy="91202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1431" tIns="121431" rIns="121431" bIns="121431" numCol="1" spcCol="1270" anchor="ctr" anchorCtr="0">
            <a:noAutofit/>
          </a:bodyPr>
          <a:lstStyle/>
          <a:p>
            <a:pPr marL="0" lvl="0" indent="0" algn="ctr" defTabSz="755650">
              <a:lnSpc>
                <a:spcPct val="100000"/>
              </a:lnSpc>
              <a:spcBef>
                <a:spcPct val="0"/>
              </a:spcBef>
              <a:spcAft>
                <a:spcPct val="35000"/>
              </a:spcAft>
              <a:buNone/>
            </a:pPr>
            <a:r>
              <a:rPr lang="en-GB" sz="1700" b="0" kern="1200" dirty="0">
                <a:solidFill>
                  <a:srgbClr val="007573"/>
                </a:solidFill>
                <a:latin typeface="EC Square Sans Pro"/>
                <a:ea typeface="+mn-ea"/>
                <a:cs typeface="+mn-cs"/>
              </a:rPr>
              <a:t>Likelihoo</a:t>
            </a:r>
            <a:r>
              <a:rPr lang="en-GB" sz="1700" dirty="0">
                <a:solidFill>
                  <a:srgbClr val="007573"/>
                </a:solidFill>
                <a:latin typeface="EC Square Sans Pro"/>
              </a:rPr>
              <a:t>d and impact of risks + credible and realistic mitigations </a:t>
            </a:r>
            <a:endParaRPr lang="en-IE" sz="1700" b="0" kern="1200" dirty="0">
              <a:solidFill>
                <a:srgbClr val="007573"/>
              </a:solidFill>
              <a:latin typeface="EC Square Sans Pro"/>
              <a:ea typeface="+mn-ea"/>
              <a:cs typeface="+mn-cs"/>
            </a:endParaRPr>
          </a:p>
        </p:txBody>
      </p:sp>
    </p:spTree>
    <p:extLst>
      <p:ext uri="{BB962C8B-B14F-4D97-AF65-F5344CB8AC3E}">
        <p14:creationId xmlns:p14="http://schemas.microsoft.com/office/powerpoint/2010/main" val="25236585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E15F2-59E7-C0F0-ED45-CF01E811A7E5}"/>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3DA0D826-1B73-C462-F499-8E64991847CE}"/>
              </a:ext>
            </a:extLst>
          </p:cNvPr>
          <p:cNvGrpSpPr/>
          <p:nvPr/>
        </p:nvGrpSpPr>
        <p:grpSpPr>
          <a:xfrm>
            <a:off x="422398" y="1295376"/>
            <a:ext cx="9279436" cy="3992869"/>
            <a:chOff x="925645" y="2499029"/>
            <a:chExt cx="8024221" cy="2826238"/>
          </a:xfrm>
        </p:grpSpPr>
        <p:sp>
          <p:nvSpPr>
            <p:cNvPr id="7" name="Rounded Rectangle 6">
              <a:extLst>
                <a:ext uri="{FF2B5EF4-FFF2-40B4-BE49-F238E27FC236}">
                  <a16:creationId xmlns:a16="http://schemas.microsoft.com/office/drawing/2014/main" id="{0F567BDF-9125-8781-6E5B-B78F46B76B91}"/>
                </a:ext>
              </a:extLst>
            </p:cNvPr>
            <p:cNvSpPr/>
            <p:nvPr/>
          </p:nvSpPr>
          <p:spPr>
            <a:xfrm>
              <a:off x="925645" y="2499029"/>
              <a:ext cx="3780387" cy="1311045"/>
            </a:xfrm>
            <a:prstGeom prst="roundRect">
              <a:avLst/>
            </a:prstGeom>
            <a:solidFill>
              <a:srgbClr val="1E858B"/>
            </a:solidFill>
            <a:ln w="12700">
              <a:solidFill>
                <a:schemeClr val="bg1"/>
              </a:solidFill>
            </a:ln>
          </p:spPr>
          <p:style>
            <a:lnRef idx="3">
              <a:schemeClr val="lt1"/>
            </a:lnRef>
            <a:fillRef idx="1">
              <a:schemeClr val="accent3"/>
            </a:fillRef>
            <a:effectRef idx="1">
              <a:schemeClr val="accent3"/>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rPr>
                <a:t>Narrative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srgbClr val="FFFFFF"/>
                  </a:solidFill>
                </a:rPr>
                <a:t>Providing justification to t</a:t>
              </a:r>
              <a:r>
                <a:rPr kumimoji="0" lang="en-US" sz="2200" i="0" u="none" strike="noStrike" kern="1200" cap="none" spc="0" normalizeH="0" baseline="0" noProof="0" dirty="0">
                  <a:ln>
                    <a:noFill/>
                  </a:ln>
                  <a:solidFill>
                    <a:srgbClr val="FFFFFF"/>
                  </a:solidFill>
                  <a:effectLst/>
                  <a:uLnTx/>
                  <a:uFillTx/>
                </a:rPr>
                <a:t>he financial model (mainly Part B and Business Plan</a:t>
              </a:r>
              <a:r>
                <a:rPr lang="en-US" sz="2200" dirty="0">
                  <a:solidFill>
                    <a:srgbClr val="FFFFFF"/>
                  </a:solidFill>
                </a:rPr>
                <a:t> </a:t>
              </a:r>
              <a:r>
                <a:rPr kumimoji="0" lang="en-US" sz="2200" i="0" u="none" strike="noStrike" kern="1200" cap="none" spc="0" normalizeH="0" baseline="0" noProof="0" dirty="0">
                  <a:ln>
                    <a:noFill/>
                  </a:ln>
                  <a:solidFill>
                    <a:srgbClr val="FFFFFF"/>
                  </a:solidFill>
                  <a:effectLst/>
                  <a:uLnTx/>
                  <a:uFillTx/>
                </a:rPr>
                <a:t>– FS and quotes for CAPEX)</a:t>
              </a:r>
            </a:p>
          </p:txBody>
        </p:sp>
        <p:sp>
          <p:nvSpPr>
            <p:cNvPr id="8" name="Rounded Rectangle 11">
              <a:extLst>
                <a:ext uri="{FF2B5EF4-FFF2-40B4-BE49-F238E27FC236}">
                  <a16:creationId xmlns:a16="http://schemas.microsoft.com/office/drawing/2014/main" id="{0EB0FEE1-2407-94B2-4C99-636BA57B26AD}"/>
                </a:ext>
              </a:extLst>
            </p:cNvPr>
            <p:cNvSpPr/>
            <p:nvPr/>
          </p:nvSpPr>
          <p:spPr>
            <a:xfrm>
              <a:off x="5189388" y="3976961"/>
              <a:ext cx="3760478" cy="1336808"/>
            </a:xfrm>
            <a:prstGeom prst="roundRect">
              <a:avLst/>
            </a:prstGeom>
            <a:solidFill>
              <a:srgbClr val="1E858B"/>
            </a:solidFill>
            <a:ln w="12700">
              <a:solidFill>
                <a:schemeClr val="bg1"/>
              </a:solidFill>
            </a:ln>
          </p:spPr>
          <p:style>
            <a:lnRef idx="3">
              <a:schemeClr val="lt1"/>
            </a:lnRef>
            <a:fillRef idx="1">
              <a:schemeClr val="accent3"/>
            </a:fillRef>
            <a:effectRef idx="1">
              <a:schemeClr val="accent3"/>
            </a:effectRef>
            <a:fontRef idx="minor">
              <a:schemeClr val="lt1"/>
            </a:fontRef>
          </p:style>
          <p:txBody>
            <a:bodyPr lIns="91440" tIns="45720" rIns="91440" bIns="45720" rtlCol="0" anchor="ctr"/>
            <a:lstStyle/>
            <a:p>
              <a:pPr algn="ctr">
                <a:defRPr/>
              </a:pPr>
              <a:r>
                <a:rPr kumimoji="0" lang="en-US" sz="2200" b="1" i="0" u="none" strike="noStrike" kern="1200" cap="none" spc="0" normalizeH="0" baseline="0" noProof="0" dirty="0">
                  <a:ln>
                    <a:noFill/>
                  </a:ln>
                  <a:solidFill>
                    <a:srgbClr val="FFFFFF"/>
                  </a:solidFill>
                  <a:effectLst/>
                  <a:uLnTx/>
                  <a:uFillTx/>
                </a:rPr>
                <a:t>Business and Financial Risks analysis</a:t>
              </a:r>
            </a:p>
            <a:p>
              <a:pPr algn="ctr">
                <a:defRPr/>
              </a:pPr>
              <a:r>
                <a:rPr lang="en-US" sz="2200" dirty="0">
                  <a:solidFill>
                    <a:srgbClr val="FFFFFF"/>
                  </a:solidFill>
                </a:rPr>
                <a:t>address </a:t>
              </a:r>
              <a:r>
                <a:rPr lang="en-US" sz="2200" u="sng" dirty="0">
                  <a:solidFill>
                    <a:srgbClr val="FFFFFF"/>
                  </a:solidFill>
                </a:rPr>
                <a:t>likelihood</a:t>
              </a:r>
              <a:r>
                <a:rPr lang="en-US" sz="2200" dirty="0">
                  <a:solidFill>
                    <a:srgbClr val="FFFFFF"/>
                  </a:solidFill>
                </a:rPr>
                <a:t> and </a:t>
              </a:r>
              <a:r>
                <a:rPr lang="en-US" sz="2200" u="sng" dirty="0">
                  <a:solidFill>
                    <a:srgbClr val="FFFFFF"/>
                  </a:solidFill>
                </a:rPr>
                <a:t>impact</a:t>
              </a:r>
              <a:r>
                <a:rPr lang="en-US" sz="2200" dirty="0">
                  <a:solidFill>
                    <a:srgbClr val="FFFFFF"/>
                  </a:solidFill>
                </a:rPr>
                <a:t> of </a:t>
              </a:r>
              <a:r>
                <a:rPr lang="en-US" sz="2200" u="sng" dirty="0">
                  <a:solidFill>
                    <a:srgbClr val="FFFFFF"/>
                  </a:solidFill>
                </a:rPr>
                <a:t>BOTH</a:t>
              </a:r>
              <a:r>
                <a:rPr lang="en-US" sz="2200" dirty="0">
                  <a:solidFill>
                    <a:srgbClr val="FFFFFF"/>
                  </a:solidFill>
                </a:rPr>
                <a:t> business and financial risks including </a:t>
              </a:r>
              <a:r>
                <a:rPr lang="en-US" sz="2200" u="sng" dirty="0">
                  <a:solidFill>
                    <a:srgbClr val="FFFFFF"/>
                  </a:solidFill>
                </a:rPr>
                <a:t>FID cross-dependencies</a:t>
              </a:r>
              <a:endParaRPr kumimoji="0" lang="en-US" sz="2200" i="0" u="sng" strike="noStrike" kern="1200" cap="none" spc="0" normalizeH="0" baseline="0" noProof="0" dirty="0">
                <a:ln>
                  <a:noFill/>
                </a:ln>
                <a:solidFill>
                  <a:srgbClr val="FFFFFF"/>
                </a:solidFill>
                <a:effectLst/>
                <a:uLnTx/>
                <a:uFillTx/>
              </a:endParaRPr>
            </a:p>
          </p:txBody>
        </p:sp>
        <p:sp>
          <p:nvSpPr>
            <p:cNvPr id="9" name="Rounded Rectangle 12">
              <a:extLst>
                <a:ext uri="{FF2B5EF4-FFF2-40B4-BE49-F238E27FC236}">
                  <a16:creationId xmlns:a16="http://schemas.microsoft.com/office/drawing/2014/main" id="{466F3395-827C-0219-C3F0-609A718B22A1}"/>
                </a:ext>
              </a:extLst>
            </p:cNvPr>
            <p:cNvSpPr/>
            <p:nvPr/>
          </p:nvSpPr>
          <p:spPr>
            <a:xfrm>
              <a:off x="5189388" y="2499029"/>
              <a:ext cx="3760478" cy="1311045"/>
            </a:xfrm>
            <a:prstGeom prst="roundRect">
              <a:avLst/>
            </a:prstGeom>
            <a:solidFill>
              <a:srgbClr val="1E858B"/>
            </a:solidFill>
            <a:ln w="12700">
              <a:solidFill>
                <a:schemeClr val="bg1"/>
              </a:solidFill>
            </a:ln>
          </p:spPr>
          <p:style>
            <a:lnRef idx="3">
              <a:schemeClr val="lt1"/>
            </a:lnRef>
            <a:fillRef idx="1">
              <a:schemeClr val="accent3"/>
            </a:fillRef>
            <a:effectRef idx="1">
              <a:schemeClr val="accent3"/>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FFFFFF"/>
                  </a:solidFill>
                  <a:effectLst/>
                  <a:uLnTx/>
                  <a:uFillTx/>
                </a:rPr>
                <a:t>Data</a:t>
              </a:r>
            </a:p>
            <a:p>
              <a:pPr lvl="0" algn="ctr">
                <a:defRPr/>
              </a:pPr>
              <a:r>
                <a:rPr lang="en-US" sz="2000" dirty="0">
                  <a:solidFill>
                    <a:srgbClr val="FFFFFF"/>
                  </a:solidFill>
                </a:rPr>
                <a:t>consistent with narrative and with third party’s evidence provided (FIF/RCs calculator and detailed Financial Model)</a:t>
              </a:r>
              <a:endParaRPr kumimoji="0" lang="en-US" sz="2000" i="0" u="none" strike="noStrike" kern="1200" cap="none" spc="0" normalizeH="0" baseline="0" noProof="0" dirty="0">
                <a:ln>
                  <a:noFill/>
                </a:ln>
                <a:solidFill>
                  <a:srgbClr val="FFFFFF"/>
                </a:solidFill>
                <a:effectLst/>
                <a:uLnTx/>
                <a:uFillTx/>
              </a:endParaRPr>
            </a:p>
          </p:txBody>
        </p:sp>
        <p:sp>
          <p:nvSpPr>
            <p:cNvPr id="10" name="Rounded Rectangle 15">
              <a:extLst>
                <a:ext uri="{FF2B5EF4-FFF2-40B4-BE49-F238E27FC236}">
                  <a16:creationId xmlns:a16="http://schemas.microsoft.com/office/drawing/2014/main" id="{3B3D44DA-26A6-38FB-2256-E62035E32C8C}"/>
                </a:ext>
              </a:extLst>
            </p:cNvPr>
            <p:cNvSpPr/>
            <p:nvPr/>
          </p:nvSpPr>
          <p:spPr>
            <a:xfrm>
              <a:off x="945554" y="3988459"/>
              <a:ext cx="3760478" cy="1336808"/>
            </a:xfrm>
            <a:prstGeom prst="roundRect">
              <a:avLst/>
            </a:prstGeom>
            <a:solidFill>
              <a:srgbClr val="1E858B"/>
            </a:solidFill>
            <a:ln w="12700">
              <a:solidFill>
                <a:schemeClr val="bg1"/>
              </a:solidFill>
            </a:ln>
          </p:spPr>
          <p:style>
            <a:lnRef idx="3">
              <a:schemeClr val="lt1"/>
            </a:lnRef>
            <a:fillRef idx="1">
              <a:schemeClr val="accent3"/>
            </a:fillRef>
            <a:effectRef idx="1">
              <a:schemeClr val="accent3"/>
            </a:effectRef>
            <a:fontRef idx="minor">
              <a:schemeClr val="lt1"/>
            </a:fontRef>
          </p:style>
          <p:txBody>
            <a:bodyPr rtlCol="0" anchor="ctr"/>
            <a:lstStyle/>
            <a:p>
              <a:pPr lvl="0" algn="ctr">
                <a:defRPr/>
              </a:pPr>
              <a:r>
                <a:rPr kumimoji="0" lang="en-US" sz="2200" b="1" i="0" u="none" strike="noStrike" kern="1200" cap="none" spc="0" normalizeH="0" baseline="0" noProof="0" dirty="0">
                  <a:ln>
                    <a:noFill/>
                  </a:ln>
                  <a:solidFill>
                    <a:srgbClr val="FFFFFF"/>
                  </a:solidFill>
                  <a:effectLst/>
                  <a:uLnTx/>
                  <a:uFillTx/>
                </a:rPr>
                <a:t>Evidence/Substantiation</a:t>
              </a:r>
              <a:r>
                <a:rPr lang="en-US" sz="2200" b="1" dirty="0">
                  <a:solidFill>
                    <a:srgbClr val="FFFFFF"/>
                  </a:solidFill>
                </a:rPr>
                <a:t> of assumptions by third parties</a:t>
              </a:r>
            </a:p>
            <a:p>
              <a:pPr lvl="0" algn="ctr">
                <a:defRPr/>
              </a:pPr>
              <a:r>
                <a:rPr lang="en-US" sz="2200" dirty="0">
                  <a:solidFill>
                    <a:srgbClr val="FFFFFF"/>
                  </a:solidFill>
                </a:rPr>
                <a:t>(mandatory and supporting documents)  </a:t>
              </a:r>
              <a:endParaRPr kumimoji="0" lang="en-US" sz="2200" i="0" u="none" strike="noStrike" kern="1200" cap="none" spc="0" normalizeH="0" baseline="0" noProof="0" dirty="0">
                <a:ln>
                  <a:noFill/>
                </a:ln>
                <a:solidFill>
                  <a:srgbClr val="FFFFFF"/>
                </a:solidFill>
                <a:effectLst/>
                <a:uLnTx/>
                <a:uFillTx/>
              </a:endParaRPr>
            </a:p>
          </p:txBody>
        </p:sp>
      </p:grpSp>
      <p:sp>
        <p:nvSpPr>
          <p:cNvPr id="4" name="Title 2">
            <a:extLst>
              <a:ext uri="{FF2B5EF4-FFF2-40B4-BE49-F238E27FC236}">
                <a16:creationId xmlns:a16="http://schemas.microsoft.com/office/drawing/2014/main" id="{6D6CF428-FECE-763A-36CF-F205D3219EC4}"/>
              </a:ext>
            </a:extLst>
          </p:cNvPr>
          <p:cNvSpPr txBox="1">
            <a:spLocks/>
          </p:cNvSpPr>
          <p:nvPr/>
        </p:nvSpPr>
        <p:spPr>
          <a:xfrm>
            <a:off x="608063" y="363339"/>
            <a:ext cx="10512426" cy="836613"/>
          </a:xfrm>
          <a:prstGeom prst="rect">
            <a:avLst/>
          </a:prstGeom>
          <a:noFill/>
          <a:ln>
            <a:noFill/>
          </a:ln>
        </p:spPr>
        <p:txBody>
          <a:bodyPr spcFirstLastPara="1" wrap="square" lIns="0" tIns="45700" rIns="91425" bIns="0" anchor="ctr" anchorCtr="0">
            <a:normAutofit/>
          </a:bodyPr>
          <a:lstStyle>
            <a:lvl1pPr lvl="0" algn="l" defTabSz="914400" rtl="0" eaLnBrk="1" latinLnBrk="0" hangingPunct="1">
              <a:lnSpc>
                <a:spcPct val="90000"/>
              </a:lnSpc>
              <a:spcBef>
                <a:spcPts val="0"/>
              </a:spcBef>
              <a:spcAft>
                <a:spcPts val="0"/>
              </a:spcAft>
              <a:buClr>
                <a:schemeClr val="dk2"/>
              </a:buClr>
              <a:buSzPts val="1800"/>
              <a:buNone/>
              <a:defRPr sz="4400" b="0" i="0" kern="1200">
                <a:solidFill>
                  <a:schemeClr val="tx2"/>
                </a:solidFill>
                <a:latin typeface="EC Square Sans Pro" panose="02000506040000020004" pitchFamily="2" charset="0"/>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GB" dirty="0"/>
              <a:t>Financial Maturity award criterion (2/2)</a:t>
            </a:r>
          </a:p>
        </p:txBody>
      </p:sp>
      <p:sp>
        <p:nvSpPr>
          <p:cNvPr id="12" name="Rounded Rectangle 15">
            <a:extLst>
              <a:ext uri="{FF2B5EF4-FFF2-40B4-BE49-F238E27FC236}">
                <a16:creationId xmlns:a16="http://schemas.microsoft.com/office/drawing/2014/main" id="{B6C5DC24-2330-9BD7-BB0D-11C29C71CC9E}"/>
              </a:ext>
            </a:extLst>
          </p:cNvPr>
          <p:cNvSpPr/>
          <p:nvPr/>
        </p:nvSpPr>
        <p:spPr>
          <a:xfrm>
            <a:off x="346030" y="5507775"/>
            <a:ext cx="9761546" cy="1015890"/>
          </a:xfrm>
          <a:prstGeom prst="roundRect">
            <a:avLst/>
          </a:prstGeom>
          <a:solidFill>
            <a:srgbClr val="BDFFD7"/>
          </a:solidFill>
          <a:ln w="12700">
            <a:solidFill>
              <a:schemeClr val="bg1"/>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i="1" u="none" strike="noStrike" kern="1200" cap="none" spc="0" normalizeH="0" baseline="0" noProof="0" dirty="0">
                <a:ln>
                  <a:noFill/>
                </a:ln>
                <a:solidFill>
                  <a:srgbClr val="FF0000"/>
                </a:solidFill>
                <a:effectLst/>
                <a:uLnTx/>
                <a:uFillTx/>
              </a:rPr>
              <a:t>Risk analysis ≠ sensitivity analysis, yet consistency to be ensured!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i="1" u="none" strike="noStrike" kern="1200" cap="none" spc="0" normalizeH="0" baseline="0" noProof="0" dirty="0">
                <a:ln>
                  <a:noFill/>
                </a:ln>
                <a:solidFill>
                  <a:srgbClr val="13817F"/>
                </a:solidFill>
                <a:effectLst/>
                <a:uLnTx/>
                <a:uFillTx/>
              </a:rPr>
              <a:t>Sensitivity analysis is an integral part of the Business Plan and detailed FM.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i="1" u="none" strike="noStrike" kern="1200" cap="none" spc="0" normalizeH="0" baseline="0" noProof="0" dirty="0">
                <a:ln>
                  <a:noFill/>
                </a:ln>
                <a:solidFill>
                  <a:srgbClr val="FF0000"/>
                </a:solidFill>
                <a:effectLst/>
                <a:uLnTx/>
                <a:uFillTx/>
              </a:rPr>
              <a:t>Better to identify and mitigate a risk than neglect it! </a:t>
            </a:r>
          </a:p>
        </p:txBody>
      </p:sp>
      <p:sp>
        <p:nvSpPr>
          <p:cNvPr id="13" name="Rounded Rectangle 15">
            <a:extLst>
              <a:ext uri="{FF2B5EF4-FFF2-40B4-BE49-F238E27FC236}">
                <a16:creationId xmlns:a16="http://schemas.microsoft.com/office/drawing/2014/main" id="{ED7B15CC-FD4C-DB88-17D1-7C780751D496}"/>
              </a:ext>
            </a:extLst>
          </p:cNvPr>
          <p:cNvSpPr/>
          <p:nvPr/>
        </p:nvSpPr>
        <p:spPr>
          <a:xfrm>
            <a:off x="9989166" y="599615"/>
            <a:ext cx="1986013" cy="4988201"/>
          </a:xfrm>
          <a:prstGeom prst="roundRect">
            <a:avLst/>
          </a:prstGeom>
          <a:solidFill>
            <a:srgbClr val="BDFFD7"/>
          </a:solidFill>
          <a:ln w="12700">
            <a:solidFill>
              <a:schemeClr val="bg1"/>
            </a:solidFill>
          </a:ln>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FF0000"/>
                </a:solidFill>
                <a:effectLst/>
                <a:uLnTx/>
                <a:uFillTx/>
              </a:rPr>
              <a:t>Financial Close</a:t>
            </a:r>
            <a:r>
              <a:rPr kumimoji="0" lang="en-US" i="1" u="none" strike="noStrike" kern="1200" cap="none" spc="0" normalizeH="0" baseline="0" noProof="0" dirty="0">
                <a:ln>
                  <a:noFill/>
                </a:ln>
                <a:solidFill>
                  <a:srgbClr val="13817F"/>
                </a:solidFill>
                <a:effectLst/>
                <a:uLnTx/>
                <a:uFillTx/>
              </a:rPr>
              <a:t>=permit </a:t>
            </a:r>
            <a:r>
              <a:rPr kumimoji="0" lang="en-US" i="1" u="none" strike="noStrike" kern="1200" cap="none" spc="0" normalizeH="0" baseline="0" noProof="0" dirty="0" err="1">
                <a:ln>
                  <a:noFill/>
                </a:ln>
                <a:solidFill>
                  <a:srgbClr val="13817F"/>
                </a:solidFill>
                <a:effectLst/>
                <a:uLnTx/>
                <a:uFillTx/>
              </a:rPr>
              <a:t>granted+FID</a:t>
            </a:r>
            <a:r>
              <a:rPr kumimoji="0" lang="en-US" i="1" u="none" strike="noStrike" kern="1200" cap="none" spc="0" normalizeH="0" baseline="0" noProof="0" dirty="0">
                <a:ln>
                  <a:noFill/>
                </a:ln>
                <a:solidFill>
                  <a:srgbClr val="13817F"/>
                </a:solidFill>
                <a:effectLst/>
                <a:uLnTx/>
                <a:uFillTx/>
              </a:rPr>
              <a:t> (Final Investment Decision)+signed EPC/</a:t>
            </a:r>
            <a:r>
              <a:rPr kumimoji="0" lang="en-US" i="1" u="none" strike="noStrike" kern="1200" cap="none" spc="0" normalizeH="0" baseline="0" noProof="0" dirty="0" err="1">
                <a:ln>
                  <a:noFill/>
                </a:ln>
                <a:solidFill>
                  <a:srgbClr val="13817F"/>
                </a:solidFill>
                <a:effectLst/>
                <a:uLnTx/>
                <a:uFillTx/>
              </a:rPr>
              <a:t>feedtstock</a:t>
            </a:r>
            <a:r>
              <a:rPr kumimoji="0" lang="en-US" i="1" u="none" strike="noStrike" kern="1200" cap="none" spc="0" normalizeH="0" baseline="0" noProof="0" dirty="0">
                <a:ln>
                  <a:noFill/>
                </a:ln>
                <a:solidFill>
                  <a:srgbClr val="13817F"/>
                </a:solidFill>
                <a:effectLst/>
                <a:uLnTx/>
                <a:uFillTx/>
              </a:rPr>
              <a:t> supply/offtake+ signed credit facilities (</a:t>
            </a:r>
            <a:r>
              <a:rPr kumimoji="0" lang="en-US" i="1" u="none" strike="noStrike" kern="1200" cap="none" spc="0" normalizeH="0" baseline="0" noProof="0" dirty="0">
                <a:ln>
                  <a:noFill/>
                </a:ln>
                <a:solidFill>
                  <a:srgbClr val="FF0000"/>
                </a:solidFill>
                <a:effectLst/>
                <a:uLnTx/>
                <a:uFillTx/>
              </a:rPr>
              <a:t>all CPs met</a:t>
            </a:r>
            <a:r>
              <a:rPr kumimoji="0" lang="en-US" i="1" u="none" strike="noStrike" kern="1200" cap="none" spc="0" normalizeH="0" baseline="0" noProof="0" dirty="0">
                <a:ln>
                  <a:noFill/>
                </a:ln>
                <a:solidFill>
                  <a:srgbClr val="13817F"/>
                </a:solidFill>
                <a:effectLst/>
                <a:uLnTx/>
                <a:uFillTx/>
              </a:rPr>
              <a:t>)+ other relevant contracts for the project to achieve operations as its targets</a:t>
            </a:r>
          </a:p>
        </p:txBody>
      </p:sp>
    </p:spTree>
    <p:extLst>
      <p:ext uri="{BB962C8B-B14F-4D97-AF65-F5344CB8AC3E}">
        <p14:creationId xmlns:p14="http://schemas.microsoft.com/office/powerpoint/2010/main" val="17304732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3F4C7046-4ABB-3B9C-4776-B8D4422D7BD7}"/>
              </a:ext>
            </a:extLst>
          </p:cNvPr>
          <p:cNvSpPr>
            <a:spLocks noGrp="1"/>
          </p:cNvSpPr>
          <p:nvPr>
            <p:ph type="title"/>
          </p:nvPr>
        </p:nvSpPr>
        <p:spPr>
          <a:noFill/>
          <a:ln>
            <a:noFill/>
          </a:ln>
        </p:spPr>
        <p:txBody>
          <a:bodyPr spcFirstLastPara="1" wrap="square" lIns="0" tIns="45700" rIns="91425" bIns="0" anchor="ctr" anchorCtr="0">
            <a:normAutofit/>
          </a:bodyPr>
          <a:lstStyle/>
          <a:p>
            <a:r>
              <a:rPr lang="en-GB">
                <a:latin typeface="EC Square Sans Pro"/>
              </a:rPr>
              <a:t>Financial Maturity - key documents (1/2)</a:t>
            </a:r>
          </a:p>
        </p:txBody>
      </p:sp>
      <p:sp>
        <p:nvSpPr>
          <p:cNvPr id="11" name="Content Placeholder 2"/>
          <p:cNvSpPr txBox="1">
            <a:spLocks/>
          </p:cNvSpPr>
          <p:nvPr/>
        </p:nvSpPr>
        <p:spPr>
          <a:xfrm>
            <a:off x="2130079" y="4586280"/>
            <a:ext cx="10405590" cy="406388"/>
          </a:xfrm>
          <a:prstGeom prst="rect">
            <a:avLst/>
          </a:prstGeom>
        </p:spPr>
        <p:txBody>
          <a:bodyPr anchor="t">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None/>
              <a:tabLst/>
              <a:defRPr/>
            </a:pPr>
            <a:endParaRPr kumimoji="0" lang="en-IE" sz="2000" b="1" i="0" u="none" strike="noStrike" kern="1200" cap="none" spc="0" normalizeH="0" baseline="0" noProof="0">
              <a:ln>
                <a:noFill/>
              </a:ln>
              <a:solidFill>
                <a:schemeClr val="tx2"/>
              </a:solidFill>
              <a:effectLst/>
              <a:uLnTx/>
              <a:uFillTx/>
            </a:endParaRPr>
          </a:p>
        </p:txBody>
      </p:sp>
      <p:sp>
        <p:nvSpPr>
          <p:cNvPr id="3" name="Content Placeholder 2">
            <a:extLst>
              <a:ext uri="{FF2B5EF4-FFF2-40B4-BE49-F238E27FC236}">
                <a16:creationId xmlns:a16="http://schemas.microsoft.com/office/drawing/2014/main" id="{731C5DB3-58FF-A6A8-DECF-03286446A79E}"/>
              </a:ext>
            </a:extLst>
          </p:cNvPr>
          <p:cNvSpPr txBox="1">
            <a:spLocks/>
          </p:cNvSpPr>
          <p:nvPr/>
        </p:nvSpPr>
        <p:spPr>
          <a:xfrm>
            <a:off x="2130079" y="5794491"/>
            <a:ext cx="10405590" cy="406388"/>
          </a:xfrm>
          <a:prstGeom prst="rect">
            <a:avLst/>
          </a:prstGeom>
        </p:spPr>
        <p:txBody>
          <a:bodyPr anchor="t">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None/>
              <a:tabLst/>
              <a:defRPr/>
            </a:pPr>
            <a:endParaRPr kumimoji="0" lang="en-IE" sz="2000" b="1" i="0" u="none" strike="noStrike" kern="1200" cap="none" spc="0" normalizeH="0" baseline="0" noProof="0">
              <a:ln>
                <a:noFill/>
              </a:ln>
              <a:solidFill>
                <a:schemeClr val="tx2"/>
              </a:solidFill>
              <a:effectLst/>
              <a:uLnTx/>
              <a:uFillTx/>
            </a:endParaRPr>
          </a:p>
        </p:txBody>
      </p:sp>
      <p:sp>
        <p:nvSpPr>
          <p:cNvPr id="18" name="Content Placeholder 2">
            <a:extLst>
              <a:ext uri="{FF2B5EF4-FFF2-40B4-BE49-F238E27FC236}">
                <a16:creationId xmlns:a16="http://schemas.microsoft.com/office/drawing/2014/main" id="{F8DE1AFE-5309-A0DF-BD18-3E60D1A41DF5}"/>
              </a:ext>
            </a:extLst>
          </p:cNvPr>
          <p:cNvSpPr txBox="1">
            <a:spLocks/>
          </p:cNvSpPr>
          <p:nvPr/>
        </p:nvSpPr>
        <p:spPr>
          <a:xfrm>
            <a:off x="2130079" y="7444533"/>
            <a:ext cx="10405590" cy="406388"/>
          </a:xfrm>
          <a:prstGeom prst="rect">
            <a:avLst/>
          </a:prstGeom>
        </p:spPr>
        <p:txBody>
          <a:bodyPr anchor="t">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None/>
              <a:tabLst/>
              <a:defRPr/>
            </a:pPr>
            <a:endParaRPr kumimoji="0" lang="en-IE" sz="2000" b="1" i="0" u="none" strike="noStrike" kern="1200" cap="none" spc="0" normalizeH="0" baseline="0" noProof="0">
              <a:ln>
                <a:noFill/>
              </a:ln>
              <a:solidFill>
                <a:schemeClr val="tx2"/>
              </a:solidFill>
              <a:effectLst/>
              <a:uLnTx/>
              <a:uFillTx/>
            </a:endParaRPr>
          </a:p>
        </p:txBody>
      </p:sp>
      <p:sp>
        <p:nvSpPr>
          <p:cNvPr id="7" name="Content Placeholder 2">
            <a:extLst>
              <a:ext uri="{FF2B5EF4-FFF2-40B4-BE49-F238E27FC236}">
                <a16:creationId xmlns:a16="http://schemas.microsoft.com/office/drawing/2014/main" id="{20DAB634-45E2-B2AA-588C-72F60A7DC320}"/>
              </a:ext>
            </a:extLst>
          </p:cNvPr>
          <p:cNvSpPr txBox="1">
            <a:spLocks/>
          </p:cNvSpPr>
          <p:nvPr/>
        </p:nvSpPr>
        <p:spPr>
          <a:xfrm>
            <a:off x="757087" y="904342"/>
            <a:ext cx="10398485" cy="1047952"/>
          </a:xfrm>
          <a:prstGeom prst="roundRect">
            <a:avLst/>
          </a:prstGeom>
          <a:no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defPPr>
              <a:defRPr lang="en-US"/>
            </a:defPPr>
            <a:lvl1pPr algn="ctr">
              <a:defRPr sz="2000" b="1">
                <a:solidFill>
                  <a:schemeClr val="bg1">
                    <a:lumMod val="95000"/>
                  </a:schemeClr>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defRPr/>
            </a:pPr>
            <a:r>
              <a:rPr kumimoji="0" lang="en-US" sz="2400" b="1" i="0" u="none" strike="noStrike" kern="1200" cap="none" spc="0" normalizeH="0" baseline="0" noProof="0">
                <a:ln>
                  <a:noFill/>
                </a:ln>
                <a:solidFill>
                  <a:schemeClr val="accent5"/>
                </a:solidFill>
                <a:effectLst/>
                <a:uLnTx/>
                <a:uFillTx/>
              </a:rPr>
              <a:t>Relevant proposal sections and mandatory annexes to be provided</a:t>
            </a:r>
            <a:endParaRPr lang="en-US" sz="2400" b="1" i="0" u="none" strike="noStrike" kern="1200" cap="none" spc="0" normalizeH="0" baseline="0" noProof="0">
              <a:ln>
                <a:noFill/>
              </a:ln>
              <a:solidFill>
                <a:schemeClr val="accent5"/>
              </a:solidFill>
              <a:effectLst/>
              <a:uLnTx/>
              <a:uFillTx/>
            </a:endParaRPr>
          </a:p>
        </p:txBody>
      </p:sp>
      <p:sp>
        <p:nvSpPr>
          <p:cNvPr id="9" name="Rectangle: Rounded Corners 8">
            <a:extLst>
              <a:ext uri="{FF2B5EF4-FFF2-40B4-BE49-F238E27FC236}">
                <a16:creationId xmlns:a16="http://schemas.microsoft.com/office/drawing/2014/main" id="{2B0964E4-2AFB-A02E-D0E1-6ABC57AA6827}"/>
              </a:ext>
            </a:extLst>
          </p:cNvPr>
          <p:cNvSpPr/>
          <p:nvPr/>
        </p:nvSpPr>
        <p:spPr>
          <a:xfrm>
            <a:off x="888757" y="1952294"/>
            <a:ext cx="9927997" cy="4048500"/>
          </a:xfrm>
          <a:prstGeom prst="roundRect">
            <a:avLst/>
          </a:prstGeom>
          <a:solidFill>
            <a:srgbClr val="D1E5E6"/>
          </a:solidFill>
          <a:ln w="19050">
            <a:solidFill>
              <a:srgbClr val="D1E5E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spcBef>
                <a:spcPts val="600"/>
              </a:spcBef>
              <a:spcAft>
                <a:spcPts val="600"/>
              </a:spcAft>
              <a:buFont typeface="Arial" panose="020B0604020202020204" pitchFamily="34" charset="0"/>
              <a:buChar char="•"/>
            </a:pPr>
            <a:r>
              <a:rPr lang="en-US" sz="2200" b="1" dirty="0">
                <a:solidFill>
                  <a:schemeClr val="tx1"/>
                </a:solidFill>
              </a:rPr>
              <a:t>Business plan (mandatory annex) </a:t>
            </a:r>
            <a:r>
              <a:rPr lang="en-US" sz="2200" dirty="0">
                <a:solidFill>
                  <a:schemeClr val="tx1"/>
                </a:solidFill>
              </a:rPr>
              <a:t>- IF </a:t>
            </a:r>
            <a:r>
              <a:rPr lang="en-US" sz="2200" dirty="0">
                <a:solidFill>
                  <a:srgbClr val="FF0000"/>
                </a:solidFill>
              </a:rPr>
              <a:t>template</a:t>
            </a:r>
            <a:r>
              <a:rPr lang="en-US" sz="2200" dirty="0">
                <a:solidFill>
                  <a:schemeClr val="tx1"/>
                </a:solidFill>
              </a:rPr>
              <a:t> highly recommended </a:t>
            </a:r>
            <a:endParaRPr lang="en-US" sz="2200" b="1" dirty="0">
              <a:solidFill>
                <a:schemeClr val="tx1"/>
              </a:solidFill>
            </a:endParaRPr>
          </a:p>
          <a:p>
            <a:pPr marL="285750" lvl="0" indent="-285750">
              <a:spcBef>
                <a:spcPts val="600"/>
              </a:spcBef>
              <a:spcAft>
                <a:spcPts val="600"/>
              </a:spcAft>
              <a:buFont typeface="Arial" panose="020B0604020202020204" pitchFamily="34" charset="0"/>
              <a:buChar char="•"/>
            </a:pPr>
            <a:r>
              <a:rPr lang="en-US" sz="2200" b="1" dirty="0">
                <a:solidFill>
                  <a:schemeClr val="tx1"/>
                </a:solidFill>
              </a:rPr>
              <a:t>Application Form Part B </a:t>
            </a:r>
            <a:r>
              <a:rPr lang="en-US" sz="2200" dirty="0">
                <a:solidFill>
                  <a:schemeClr val="tx1"/>
                </a:solidFill>
              </a:rPr>
              <a:t>- Financial maturity (section 4.2)</a:t>
            </a:r>
            <a:endParaRPr lang="en-US" sz="2200" b="1" dirty="0">
              <a:solidFill>
                <a:schemeClr val="tx1"/>
              </a:solidFill>
            </a:endParaRPr>
          </a:p>
          <a:p>
            <a:pPr marL="285750" indent="-285750">
              <a:spcBef>
                <a:spcPts val="600"/>
              </a:spcBef>
              <a:spcAft>
                <a:spcPts val="600"/>
              </a:spcAft>
              <a:buFont typeface="Arial" panose="020B0604020202020204" pitchFamily="34" charset="0"/>
              <a:buChar char="•"/>
            </a:pPr>
            <a:r>
              <a:rPr lang="en-US" sz="2200" b="1" dirty="0">
                <a:solidFill>
                  <a:schemeClr val="tx1"/>
                </a:solidFill>
              </a:rPr>
              <a:t>Financial Information File (‘FIF’) - (mandatory annex) </a:t>
            </a:r>
            <a:r>
              <a:rPr lang="en-US" sz="2200" dirty="0">
                <a:solidFill>
                  <a:schemeClr val="tx1"/>
                </a:solidFill>
              </a:rPr>
              <a:t>- To be filled with projections over expected project lifetime - includes the Relevant costs calculation, the grant disbursement schedule and the cost efficiency ratio calculation</a:t>
            </a:r>
          </a:p>
          <a:p>
            <a:pPr marL="285750" lvl="0" indent="-285750">
              <a:spcBef>
                <a:spcPts val="600"/>
              </a:spcBef>
              <a:spcAft>
                <a:spcPts val="600"/>
              </a:spcAft>
              <a:buFont typeface="Arial" panose="020B0604020202020204" pitchFamily="34" charset="0"/>
              <a:buChar char="•"/>
            </a:pPr>
            <a:r>
              <a:rPr lang="en-US" sz="2200" b="1" dirty="0">
                <a:solidFill>
                  <a:schemeClr val="tx1"/>
                </a:solidFill>
              </a:rPr>
              <a:t>Applicant’s detailed Financial Model (mandatory annex)- </a:t>
            </a:r>
            <a:r>
              <a:rPr lang="en-US" sz="2200" dirty="0">
                <a:solidFill>
                  <a:schemeClr val="tx1"/>
                </a:solidFill>
              </a:rPr>
              <a:t>Project assumptions (i.e. with use of formulas, no hard coded figures, nor macros); funding sources and uses; forecasted P&amp;L, cash flow and balance sheet statements, </a:t>
            </a:r>
            <a:r>
              <a:rPr lang="en-US" sz="2200" dirty="0">
                <a:solidFill>
                  <a:srgbClr val="FF0000"/>
                </a:solidFill>
              </a:rPr>
              <a:t>sensitivity analysis</a:t>
            </a:r>
          </a:p>
        </p:txBody>
      </p:sp>
    </p:spTree>
    <p:extLst>
      <p:ext uri="{BB962C8B-B14F-4D97-AF65-F5344CB8AC3E}">
        <p14:creationId xmlns:p14="http://schemas.microsoft.com/office/powerpoint/2010/main" val="11410517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612FD-EBCD-4AB9-6EC6-7BCE548EDA22}"/>
            </a:ext>
          </a:extLst>
        </p:cNvPr>
        <p:cNvGrpSpPr/>
        <p:nvPr/>
      </p:nvGrpSpPr>
      <p:grpSpPr>
        <a:xfrm>
          <a:off x="0" y="0"/>
          <a:ext cx="0" cy="0"/>
          <a:chOff x="0" y="0"/>
          <a:chExt cx="0" cy="0"/>
        </a:xfrm>
      </p:grpSpPr>
      <p:sp>
        <p:nvSpPr>
          <p:cNvPr id="6" name="Title 2">
            <a:extLst>
              <a:ext uri="{FF2B5EF4-FFF2-40B4-BE49-F238E27FC236}">
                <a16:creationId xmlns:a16="http://schemas.microsoft.com/office/drawing/2014/main" id="{774F431B-1FE8-A367-992A-3D3A920B2CCB}"/>
              </a:ext>
            </a:extLst>
          </p:cNvPr>
          <p:cNvSpPr>
            <a:spLocks noGrp="1"/>
          </p:cNvSpPr>
          <p:nvPr>
            <p:ph type="title"/>
          </p:nvPr>
        </p:nvSpPr>
        <p:spPr/>
        <p:txBody>
          <a:bodyPr/>
          <a:lstStyle/>
          <a:p>
            <a:r>
              <a:rPr lang="en-GB">
                <a:latin typeface="EC Square Sans Pro"/>
              </a:rPr>
              <a:t>Financial Maturity - key documents (2/2)</a:t>
            </a:r>
          </a:p>
        </p:txBody>
      </p:sp>
      <p:sp>
        <p:nvSpPr>
          <p:cNvPr id="11" name="Content Placeholder 2">
            <a:extLst>
              <a:ext uri="{FF2B5EF4-FFF2-40B4-BE49-F238E27FC236}">
                <a16:creationId xmlns:a16="http://schemas.microsoft.com/office/drawing/2014/main" id="{4501D56D-CD33-D4C1-0B92-42A77E710929}"/>
              </a:ext>
            </a:extLst>
          </p:cNvPr>
          <p:cNvSpPr txBox="1">
            <a:spLocks/>
          </p:cNvSpPr>
          <p:nvPr/>
        </p:nvSpPr>
        <p:spPr>
          <a:xfrm>
            <a:off x="2130079" y="4586280"/>
            <a:ext cx="10405590" cy="406388"/>
          </a:xfrm>
          <a:prstGeom prst="rect">
            <a:avLst/>
          </a:prstGeom>
        </p:spPr>
        <p:txBody>
          <a:bodyPr anchor="t">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None/>
              <a:tabLst/>
              <a:defRPr/>
            </a:pPr>
            <a:endParaRPr kumimoji="0" lang="en-IE" sz="2000" b="1" i="0" u="none" strike="noStrike" kern="1200" cap="none" spc="0" normalizeH="0" baseline="0" noProof="0">
              <a:ln>
                <a:noFill/>
              </a:ln>
              <a:solidFill>
                <a:schemeClr val="tx2"/>
              </a:solidFill>
              <a:effectLst/>
              <a:uLnTx/>
              <a:uFillTx/>
            </a:endParaRPr>
          </a:p>
        </p:txBody>
      </p:sp>
      <p:sp>
        <p:nvSpPr>
          <p:cNvPr id="3" name="Content Placeholder 2">
            <a:extLst>
              <a:ext uri="{FF2B5EF4-FFF2-40B4-BE49-F238E27FC236}">
                <a16:creationId xmlns:a16="http://schemas.microsoft.com/office/drawing/2014/main" id="{9FC212D4-49BF-7599-254D-992B988882E0}"/>
              </a:ext>
            </a:extLst>
          </p:cNvPr>
          <p:cNvSpPr txBox="1">
            <a:spLocks/>
          </p:cNvSpPr>
          <p:nvPr/>
        </p:nvSpPr>
        <p:spPr>
          <a:xfrm>
            <a:off x="2130079" y="5794491"/>
            <a:ext cx="10405590" cy="406388"/>
          </a:xfrm>
          <a:prstGeom prst="rect">
            <a:avLst/>
          </a:prstGeom>
        </p:spPr>
        <p:txBody>
          <a:bodyPr anchor="t">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None/>
              <a:tabLst/>
              <a:defRPr/>
            </a:pPr>
            <a:endParaRPr kumimoji="0" lang="en-IE" sz="2000" b="1" i="0" u="none" strike="noStrike" kern="1200" cap="none" spc="0" normalizeH="0" baseline="0" noProof="0">
              <a:ln>
                <a:noFill/>
              </a:ln>
              <a:solidFill>
                <a:schemeClr val="tx2"/>
              </a:solidFill>
              <a:effectLst/>
              <a:uLnTx/>
              <a:uFillTx/>
            </a:endParaRPr>
          </a:p>
        </p:txBody>
      </p:sp>
      <p:sp>
        <p:nvSpPr>
          <p:cNvPr id="18" name="Content Placeholder 2">
            <a:extLst>
              <a:ext uri="{FF2B5EF4-FFF2-40B4-BE49-F238E27FC236}">
                <a16:creationId xmlns:a16="http://schemas.microsoft.com/office/drawing/2014/main" id="{5BA73287-1CFD-D149-848D-D2F492760C38}"/>
              </a:ext>
            </a:extLst>
          </p:cNvPr>
          <p:cNvSpPr txBox="1">
            <a:spLocks/>
          </p:cNvSpPr>
          <p:nvPr/>
        </p:nvSpPr>
        <p:spPr>
          <a:xfrm>
            <a:off x="2130079" y="7444533"/>
            <a:ext cx="10405590" cy="406388"/>
          </a:xfrm>
          <a:prstGeom prst="rect">
            <a:avLst/>
          </a:prstGeom>
        </p:spPr>
        <p:txBody>
          <a:bodyPr anchor="t">
            <a:noAutofit/>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1800"/>
              </a:spcAft>
              <a:buClr>
                <a:srgbClr val="034EA2"/>
              </a:buClr>
              <a:buSzTx/>
              <a:buFont typeface="Arial" panose="020B0604020202020204" pitchFamily="34" charset="0"/>
              <a:buNone/>
              <a:tabLst/>
              <a:defRPr/>
            </a:pPr>
            <a:endParaRPr kumimoji="0" lang="en-IE" sz="2000" b="1" i="0" u="none" strike="noStrike" kern="1200" cap="none" spc="0" normalizeH="0" baseline="0" noProof="0">
              <a:ln>
                <a:noFill/>
              </a:ln>
              <a:solidFill>
                <a:schemeClr val="tx2"/>
              </a:solidFill>
              <a:effectLst/>
              <a:uLnTx/>
              <a:uFillTx/>
            </a:endParaRPr>
          </a:p>
        </p:txBody>
      </p:sp>
      <p:sp>
        <p:nvSpPr>
          <p:cNvPr id="9" name="Rectangle: Rounded Corners 8">
            <a:extLst>
              <a:ext uri="{FF2B5EF4-FFF2-40B4-BE49-F238E27FC236}">
                <a16:creationId xmlns:a16="http://schemas.microsoft.com/office/drawing/2014/main" id="{0FF22154-E26B-6A0F-700B-003877291928}"/>
              </a:ext>
            </a:extLst>
          </p:cNvPr>
          <p:cNvSpPr/>
          <p:nvPr/>
        </p:nvSpPr>
        <p:spPr>
          <a:xfrm>
            <a:off x="939714" y="1849143"/>
            <a:ext cx="9929440" cy="3537866"/>
          </a:xfrm>
          <a:prstGeom prst="roundRect">
            <a:avLst/>
          </a:prstGeom>
          <a:solidFill>
            <a:srgbClr val="D1E5E6"/>
          </a:solidFill>
          <a:ln w="19050">
            <a:solidFill>
              <a:srgbClr val="D1E5E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spcBef>
                <a:spcPts val="600"/>
              </a:spcBef>
              <a:spcAft>
                <a:spcPts val="600"/>
              </a:spcAft>
              <a:buFont typeface="Arial" panose="020B0604020202020204" pitchFamily="34" charset="0"/>
              <a:buChar char="•"/>
            </a:pPr>
            <a:r>
              <a:rPr lang="en-US" sz="2200" b="1" dirty="0">
                <a:solidFill>
                  <a:schemeClr val="tx1"/>
                </a:solidFill>
              </a:rPr>
              <a:t>Project shareholders’ financial resources (mandatory annex) </a:t>
            </a:r>
            <a:r>
              <a:rPr lang="en-US" sz="2200" dirty="0">
                <a:solidFill>
                  <a:schemeClr val="tx1"/>
                </a:solidFill>
              </a:rPr>
              <a:t>- Financial statements over last 3 years – </a:t>
            </a:r>
            <a:r>
              <a:rPr lang="en-US" sz="2200" u="sng" dirty="0">
                <a:solidFill>
                  <a:schemeClr val="tx1"/>
                </a:solidFill>
              </a:rPr>
              <a:t>further guidance in Annex 3 </a:t>
            </a:r>
          </a:p>
          <a:p>
            <a:pPr marL="285750" lvl="0" indent="-285750">
              <a:spcBef>
                <a:spcPts val="600"/>
              </a:spcBef>
              <a:spcAft>
                <a:spcPts val="600"/>
              </a:spcAft>
              <a:buFont typeface="Arial" panose="020B0604020202020204" pitchFamily="34" charset="0"/>
              <a:buChar char="•"/>
            </a:pPr>
            <a:r>
              <a:rPr lang="en-US" sz="2200" b="1" dirty="0">
                <a:solidFill>
                  <a:schemeClr val="tx1"/>
                </a:solidFill>
              </a:rPr>
              <a:t>Project funding support (</a:t>
            </a:r>
            <a:r>
              <a:rPr lang="en-US" sz="2200" b="1" u="sng" dirty="0">
                <a:solidFill>
                  <a:schemeClr val="tx1"/>
                </a:solidFill>
                <a:highlight>
                  <a:srgbClr val="FFFF00"/>
                </a:highlight>
              </a:rPr>
              <a:t>mandatory annex</a:t>
            </a:r>
            <a:r>
              <a:rPr lang="en-US" sz="2200" b="1" dirty="0">
                <a:solidFill>
                  <a:schemeClr val="tx1"/>
                </a:solidFill>
              </a:rPr>
              <a:t>) </a:t>
            </a:r>
            <a:r>
              <a:rPr lang="en-US" sz="2200" dirty="0">
                <a:solidFill>
                  <a:schemeClr val="tx1"/>
                </a:solidFill>
              </a:rPr>
              <a:t>- Minimum requirements in call text Annex 3</a:t>
            </a:r>
          </a:p>
          <a:p>
            <a:pPr marL="285750" lvl="0" indent="-285750">
              <a:spcBef>
                <a:spcPts val="600"/>
              </a:spcBef>
              <a:spcAft>
                <a:spcPts val="600"/>
              </a:spcAft>
              <a:buFont typeface="Arial" panose="020B0604020202020204" pitchFamily="34" charset="0"/>
              <a:buChar char="•"/>
            </a:pPr>
            <a:r>
              <a:rPr lang="en-US" sz="2200" b="1" dirty="0">
                <a:solidFill>
                  <a:schemeClr val="tx1"/>
                </a:solidFill>
              </a:rPr>
              <a:t>Project contract terms (</a:t>
            </a:r>
            <a:r>
              <a:rPr lang="en-US" sz="2200" b="1" u="sng" dirty="0">
                <a:solidFill>
                  <a:schemeClr val="tx1"/>
                </a:solidFill>
                <a:highlight>
                  <a:srgbClr val="FFFF00"/>
                </a:highlight>
              </a:rPr>
              <a:t>mandatory annex</a:t>
            </a:r>
            <a:r>
              <a:rPr lang="en-US" sz="2200" b="1" dirty="0">
                <a:solidFill>
                  <a:schemeClr val="tx1"/>
                </a:solidFill>
              </a:rPr>
              <a:t>)</a:t>
            </a:r>
            <a:r>
              <a:rPr lang="en-US" sz="2200" dirty="0">
                <a:solidFill>
                  <a:schemeClr val="tx1"/>
                </a:solidFill>
              </a:rPr>
              <a:t>- Minimum requirements in call text Annex 3 </a:t>
            </a:r>
          </a:p>
          <a:p>
            <a:pPr marL="285750" lvl="0" indent="-285750">
              <a:spcBef>
                <a:spcPts val="600"/>
              </a:spcBef>
              <a:spcAft>
                <a:spcPts val="600"/>
              </a:spcAft>
              <a:buFont typeface="Arial" panose="020B0604020202020204" pitchFamily="34" charset="0"/>
              <a:buChar char="•"/>
            </a:pPr>
            <a:r>
              <a:rPr lang="en-US" sz="2200" b="1" dirty="0">
                <a:solidFill>
                  <a:schemeClr val="tx1"/>
                </a:solidFill>
              </a:rPr>
              <a:t>Any existing due diligence report (optional - supporting document)</a:t>
            </a:r>
          </a:p>
        </p:txBody>
      </p:sp>
      <p:grpSp>
        <p:nvGrpSpPr>
          <p:cNvPr id="2" name="Group 1">
            <a:extLst>
              <a:ext uri="{FF2B5EF4-FFF2-40B4-BE49-F238E27FC236}">
                <a16:creationId xmlns:a16="http://schemas.microsoft.com/office/drawing/2014/main" id="{FE9D77FE-3893-EF2E-07FB-F357ED5719A9}"/>
              </a:ext>
            </a:extLst>
          </p:cNvPr>
          <p:cNvGrpSpPr/>
          <p:nvPr/>
        </p:nvGrpSpPr>
        <p:grpSpPr>
          <a:xfrm>
            <a:off x="10737525" y="2976606"/>
            <a:ext cx="1229377" cy="1132189"/>
            <a:chOff x="11304154" y="4800015"/>
            <a:chExt cx="1026867" cy="1042755"/>
          </a:xfrm>
          <a:solidFill>
            <a:srgbClr val="C97441"/>
          </a:solidFill>
        </p:grpSpPr>
        <p:sp>
          <p:nvSpPr>
            <p:cNvPr id="8" name="5-Point Star 8">
              <a:extLst>
                <a:ext uri="{FF2B5EF4-FFF2-40B4-BE49-F238E27FC236}">
                  <a16:creationId xmlns:a16="http://schemas.microsoft.com/office/drawing/2014/main" id="{B7A2F010-523F-DB31-9370-39BAD16AF3D3}"/>
                </a:ext>
              </a:extLst>
            </p:cNvPr>
            <p:cNvSpPr/>
            <p:nvPr/>
          </p:nvSpPr>
          <p:spPr>
            <a:xfrm>
              <a:off x="11304154" y="4800015"/>
              <a:ext cx="1026867" cy="1042755"/>
            </a:xfrm>
            <a:prstGeom prst="star5">
              <a:avLst/>
            </a:prstGeom>
            <a:solidFill>
              <a:srgbClr val="FFFF00"/>
            </a:solidFill>
            <a:ln>
              <a:solidFill>
                <a:srgbClr val="007573"/>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C Square Sans Cond Pro" panose="020B0506040000020004" pitchFamily="34" charset="0"/>
              </a:endParaRPr>
            </a:p>
          </p:txBody>
        </p:sp>
        <p:sp>
          <p:nvSpPr>
            <p:cNvPr id="4" name="TextBox 3">
              <a:extLst>
                <a:ext uri="{FF2B5EF4-FFF2-40B4-BE49-F238E27FC236}">
                  <a16:creationId xmlns:a16="http://schemas.microsoft.com/office/drawing/2014/main" id="{188F70C7-8959-69D9-C331-11EAB9932E70}"/>
                </a:ext>
              </a:extLst>
            </p:cNvPr>
            <p:cNvSpPr txBox="1"/>
            <p:nvPr/>
          </p:nvSpPr>
          <p:spPr>
            <a:xfrm>
              <a:off x="11414100" y="5191249"/>
              <a:ext cx="822706" cy="340158"/>
            </a:xfrm>
            <a:prstGeom prst="rect">
              <a:avLst/>
            </a:prstGeom>
            <a:noFill/>
            <a:ln>
              <a:noFill/>
            </a:ln>
          </p:spPr>
          <p:txBody>
            <a:bodyPr wrap="square" lIns="91440" tIns="45720" rIns="91440" bIns="45720" rtlCol="0" anchor="t">
              <a:spAutoFit/>
            </a:bodyPr>
            <a:lstStyle/>
            <a:p>
              <a:pPr marL="0" marR="0" lvl="0" indent="0" algn="ctr" defTabSz="914400">
                <a:lnSpc>
                  <a:spcPct val="100000"/>
                </a:lnSpc>
                <a:spcBef>
                  <a:spcPts val="0"/>
                </a:spcBef>
                <a:spcAft>
                  <a:spcPts val="0"/>
                </a:spcAft>
                <a:buNone/>
                <a:tabLst/>
                <a:defRPr/>
              </a:pPr>
              <a:r>
                <a:rPr lang="en-GB" b="1">
                  <a:latin typeface="EC Square Sans Cond Pro" panose="020B0506040000020004" pitchFamily="34" charset="0"/>
                  <a:cs typeface="Arial"/>
                </a:rPr>
                <a:t>New</a:t>
              </a:r>
            </a:p>
          </p:txBody>
        </p:sp>
      </p:grpSp>
      <p:sp>
        <p:nvSpPr>
          <p:cNvPr id="5" name="Content Placeholder 2">
            <a:extLst>
              <a:ext uri="{FF2B5EF4-FFF2-40B4-BE49-F238E27FC236}">
                <a16:creationId xmlns:a16="http://schemas.microsoft.com/office/drawing/2014/main" id="{5D847DD1-73B5-B509-7599-687AF4C892D6}"/>
              </a:ext>
            </a:extLst>
          </p:cNvPr>
          <p:cNvSpPr txBox="1">
            <a:spLocks/>
          </p:cNvSpPr>
          <p:nvPr/>
        </p:nvSpPr>
        <p:spPr>
          <a:xfrm>
            <a:off x="757087" y="904342"/>
            <a:ext cx="10398485" cy="1047952"/>
          </a:xfrm>
          <a:prstGeom prst="roundRect">
            <a:avLst/>
          </a:prstGeom>
          <a:noFill/>
          <a:ln w="12700" cmpd="sng">
            <a:noFill/>
          </a:ln>
          <a:effectLst/>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76200" tIns="38100" rIns="76200" bIns="38100" numCol="1" spcCol="0" rtlCol="0" fromWordArt="0" anchor="ctr" anchorCtr="0" forceAA="0" compatLnSpc="1">
            <a:prstTxWarp prst="textNoShape">
              <a:avLst/>
            </a:prstTxWarp>
            <a:noAutofit/>
          </a:bodyPr>
          <a:lstStyle>
            <a:defPPr>
              <a:defRPr lang="en-US"/>
            </a:defPPr>
            <a:lvl1pPr algn="ctr">
              <a:defRPr sz="2000" b="1">
                <a:solidFill>
                  <a:schemeClr val="bg1">
                    <a:lumMod val="95000"/>
                  </a:schemeClr>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gn="l">
              <a:defRPr/>
            </a:pPr>
            <a:r>
              <a:rPr kumimoji="0" lang="en-US" sz="2400" b="1" i="0" u="none" strike="noStrike" kern="1200" cap="none" spc="0" normalizeH="0" baseline="0" noProof="0">
                <a:ln>
                  <a:noFill/>
                </a:ln>
                <a:solidFill>
                  <a:schemeClr val="accent5"/>
                </a:solidFill>
                <a:effectLst/>
                <a:uLnTx/>
                <a:uFillTx/>
              </a:rPr>
              <a:t>Relevant proposal sections and mandatory annexes to be provided</a:t>
            </a:r>
          </a:p>
        </p:txBody>
      </p:sp>
      <p:sp>
        <p:nvSpPr>
          <p:cNvPr id="10" name="TextBox 9">
            <a:extLst>
              <a:ext uri="{FF2B5EF4-FFF2-40B4-BE49-F238E27FC236}">
                <a16:creationId xmlns:a16="http://schemas.microsoft.com/office/drawing/2014/main" id="{EC2B3AD2-3C52-9091-F244-49C81CA453CA}"/>
              </a:ext>
            </a:extLst>
          </p:cNvPr>
          <p:cNvSpPr txBox="1"/>
          <p:nvPr/>
        </p:nvSpPr>
        <p:spPr>
          <a:xfrm>
            <a:off x="939714" y="5600715"/>
            <a:ext cx="9645460" cy="1200329"/>
          </a:xfrm>
          <a:prstGeom prst="rect">
            <a:avLst/>
          </a:prstGeom>
          <a:noFill/>
        </p:spPr>
        <p:txBody>
          <a:bodyPr wrap="square">
            <a:spAutoFit/>
          </a:bodyPr>
          <a:lstStyle/>
          <a:p>
            <a:pPr>
              <a:spcBef>
                <a:spcPts val="600"/>
              </a:spcBef>
            </a:pPr>
            <a:r>
              <a:rPr lang="en-US" sz="1800" dirty="0">
                <a:latin typeface="EC Square Sans Pro"/>
              </a:rPr>
              <a:t>NB. Wherever contract and funding terms are not advanced/FC is far away, describe the </a:t>
            </a:r>
            <a:r>
              <a:rPr lang="en-US" sz="1800" b="1" dirty="0">
                <a:solidFill>
                  <a:srgbClr val="FF0000"/>
                </a:solidFill>
                <a:latin typeface="EC Square Sans Pro"/>
              </a:rPr>
              <a:t>strategy to secure key contracts </a:t>
            </a:r>
            <a:r>
              <a:rPr lang="en-US" sz="1800" dirty="0">
                <a:latin typeface="EC Square Sans Pro"/>
              </a:rPr>
              <a:t>with off-takers, key suppliers, construction contractors and </a:t>
            </a:r>
            <a:r>
              <a:rPr lang="en-US" sz="1800" b="1" dirty="0">
                <a:solidFill>
                  <a:srgbClr val="FF0000"/>
                </a:solidFill>
                <a:latin typeface="EC Square Sans Pro"/>
              </a:rPr>
              <a:t>funding arrangements</a:t>
            </a:r>
            <a:r>
              <a:rPr lang="en-US" sz="1800" dirty="0">
                <a:latin typeface="EC Square Sans Pro"/>
              </a:rPr>
              <a:t>. </a:t>
            </a:r>
            <a:r>
              <a:rPr lang="en-US" dirty="0">
                <a:latin typeface="EC Square Sans Pro"/>
              </a:rPr>
              <a:t>Otherwise, i</a:t>
            </a:r>
            <a:r>
              <a:rPr lang="en-US" sz="1800" dirty="0">
                <a:latin typeface="EC Square Sans Pro"/>
              </a:rPr>
              <a:t>f advanced, provide in annexes contractual evidence, for example letters of support, indicative terms from MoU’s or </a:t>
            </a:r>
            <a:r>
              <a:rPr lang="en-US" sz="1800" dirty="0" err="1">
                <a:latin typeface="EC Square Sans Pro"/>
              </a:rPr>
              <a:t>LoI’s</a:t>
            </a:r>
            <a:r>
              <a:rPr lang="en-US" sz="1800" dirty="0">
                <a:latin typeface="EC Square Sans Pro"/>
              </a:rPr>
              <a:t> (see call text Annex 3)</a:t>
            </a:r>
          </a:p>
        </p:txBody>
      </p:sp>
    </p:spTree>
    <p:extLst>
      <p:ext uri="{BB962C8B-B14F-4D97-AF65-F5344CB8AC3E}">
        <p14:creationId xmlns:p14="http://schemas.microsoft.com/office/powerpoint/2010/main" val="297238941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FA00A3-D06C-BFAB-E932-81969E133037}"/>
              </a:ext>
            </a:extLst>
          </p:cNvPr>
          <p:cNvSpPr txBox="1"/>
          <p:nvPr/>
        </p:nvSpPr>
        <p:spPr>
          <a:xfrm>
            <a:off x="842198" y="5467690"/>
            <a:ext cx="10174417" cy="1200329"/>
          </a:xfrm>
          <a:prstGeom prst="rect">
            <a:avLst/>
          </a:prstGeom>
          <a:ln>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marL="285750" indent="-285750">
              <a:buClr>
                <a:schemeClr val="tx2"/>
              </a:buClr>
              <a:buFont typeface="Arial" panose="020B0604020202020204" pitchFamily="34" charset="0"/>
              <a:buChar char="•"/>
            </a:pPr>
            <a:r>
              <a:rPr lang="en-US">
                <a:solidFill>
                  <a:schemeClr val="tx1"/>
                </a:solidFill>
              </a:rPr>
              <a:t>Fully </a:t>
            </a:r>
            <a:r>
              <a:rPr lang="en-US" b="1">
                <a:solidFill>
                  <a:schemeClr val="tx1"/>
                </a:solidFill>
              </a:rPr>
              <a:t>describe, substantiate and evidence the main revenues, CAPEX and OPEX assumptions </a:t>
            </a:r>
            <a:r>
              <a:rPr lang="en-US">
                <a:solidFill>
                  <a:schemeClr val="tx1"/>
                </a:solidFill>
              </a:rPr>
              <a:t>and include a </a:t>
            </a:r>
            <a:r>
              <a:rPr lang="en-US" b="1">
                <a:solidFill>
                  <a:schemeClr val="tx1"/>
                </a:solidFill>
              </a:rPr>
              <a:t>detailed breakdown</a:t>
            </a:r>
            <a:r>
              <a:rPr lang="en-US">
                <a:solidFill>
                  <a:schemeClr val="tx1"/>
                </a:solidFill>
              </a:rPr>
              <a:t> for all assumption of the Business Plan</a:t>
            </a:r>
          </a:p>
          <a:p>
            <a:pPr marL="171450" indent="-171450">
              <a:buClr>
                <a:schemeClr val="tx2"/>
              </a:buClr>
              <a:buFont typeface="Arial" panose="020B0604020202020204" pitchFamily="34" charset="0"/>
              <a:buChar char="•"/>
            </a:pPr>
            <a:endParaRPr lang="en-US">
              <a:solidFill>
                <a:schemeClr val="tx1"/>
              </a:solidFill>
            </a:endParaRPr>
          </a:p>
          <a:p>
            <a:pPr marL="285750" indent="-285750">
              <a:buClr>
                <a:schemeClr val="tx2"/>
              </a:buClr>
              <a:buFont typeface="Arial" panose="020B0604020202020204" pitchFamily="34" charset="0"/>
              <a:buChar char="•"/>
            </a:pPr>
            <a:r>
              <a:rPr lang="en-US">
                <a:solidFill>
                  <a:schemeClr val="tx1"/>
                </a:solidFill>
              </a:rPr>
              <a:t>See </a:t>
            </a:r>
            <a:r>
              <a:rPr lang="en-US" b="1">
                <a:solidFill>
                  <a:schemeClr val="tx1"/>
                </a:solidFill>
              </a:rPr>
              <a:t>Annex 3</a:t>
            </a:r>
            <a:r>
              <a:rPr lang="en-US">
                <a:solidFill>
                  <a:schemeClr val="tx1"/>
                </a:solidFill>
              </a:rPr>
              <a:t> of call text for minimum requirements on project contract terms  </a:t>
            </a:r>
          </a:p>
        </p:txBody>
      </p:sp>
      <p:sp>
        <p:nvSpPr>
          <p:cNvPr id="9" name="TextBox 8">
            <a:extLst>
              <a:ext uri="{FF2B5EF4-FFF2-40B4-BE49-F238E27FC236}">
                <a16:creationId xmlns:a16="http://schemas.microsoft.com/office/drawing/2014/main" id="{46F3A8C9-819D-3F7C-2C34-8F89FF51723B}"/>
              </a:ext>
            </a:extLst>
          </p:cNvPr>
          <p:cNvSpPr txBox="1"/>
          <p:nvPr/>
        </p:nvSpPr>
        <p:spPr>
          <a:xfrm>
            <a:off x="3304761" y="2008653"/>
            <a:ext cx="5390322" cy="707886"/>
          </a:xfrm>
          <a:prstGeom prst="rect">
            <a:avLst/>
          </a:prstGeom>
          <a:noFill/>
        </p:spPr>
        <p:txBody>
          <a:bodyPr wrap="square">
            <a:spAutoFit/>
          </a:bodyPr>
          <a:lstStyle/>
          <a:p>
            <a:pPr algn="ctr">
              <a:defRPr sz="1440" b="0" i="0" u="none" strike="noStrike" kern="1200" spc="0" baseline="0">
                <a:solidFill>
                  <a:srgbClr val="005856"/>
                </a:solidFill>
                <a:latin typeface="EC Square Sans Cond Pro" panose="020B0506040000020004" pitchFamily="34" charset="0"/>
                <a:ea typeface="+mn-ea"/>
                <a:cs typeface="+mn-cs"/>
              </a:defRPr>
            </a:pPr>
            <a:r>
              <a:rPr lang="en-IE" sz="2000" b="1">
                <a:solidFill>
                  <a:schemeClr val="accent5"/>
                </a:solidFill>
                <a:latin typeface="EC Square Sans Pro" panose="020B0506040000020004" pitchFamily="34" charset="0"/>
              </a:rPr>
              <a:t>Main issues related to </a:t>
            </a:r>
          </a:p>
          <a:p>
            <a:pPr algn="ctr">
              <a:defRPr sz="1440" b="0" i="0" u="none" strike="noStrike" kern="1200" spc="0" baseline="0">
                <a:solidFill>
                  <a:srgbClr val="005856"/>
                </a:solidFill>
                <a:latin typeface="EC Square Sans Cond Pro" panose="020B0506040000020004" pitchFamily="34" charset="0"/>
                <a:ea typeface="+mn-ea"/>
                <a:cs typeface="+mn-cs"/>
              </a:defRPr>
            </a:pPr>
            <a:r>
              <a:rPr lang="en-IE" sz="2000" b="1">
                <a:solidFill>
                  <a:schemeClr val="accent5"/>
                </a:solidFill>
                <a:latin typeface="EC Square Sans Pro" panose="020B0506040000020004" pitchFamily="34" charset="0"/>
              </a:rPr>
              <a:t>the lack of credibility of the  Business Plan</a:t>
            </a:r>
          </a:p>
        </p:txBody>
      </p:sp>
      <p:graphicFrame>
        <p:nvGraphicFramePr>
          <p:cNvPr id="2" name="Chart 1">
            <a:extLst>
              <a:ext uri="{FF2B5EF4-FFF2-40B4-BE49-F238E27FC236}">
                <a16:creationId xmlns:a16="http://schemas.microsoft.com/office/drawing/2014/main" id="{F04F05D2-84F3-AA78-AD4F-A3BB7732DE78}"/>
              </a:ext>
            </a:extLst>
          </p:cNvPr>
          <p:cNvGraphicFramePr>
            <a:graphicFrameLocks/>
          </p:cNvGraphicFramePr>
          <p:nvPr/>
        </p:nvGraphicFramePr>
        <p:xfrm>
          <a:off x="2285581" y="2707464"/>
          <a:ext cx="7600297" cy="2756378"/>
        </p:xfrm>
        <a:graphic>
          <a:graphicData uri="http://schemas.openxmlformats.org/drawingml/2006/chart">
            <c:chart xmlns:c="http://schemas.openxmlformats.org/drawingml/2006/chart" xmlns:r="http://schemas.openxmlformats.org/officeDocument/2006/relationships" r:id="rId3"/>
          </a:graphicData>
        </a:graphic>
      </p:graphicFrame>
      <p:sp>
        <p:nvSpPr>
          <p:cNvPr id="8" name="Title 7">
            <a:extLst>
              <a:ext uri="{FF2B5EF4-FFF2-40B4-BE49-F238E27FC236}">
                <a16:creationId xmlns:a16="http://schemas.microsoft.com/office/drawing/2014/main" id="{483C1E85-0ADD-8AF7-E04E-A2D0EDD569EC}"/>
              </a:ext>
            </a:extLst>
          </p:cNvPr>
          <p:cNvSpPr>
            <a:spLocks noGrp="1"/>
          </p:cNvSpPr>
          <p:nvPr>
            <p:ph type="title"/>
          </p:nvPr>
        </p:nvSpPr>
        <p:spPr/>
        <p:txBody>
          <a:bodyPr/>
          <a:lstStyle/>
          <a:p>
            <a:r>
              <a:rPr lang="en-US"/>
              <a:t>Lessons Learned IF24 Call</a:t>
            </a:r>
          </a:p>
        </p:txBody>
      </p:sp>
      <p:sp>
        <p:nvSpPr>
          <p:cNvPr id="13" name="TextBox 12">
            <a:extLst>
              <a:ext uri="{FF2B5EF4-FFF2-40B4-BE49-F238E27FC236}">
                <a16:creationId xmlns:a16="http://schemas.microsoft.com/office/drawing/2014/main" id="{CD99CB2E-7D0E-C33F-D956-DB756D74B812}"/>
              </a:ext>
            </a:extLst>
          </p:cNvPr>
          <p:cNvSpPr txBox="1"/>
          <p:nvPr/>
        </p:nvSpPr>
        <p:spPr>
          <a:xfrm>
            <a:off x="782121" y="1112115"/>
            <a:ext cx="10828906" cy="707886"/>
          </a:xfrm>
          <a:prstGeom prst="rect">
            <a:avLst/>
          </a:prstGeom>
          <a:noFill/>
        </p:spPr>
        <p:txBody>
          <a:bodyPr wrap="square" lIns="91440" tIns="45720" rIns="91440" bIns="45720" anchor="t">
            <a:spAutoFit/>
          </a:bodyPr>
          <a:lstStyle/>
          <a:p>
            <a:pPr>
              <a:defRPr sz="1440" b="0" i="0" u="none" strike="noStrike" kern="1200" spc="0" baseline="0">
                <a:solidFill>
                  <a:srgbClr val="005856"/>
                </a:solidFill>
                <a:latin typeface="EC Square Sans Cond Pro" panose="020B0506040000020004" pitchFamily="34" charset="0"/>
                <a:ea typeface="+mn-ea"/>
                <a:cs typeface="+mn-cs"/>
              </a:defRPr>
            </a:pPr>
            <a:r>
              <a:rPr lang="en-US" sz="2000" dirty="0">
                <a:solidFill>
                  <a:schemeClr val="accent5"/>
                </a:solidFill>
                <a:latin typeface="EC Square Sans Pro"/>
              </a:rPr>
              <a:t>92</a:t>
            </a:r>
            <a:r>
              <a:rPr kumimoji="0" lang="en-US" sz="2000" i="0" u="none" strike="noStrike" kern="1200" cap="none" spc="0" normalizeH="0" baseline="0" noProof="0" dirty="0">
                <a:ln>
                  <a:noFill/>
                </a:ln>
                <a:solidFill>
                  <a:schemeClr val="accent5"/>
                </a:solidFill>
                <a:effectLst/>
                <a:uLnTx/>
                <a:uFillTx/>
                <a:latin typeface="EC Square Sans Pro"/>
              </a:rPr>
              <a:t> proposals </a:t>
            </a:r>
            <a:r>
              <a:rPr lang="en-US" sz="2000" dirty="0">
                <a:solidFill>
                  <a:schemeClr val="accent5"/>
                </a:solidFill>
                <a:latin typeface="EC Square Sans Pro"/>
              </a:rPr>
              <a:t>(out of 291 proposals passing A&amp;E) failed</a:t>
            </a:r>
            <a:r>
              <a:rPr kumimoji="0" lang="en-US" sz="2000" i="0" u="none" strike="noStrike" kern="1200" cap="none" spc="0" normalizeH="0" baseline="0" noProof="0" dirty="0">
                <a:ln>
                  <a:noFill/>
                </a:ln>
                <a:solidFill>
                  <a:schemeClr val="accent5"/>
                </a:solidFill>
                <a:effectLst/>
                <a:uLnTx/>
                <a:uFillTx/>
                <a:latin typeface="EC Square Sans Pro"/>
              </a:rPr>
              <a:t> under </a:t>
            </a:r>
            <a:r>
              <a:rPr lang="en-US" sz="2000" dirty="0">
                <a:solidFill>
                  <a:schemeClr val="accent5"/>
                </a:solidFill>
                <a:latin typeface="EC Square Sans Pro"/>
              </a:rPr>
              <a:t>Financial</a:t>
            </a:r>
            <a:r>
              <a:rPr kumimoji="0" lang="en-US" sz="2000" i="0" u="none" strike="noStrike" kern="1200" cap="none" spc="0" normalizeH="0" baseline="0" noProof="0" dirty="0">
                <a:ln>
                  <a:noFill/>
                </a:ln>
                <a:solidFill>
                  <a:schemeClr val="accent5"/>
                </a:solidFill>
                <a:effectLst/>
                <a:uLnTx/>
                <a:uFillTx/>
                <a:latin typeface="EC Square Sans Pro"/>
              </a:rPr>
              <a:t> Maturity</a:t>
            </a:r>
          </a:p>
          <a:p>
            <a:pPr>
              <a:defRPr sz="1440" b="0" i="0" u="none" strike="noStrike" kern="1200" spc="0" baseline="0">
                <a:solidFill>
                  <a:srgbClr val="005856"/>
                </a:solidFill>
                <a:latin typeface="EC Square Sans Cond Pro" panose="020B0506040000020004" pitchFamily="34" charset="0"/>
                <a:ea typeface="+mn-ea"/>
                <a:cs typeface="+mn-cs"/>
              </a:defRPr>
            </a:pPr>
            <a:r>
              <a:rPr lang="en-US" sz="2000" dirty="0">
                <a:solidFill>
                  <a:schemeClr val="accent5"/>
                </a:solidFill>
                <a:latin typeface="EC Square Sans Pro"/>
              </a:rPr>
              <a:t>with 53 proposals failing on FM only (18% of evaluated proposals)</a:t>
            </a:r>
          </a:p>
        </p:txBody>
      </p:sp>
    </p:spTree>
    <p:extLst>
      <p:ext uri="{BB962C8B-B14F-4D97-AF65-F5344CB8AC3E}">
        <p14:creationId xmlns:p14="http://schemas.microsoft.com/office/powerpoint/2010/main" val="25879116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D5223449-EF68-1B7C-BF1C-0645908E1926}"/>
              </a:ext>
            </a:extLst>
          </p:cNvPr>
          <p:cNvSpPr txBox="1"/>
          <p:nvPr/>
        </p:nvSpPr>
        <p:spPr>
          <a:xfrm>
            <a:off x="1023415" y="5274205"/>
            <a:ext cx="10765461" cy="1405513"/>
          </a:xfrm>
          <a:prstGeom prst="rect">
            <a:avLst/>
          </a:prstGeom>
          <a:solidFill>
            <a:schemeClr val="lt1">
              <a:alpha val="0"/>
            </a:schemeClr>
          </a:solidFill>
          <a:ln>
            <a:noFill/>
          </a:ln>
        </p:spPr>
        <p:style>
          <a:lnRef idx="2">
            <a:schemeClr val="dk1"/>
          </a:lnRef>
          <a:fillRef idx="1">
            <a:schemeClr val="lt1"/>
          </a:fillRef>
          <a:effectRef idx="0">
            <a:schemeClr val="dk1"/>
          </a:effectRef>
          <a:fontRef idx="minor">
            <a:schemeClr val="dk1"/>
          </a:fontRef>
        </p:style>
        <p:txBody>
          <a:bodyPr wrap="square" lIns="91440" tIns="45720" rIns="91440" bIns="45720" rtlCol="0" anchor="t">
            <a:spAutoFit/>
          </a:bodyPr>
          <a:lstStyle/>
          <a:p>
            <a:pPr marL="285750" indent="-285750">
              <a:spcBef>
                <a:spcPts val="400"/>
              </a:spcBef>
              <a:spcAft>
                <a:spcPts val="400"/>
              </a:spcAft>
              <a:buClr>
                <a:schemeClr val="tx2"/>
              </a:buClr>
              <a:buFont typeface="Arial" panose="020B0604020202020204" pitchFamily="34" charset="0"/>
              <a:buChar char="•"/>
            </a:pPr>
            <a:r>
              <a:rPr lang="en-US" dirty="0">
                <a:solidFill>
                  <a:schemeClr val="tx1"/>
                </a:solidFill>
              </a:rPr>
              <a:t>Clearly </a:t>
            </a:r>
            <a:r>
              <a:rPr lang="en-US" b="1" dirty="0">
                <a:solidFill>
                  <a:schemeClr val="tx1"/>
                </a:solidFill>
              </a:rPr>
              <a:t>identify all funding sources </a:t>
            </a:r>
            <a:r>
              <a:rPr lang="en-US" dirty="0">
                <a:solidFill>
                  <a:schemeClr val="tx1"/>
                </a:solidFill>
              </a:rPr>
              <a:t>with their terms and conditions and the progress made in defining and/or negotiating them with funding counterparts</a:t>
            </a:r>
            <a:r>
              <a:rPr lang="fr-BE" dirty="0">
                <a:solidFill>
                  <a:schemeClr val="tx1"/>
                </a:solidFill>
              </a:rPr>
              <a:t>.</a:t>
            </a:r>
          </a:p>
          <a:p>
            <a:pPr marL="285750" indent="-285750">
              <a:spcBef>
                <a:spcPts val="400"/>
              </a:spcBef>
              <a:spcAft>
                <a:spcPts val="400"/>
              </a:spcAft>
              <a:buClr>
                <a:schemeClr val="tx2"/>
              </a:buClr>
              <a:buFont typeface="Arial" panose="020B0604020202020204" pitchFamily="34" charset="0"/>
              <a:buChar char="•"/>
            </a:pPr>
            <a:r>
              <a:rPr lang="en-US" dirty="0">
                <a:solidFill>
                  <a:schemeClr val="tx1"/>
                </a:solidFill>
              </a:rPr>
              <a:t>Provide </a:t>
            </a:r>
            <a:r>
              <a:rPr lang="en-US" b="1" dirty="0">
                <a:solidFill>
                  <a:schemeClr val="tx1"/>
                </a:solidFill>
              </a:rPr>
              <a:t>financial statements of the shareholder entities</a:t>
            </a:r>
            <a:r>
              <a:rPr lang="en-US" dirty="0">
                <a:solidFill>
                  <a:schemeClr val="tx1"/>
                </a:solidFill>
              </a:rPr>
              <a:t> and </a:t>
            </a:r>
            <a:r>
              <a:rPr lang="en-US" b="1" dirty="0">
                <a:solidFill>
                  <a:schemeClr val="tx1"/>
                </a:solidFill>
              </a:rPr>
              <a:t>evidence for debt assumptions</a:t>
            </a:r>
            <a:endParaRPr lang="fr-BE" b="1" dirty="0">
              <a:solidFill>
                <a:schemeClr val="tx1"/>
              </a:solidFill>
            </a:endParaRPr>
          </a:p>
          <a:p>
            <a:pPr marL="285750" indent="-285750">
              <a:spcBef>
                <a:spcPts val="400"/>
              </a:spcBef>
              <a:spcAft>
                <a:spcPts val="400"/>
              </a:spcAft>
              <a:buClr>
                <a:schemeClr val="tx2"/>
              </a:buClr>
              <a:buFont typeface="Arial" panose="020B0604020202020204" pitchFamily="34" charset="0"/>
              <a:buChar char="•"/>
            </a:pPr>
            <a:r>
              <a:rPr lang="en-US" dirty="0">
                <a:solidFill>
                  <a:schemeClr val="tx1"/>
                </a:solidFill>
              </a:rPr>
              <a:t>See </a:t>
            </a:r>
            <a:r>
              <a:rPr lang="en-US" b="1" dirty="0">
                <a:solidFill>
                  <a:schemeClr val="tx1"/>
                </a:solidFill>
              </a:rPr>
              <a:t>Annex 3 </a:t>
            </a:r>
            <a:r>
              <a:rPr lang="en-US" dirty="0">
                <a:solidFill>
                  <a:schemeClr val="tx1"/>
                </a:solidFill>
              </a:rPr>
              <a:t>of call text for minimum requirements on project funding support</a:t>
            </a:r>
            <a:endParaRPr lang="en-IE" dirty="0">
              <a:solidFill>
                <a:schemeClr val="tx1"/>
              </a:solidFill>
            </a:endParaRPr>
          </a:p>
        </p:txBody>
      </p:sp>
      <p:sp>
        <p:nvSpPr>
          <p:cNvPr id="4" name="Title 2">
            <a:extLst>
              <a:ext uri="{FF2B5EF4-FFF2-40B4-BE49-F238E27FC236}">
                <a16:creationId xmlns:a16="http://schemas.microsoft.com/office/drawing/2014/main" id="{BD8BCA76-F6BA-9E44-AAF6-35050FBA5B76}"/>
              </a:ext>
            </a:extLst>
          </p:cNvPr>
          <p:cNvSpPr>
            <a:spLocks noGrp="1"/>
          </p:cNvSpPr>
          <p:nvPr>
            <p:ph type="title"/>
          </p:nvPr>
        </p:nvSpPr>
        <p:spPr/>
        <p:txBody>
          <a:bodyPr/>
          <a:lstStyle/>
          <a:p>
            <a:r>
              <a:rPr lang="en-GB" dirty="0">
                <a:latin typeface="EC Square Sans Pro"/>
              </a:rPr>
              <a:t>Lessons Learned IF24 Call</a:t>
            </a:r>
            <a:endParaRPr lang="en-US" dirty="0"/>
          </a:p>
        </p:txBody>
      </p:sp>
      <p:sp>
        <p:nvSpPr>
          <p:cNvPr id="2" name="TextBox 1">
            <a:extLst>
              <a:ext uri="{FF2B5EF4-FFF2-40B4-BE49-F238E27FC236}">
                <a16:creationId xmlns:a16="http://schemas.microsoft.com/office/drawing/2014/main" id="{FBF99BB0-2EC5-7A7D-ABCC-C89F5B5F8CB8}"/>
              </a:ext>
            </a:extLst>
          </p:cNvPr>
          <p:cNvSpPr txBox="1"/>
          <p:nvPr/>
        </p:nvSpPr>
        <p:spPr>
          <a:xfrm>
            <a:off x="3463383" y="2039544"/>
            <a:ext cx="5390322" cy="707886"/>
          </a:xfrm>
          <a:prstGeom prst="rect">
            <a:avLst/>
          </a:prstGeom>
          <a:noFill/>
        </p:spPr>
        <p:txBody>
          <a:bodyPr wrap="square">
            <a:spAutoFit/>
          </a:bodyPr>
          <a:lstStyle/>
          <a:p>
            <a:pPr algn="ctr">
              <a:defRPr sz="1440" b="0" i="0" u="none" strike="noStrike" kern="1200" spc="0" baseline="0">
                <a:solidFill>
                  <a:srgbClr val="005856"/>
                </a:solidFill>
                <a:latin typeface="EC Square Sans Cond Pro" panose="020B0506040000020004" pitchFamily="34" charset="0"/>
                <a:ea typeface="+mn-ea"/>
                <a:cs typeface="+mn-cs"/>
              </a:defRPr>
            </a:pPr>
            <a:r>
              <a:rPr lang="en-IE" sz="2000" b="1">
                <a:solidFill>
                  <a:schemeClr val="accent5"/>
                </a:solidFill>
                <a:latin typeface="EC Square Sans Pro" panose="020B0506040000020004" pitchFamily="34" charset="0"/>
              </a:rPr>
              <a:t>Main issues related to </a:t>
            </a:r>
          </a:p>
          <a:p>
            <a:pPr algn="ctr">
              <a:defRPr sz="1440" b="0" i="0" u="none" strike="noStrike" kern="1200" spc="0" baseline="0">
                <a:solidFill>
                  <a:srgbClr val="005856"/>
                </a:solidFill>
                <a:latin typeface="EC Square Sans Cond Pro" panose="020B0506040000020004" pitchFamily="34" charset="0"/>
                <a:ea typeface="+mn-ea"/>
                <a:cs typeface="+mn-cs"/>
              </a:defRPr>
            </a:pPr>
            <a:r>
              <a:rPr lang="en-IE" sz="2000" b="1">
                <a:solidFill>
                  <a:schemeClr val="accent5"/>
                </a:solidFill>
                <a:latin typeface="EC Square Sans Pro" panose="020B0506040000020004" pitchFamily="34" charset="0"/>
              </a:rPr>
              <a:t>the lack of credibility of the Financing Plan</a:t>
            </a:r>
          </a:p>
        </p:txBody>
      </p:sp>
      <p:graphicFrame>
        <p:nvGraphicFramePr>
          <p:cNvPr id="6" name="Chart 5">
            <a:extLst>
              <a:ext uri="{FF2B5EF4-FFF2-40B4-BE49-F238E27FC236}">
                <a16:creationId xmlns:a16="http://schemas.microsoft.com/office/drawing/2014/main" id="{732E8702-C4C3-6F28-4A79-BDCE5E2D7485}"/>
              </a:ext>
            </a:extLst>
          </p:cNvPr>
          <p:cNvGraphicFramePr>
            <a:graphicFrameLocks/>
          </p:cNvGraphicFramePr>
          <p:nvPr/>
        </p:nvGraphicFramePr>
        <p:xfrm>
          <a:off x="2303253" y="2654572"/>
          <a:ext cx="7315200" cy="2537255"/>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7BDBDB97-CE8A-4F1A-10A4-3E40302B8E30}"/>
              </a:ext>
            </a:extLst>
          </p:cNvPr>
          <p:cNvSpPr txBox="1"/>
          <p:nvPr/>
        </p:nvSpPr>
        <p:spPr>
          <a:xfrm>
            <a:off x="782121" y="1070926"/>
            <a:ext cx="10828906" cy="1015663"/>
          </a:xfrm>
          <a:prstGeom prst="rect">
            <a:avLst/>
          </a:prstGeom>
          <a:noFill/>
        </p:spPr>
        <p:txBody>
          <a:bodyPr wrap="square" lIns="91440" tIns="45720" rIns="91440" bIns="45720" anchor="t">
            <a:spAutoFit/>
          </a:bodyPr>
          <a:lstStyle/>
          <a:p>
            <a:pPr>
              <a:defRPr sz="1440" b="0" i="0" u="none" strike="noStrike" kern="1200" spc="0" baseline="0">
                <a:solidFill>
                  <a:srgbClr val="005856"/>
                </a:solidFill>
                <a:latin typeface="EC Square Sans Cond Pro" panose="020B0506040000020004" pitchFamily="34" charset="0"/>
                <a:ea typeface="+mn-ea"/>
                <a:cs typeface="+mn-cs"/>
              </a:defRPr>
            </a:pPr>
            <a:r>
              <a:rPr lang="en-US" sz="2000">
                <a:solidFill>
                  <a:schemeClr val="accent5"/>
                </a:solidFill>
                <a:latin typeface="EC Square Sans Pro"/>
              </a:rPr>
              <a:t>92</a:t>
            </a:r>
            <a:r>
              <a:rPr kumimoji="0" lang="en-US" sz="2000" i="0" u="none" strike="noStrike" kern="1200" cap="none" spc="0" normalizeH="0" baseline="0" noProof="0">
                <a:ln>
                  <a:noFill/>
                </a:ln>
                <a:solidFill>
                  <a:schemeClr val="accent5"/>
                </a:solidFill>
                <a:effectLst/>
                <a:uLnTx/>
                <a:uFillTx/>
                <a:latin typeface="EC Square Sans Pro"/>
              </a:rPr>
              <a:t> proposals </a:t>
            </a:r>
            <a:r>
              <a:rPr lang="en-US" sz="2000">
                <a:solidFill>
                  <a:schemeClr val="accent5"/>
                </a:solidFill>
                <a:latin typeface="EC Square Sans Pro"/>
              </a:rPr>
              <a:t>(out of 291 proposals passing A&amp;E) failed</a:t>
            </a:r>
            <a:r>
              <a:rPr kumimoji="0" lang="en-US" sz="2000" i="0" u="none" strike="noStrike" kern="1200" cap="none" spc="0" normalizeH="0" baseline="0" noProof="0">
                <a:ln>
                  <a:noFill/>
                </a:ln>
                <a:solidFill>
                  <a:schemeClr val="accent5"/>
                </a:solidFill>
                <a:effectLst/>
                <a:uLnTx/>
                <a:uFillTx/>
                <a:latin typeface="EC Square Sans Pro"/>
              </a:rPr>
              <a:t> under </a:t>
            </a:r>
            <a:r>
              <a:rPr lang="en-US" sz="2000">
                <a:solidFill>
                  <a:schemeClr val="accent5"/>
                </a:solidFill>
                <a:latin typeface="EC Square Sans Pro"/>
              </a:rPr>
              <a:t>Financial</a:t>
            </a:r>
            <a:r>
              <a:rPr kumimoji="0" lang="en-US" sz="2000" i="0" u="none" strike="noStrike" kern="1200" cap="none" spc="0" normalizeH="0" baseline="0" noProof="0">
                <a:ln>
                  <a:noFill/>
                </a:ln>
                <a:solidFill>
                  <a:schemeClr val="accent5"/>
                </a:solidFill>
                <a:effectLst/>
                <a:uLnTx/>
                <a:uFillTx/>
                <a:latin typeface="EC Square Sans Pro"/>
              </a:rPr>
              <a:t> Maturity</a:t>
            </a:r>
          </a:p>
          <a:p>
            <a:pPr>
              <a:defRPr sz="1440" b="0" i="0" u="none" strike="noStrike" kern="1200" spc="0" baseline="0">
                <a:solidFill>
                  <a:srgbClr val="005856"/>
                </a:solidFill>
                <a:latin typeface="EC Square Sans Cond Pro" panose="020B0506040000020004" pitchFamily="34" charset="0"/>
                <a:ea typeface="+mn-ea"/>
                <a:cs typeface="+mn-cs"/>
              </a:defRPr>
            </a:pPr>
            <a:r>
              <a:rPr lang="en-US" sz="2000">
                <a:solidFill>
                  <a:schemeClr val="accent5"/>
                </a:solidFill>
                <a:latin typeface="EC Square Sans Pro"/>
              </a:rPr>
              <a:t>with 53 proposals failing on FM only (18% of evaluated proposals)</a:t>
            </a:r>
            <a:endParaRPr lang="en-US" sz="2000">
              <a:solidFill>
                <a:srgbClr val="000000"/>
              </a:solidFill>
              <a:latin typeface="EC Square Sans Pro"/>
            </a:endParaRPr>
          </a:p>
          <a:p>
            <a:pPr>
              <a:defRPr sz="1440" b="0" i="0" u="none" strike="noStrike" kern="1200" spc="0" baseline="0">
                <a:solidFill>
                  <a:srgbClr val="005856"/>
                </a:solidFill>
                <a:latin typeface="EC Square Sans Cond Pro" panose="020B0506040000020004" pitchFamily="34" charset="0"/>
                <a:ea typeface="+mn-ea"/>
                <a:cs typeface="+mn-cs"/>
              </a:defRPr>
            </a:pPr>
            <a:endParaRPr lang="en-US" sz="2000">
              <a:solidFill>
                <a:schemeClr val="accent5"/>
              </a:solidFill>
              <a:latin typeface="EC Square Sans Pro"/>
            </a:endParaRPr>
          </a:p>
        </p:txBody>
      </p:sp>
      <p:sp>
        <p:nvSpPr>
          <p:cNvPr id="5" name="TextBox 4">
            <a:extLst>
              <a:ext uri="{FF2B5EF4-FFF2-40B4-BE49-F238E27FC236}">
                <a16:creationId xmlns:a16="http://schemas.microsoft.com/office/drawing/2014/main" id="{7439ECA9-E002-733E-206F-9A22218BF5B3}"/>
              </a:ext>
            </a:extLst>
          </p:cNvPr>
          <p:cNvSpPr txBox="1"/>
          <p:nvPr/>
        </p:nvSpPr>
        <p:spPr>
          <a:xfrm>
            <a:off x="9709321" y="731493"/>
            <a:ext cx="2284080" cy="3785652"/>
          </a:xfrm>
          <a:prstGeom prst="rect">
            <a:avLst/>
          </a:prstGeom>
          <a:noFill/>
        </p:spPr>
        <p:txBody>
          <a:bodyPr wrap="square">
            <a:spAutoFit/>
          </a:bodyPr>
          <a:lstStyle/>
          <a:p>
            <a:r>
              <a:rPr lang="en-US" sz="1600" dirty="0">
                <a:solidFill>
                  <a:srgbClr val="13817F"/>
                </a:solidFill>
              </a:rPr>
              <a:t>Even projects with negative or low IRR can pass the Financial Maturity sub criterion thanks to </a:t>
            </a:r>
            <a:r>
              <a:rPr lang="en-US" sz="1600" b="1" dirty="0">
                <a:solidFill>
                  <a:srgbClr val="13817F"/>
                </a:solidFill>
              </a:rPr>
              <a:t>solid letters of commitment </a:t>
            </a:r>
            <a:r>
              <a:rPr lang="en-US" sz="1600" dirty="0">
                <a:solidFill>
                  <a:srgbClr val="13817F"/>
                </a:solidFill>
              </a:rPr>
              <a:t>from the project sponsors/shareholders =&gt; make sure the commitment letters </a:t>
            </a:r>
            <a:r>
              <a:rPr lang="en-US" sz="1600" dirty="0" err="1">
                <a:solidFill>
                  <a:srgbClr val="13817F"/>
                </a:solidFill>
              </a:rPr>
              <a:t>recognise</a:t>
            </a:r>
            <a:r>
              <a:rPr lang="en-US" sz="1600" dirty="0">
                <a:solidFill>
                  <a:srgbClr val="13817F"/>
                </a:solidFill>
              </a:rPr>
              <a:t> the issue of project profitability and confirm the willingness to implement the project.</a:t>
            </a:r>
          </a:p>
        </p:txBody>
      </p:sp>
      <p:pic>
        <p:nvPicPr>
          <p:cNvPr id="7" name="Graphic 6" descr="Comment Important with solid fill">
            <a:extLst>
              <a:ext uri="{FF2B5EF4-FFF2-40B4-BE49-F238E27FC236}">
                <a16:creationId xmlns:a16="http://schemas.microsoft.com/office/drawing/2014/main" id="{5700C091-3A66-5D30-0EC6-4BC2EB118FC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709321" y="404909"/>
            <a:ext cx="457200" cy="457200"/>
          </a:xfrm>
          <a:prstGeom prst="rect">
            <a:avLst/>
          </a:prstGeom>
        </p:spPr>
      </p:pic>
    </p:spTree>
    <p:extLst>
      <p:ext uri="{BB962C8B-B14F-4D97-AF65-F5344CB8AC3E}">
        <p14:creationId xmlns:p14="http://schemas.microsoft.com/office/powerpoint/2010/main" val="1249619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B2468-AE7F-E760-F47C-3D26543735A8}"/>
              </a:ext>
            </a:extLst>
          </p:cNvPr>
          <p:cNvSpPr>
            <a:spLocks noGrp="1"/>
          </p:cNvSpPr>
          <p:nvPr>
            <p:ph type="title"/>
          </p:nvPr>
        </p:nvSpPr>
        <p:spPr/>
        <p:txBody>
          <a:bodyPr/>
          <a:lstStyle/>
          <a:p>
            <a:r>
              <a:rPr lang="en-GB"/>
              <a:t>6 Golden Rules of Financial Maturity </a:t>
            </a:r>
            <a:endParaRPr lang="en-IE"/>
          </a:p>
        </p:txBody>
      </p:sp>
      <p:graphicFrame>
        <p:nvGraphicFramePr>
          <p:cNvPr id="4" name="Diagram 3">
            <a:extLst>
              <a:ext uri="{FF2B5EF4-FFF2-40B4-BE49-F238E27FC236}">
                <a16:creationId xmlns:a16="http://schemas.microsoft.com/office/drawing/2014/main" id="{86A212CC-0162-0D07-90C1-58D0F7E5D2AD}"/>
              </a:ext>
            </a:extLst>
          </p:cNvPr>
          <p:cNvGraphicFramePr/>
          <p:nvPr>
            <p:extLst>
              <p:ext uri="{D42A27DB-BD31-4B8C-83A1-F6EECF244321}">
                <p14:modId xmlns:p14="http://schemas.microsoft.com/office/powerpoint/2010/main" val="1442272279"/>
              </p:ext>
            </p:extLst>
          </p:nvPr>
        </p:nvGraphicFramePr>
        <p:xfrm>
          <a:off x="201263" y="1150471"/>
          <a:ext cx="11372428" cy="54078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B88A4C49-8640-BDC5-48B4-A5F8B5C8AE13}"/>
              </a:ext>
            </a:extLst>
          </p:cNvPr>
          <p:cNvSpPr txBox="1"/>
          <p:nvPr/>
        </p:nvSpPr>
        <p:spPr>
          <a:xfrm>
            <a:off x="9570174" y="1146469"/>
            <a:ext cx="2566316" cy="1323439"/>
          </a:xfrm>
          <a:prstGeom prst="rect">
            <a:avLst/>
          </a:prstGeom>
          <a:noFill/>
        </p:spPr>
        <p:txBody>
          <a:bodyPr wrap="square">
            <a:spAutoFit/>
          </a:bodyPr>
          <a:lstStyle/>
          <a:p>
            <a:r>
              <a:rPr lang="en-US" sz="1600" dirty="0">
                <a:solidFill>
                  <a:srgbClr val="13817F"/>
                </a:solidFill>
              </a:rPr>
              <a:t>We recorded tutorials to fill in FIF/RCs calculator, business template, etc. Available on the EU Funds and Tenders portal.</a:t>
            </a:r>
          </a:p>
        </p:txBody>
      </p:sp>
      <p:pic>
        <p:nvPicPr>
          <p:cNvPr id="7" name="Graphic 6" descr="Comment Important with solid fill">
            <a:extLst>
              <a:ext uri="{FF2B5EF4-FFF2-40B4-BE49-F238E27FC236}">
                <a16:creationId xmlns:a16="http://schemas.microsoft.com/office/drawing/2014/main" id="{99A0D53F-1FFF-A56A-66BD-BE08B3431D0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70174" y="771250"/>
            <a:ext cx="457200" cy="457200"/>
          </a:xfrm>
          <a:prstGeom prst="rect">
            <a:avLst/>
          </a:prstGeom>
        </p:spPr>
      </p:pic>
    </p:spTree>
    <p:extLst>
      <p:ext uri="{BB962C8B-B14F-4D97-AF65-F5344CB8AC3E}">
        <p14:creationId xmlns:p14="http://schemas.microsoft.com/office/powerpoint/2010/main" val="25677194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4BD3A72-3D1A-FF36-8084-7BDF10118B0B}"/>
              </a:ext>
            </a:extLst>
          </p:cNvPr>
          <p:cNvSpPr>
            <a:spLocks noGrp="1"/>
          </p:cNvSpPr>
          <p:nvPr>
            <p:ph type="ctrTitle"/>
          </p:nvPr>
        </p:nvSpPr>
        <p:spPr/>
        <p:txBody>
          <a:bodyPr/>
          <a:lstStyle/>
          <a:p>
            <a:r>
              <a:rPr lang="en-US" dirty="0"/>
              <a:t>Relevant Costs (RCs) calculation/ Cost Efficiency </a:t>
            </a:r>
            <a:endParaRPr lang="en-IE" dirty="0"/>
          </a:p>
        </p:txBody>
      </p:sp>
      <p:sp>
        <p:nvSpPr>
          <p:cNvPr id="2" name="Text Placeholder 1">
            <a:extLst>
              <a:ext uri="{FF2B5EF4-FFF2-40B4-BE49-F238E27FC236}">
                <a16:creationId xmlns:a16="http://schemas.microsoft.com/office/drawing/2014/main" id="{6AE1F3D3-BE39-5386-D58E-854D6490D157}"/>
              </a:ext>
            </a:extLst>
          </p:cNvPr>
          <p:cNvSpPr>
            <a:spLocks noGrp="1"/>
          </p:cNvSpPr>
          <p:nvPr>
            <p:ph type="body" idx="1"/>
          </p:nvPr>
        </p:nvSpPr>
        <p:spPr>
          <a:xfrm>
            <a:off x="839790" y="4804409"/>
            <a:ext cx="10512424" cy="1216980"/>
          </a:xfrm>
        </p:spPr>
        <p:txBody>
          <a:bodyPr/>
          <a:lstStyle/>
          <a:p>
            <a:r>
              <a:rPr lang="en-IE" dirty="0"/>
              <a:t>Lara Tassan Zanin, Senior Financial Engineer</a:t>
            </a:r>
          </a:p>
        </p:txBody>
      </p:sp>
    </p:spTree>
    <p:extLst>
      <p:ext uri="{BB962C8B-B14F-4D97-AF65-F5344CB8AC3E}">
        <p14:creationId xmlns:p14="http://schemas.microsoft.com/office/powerpoint/2010/main" val="40939475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65481-B208-DCD5-F11B-9E5E9202658D}"/>
              </a:ext>
            </a:extLst>
          </p:cNvPr>
          <p:cNvSpPr>
            <a:spLocks noGrp="1"/>
          </p:cNvSpPr>
          <p:nvPr>
            <p:ph type="title"/>
          </p:nvPr>
        </p:nvSpPr>
        <p:spPr/>
        <p:txBody>
          <a:bodyPr/>
          <a:lstStyle/>
          <a:p>
            <a:r>
              <a:rPr lang="en-IE" noProof="0"/>
              <a:t>Relevant Costs: </a:t>
            </a:r>
            <a:r>
              <a:rPr lang="en-IE"/>
              <a:t>Definitions</a:t>
            </a:r>
          </a:p>
        </p:txBody>
      </p:sp>
      <p:sp>
        <p:nvSpPr>
          <p:cNvPr id="6" name="TextBox 5">
            <a:extLst>
              <a:ext uri="{FF2B5EF4-FFF2-40B4-BE49-F238E27FC236}">
                <a16:creationId xmlns:a16="http://schemas.microsoft.com/office/drawing/2014/main" id="{B3F2526F-FF51-8D9F-8BB7-783F8F864520}"/>
              </a:ext>
            </a:extLst>
          </p:cNvPr>
          <p:cNvSpPr txBox="1"/>
          <p:nvPr/>
        </p:nvSpPr>
        <p:spPr>
          <a:xfrm>
            <a:off x="970722" y="1150471"/>
            <a:ext cx="10808562" cy="2554545"/>
          </a:xfrm>
          <a:prstGeom prst="rect">
            <a:avLst/>
          </a:prstGeom>
          <a:noFill/>
          <a:ln>
            <a:noFill/>
          </a:ln>
        </p:spPr>
        <p:txBody>
          <a:bodyPr wrap="square" lIns="91440" tIns="45720" rIns="91440" bIns="45720" anchor="t">
            <a:spAutoFit/>
          </a:bodyPr>
          <a:lstStyle/>
          <a:p>
            <a:r>
              <a:rPr lang="en-IE" sz="2000" b="1" u="sng" dirty="0">
                <a:solidFill>
                  <a:schemeClr val="accent5"/>
                </a:solidFill>
              </a:rPr>
              <a:t>Relevant costs (“RC”)</a:t>
            </a:r>
            <a:r>
              <a:rPr lang="en-IE" sz="2000" b="1" dirty="0">
                <a:solidFill>
                  <a:schemeClr val="accent5"/>
                </a:solidFill>
              </a:rPr>
              <a:t> = </a:t>
            </a:r>
            <a:r>
              <a:rPr lang="en-GB" sz="2000" dirty="0">
                <a:solidFill>
                  <a:schemeClr val="accent5"/>
                </a:solidFill>
                <a:effectLst/>
                <a:uFill>
                  <a:solidFill>
                    <a:srgbClr val="000000"/>
                  </a:solidFill>
                </a:uFill>
                <a:ea typeface="Times New Roman" panose="02020603050405020304" pitchFamily="18" charset="0"/>
              </a:rPr>
              <a:t>The Relevant Costs shall be the net extra costs that are borne by the project proponent as a result of the application of the innovative technology related to the reduction or avoidance of the GHG emissions. </a:t>
            </a:r>
          </a:p>
          <a:p>
            <a:endParaRPr lang="en-GB" sz="2000" dirty="0">
              <a:solidFill>
                <a:schemeClr val="accent5"/>
              </a:solidFill>
              <a:uFill>
                <a:solidFill>
                  <a:srgbClr val="000000"/>
                </a:solidFill>
              </a:uFill>
              <a:ea typeface="Times New Roman" panose="02020603050405020304" pitchFamily="18" charset="0"/>
            </a:endParaRPr>
          </a:p>
          <a:p>
            <a:r>
              <a:rPr lang="en-GB" sz="2000" i="1" dirty="0">
                <a:solidFill>
                  <a:srgbClr val="003B3A"/>
                </a:solidFill>
                <a:uFill>
                  <a:solidFill>
                    <a:srgbClr val="000000"/>
                  </a:solidFill>
                </a:uFill>
              </a:rPr>
              <a:t>Relevant Costs = </a:t>
            </a:r>
            <a:endParaRPr lang="en-GB" i="1" dirty="0">
              <a:solidFill>
                <a:srgbClr val="000000"/>
              </a:solidFill>
            </a:endParaRPr>
          </a:p>
          <a:p>
            <a:r>
              <a:rPr lang="en-GB" sz="2000" i="1" dirty="0">
                <a:solidFill>
                  <a:srgbClr val="003B3A"/>
                </a:solidFill>
                <a:uFill>
                  <a:solidFill>
                    <a:srgbClr val="000000"/>
                  </a:solidFill>
                </a:uFill>
              </a:rPr>
              <a:t>best estimate of CAPEX and NPV of OPEX, Maintenance CAPEX net of Revenues and Operational Benefits of the project over a 10-year period</a:t>
            </a:r>
            <a:endParaRPr lang="en-GB" i="1" dirty="0"/>
          </a:p>
          <a:p>
            <a:endParaRPr lang="en-GB" sz="2000" dirty="0">
              <a:solidFill>
                <a:schemeClr val="accent5"/>
              </a:solidFill>
              <a:uFill>
                <a:solidFill>
                  <a:srgbClr val="000000"/>
                </a:solidFill>
              </a:uFill>
              <a:ea typeface="Times New Roman" panose="02020603050405020304" pitchFamily="18" charset="0"/>
            </a:endParaRPr>
          </a:p>
        </p:txBody>
      </p:sp>
      <p:sp>
        <p:nvSpPr>
          <p:cNvPr id="245" name="Rectangle: Rounded Corners 244">
            <a:extLst>
              <a:ext uri="{FF2B5EF4-FFF2-40B4-BE49-F238E27FC236}">
                <a16:creationId xmlns:a16="http://schemas.microsoft.com/office/drawing/2014/main" id="{EF9DD4C7-5E3F-93B7-FF32-54A1D653C187}"/>
              </a:ext>
            </a:extLst>
          </p:cNvPr>
          <p:cNvSpPr/>
          <p:nvPr/>
        </p:nvSpPr>
        <p:spPr>
          <a:xfrm>
            <a:off x="969230" y="4234070"/>
            <a:ext cx="9606006" cy="2333048"/>
          </a:xfrm>
          <a:prstGeom prst="roundRect">
            <a:avLst/>
          </a:prstGeom>
          <a:solidFill>
            <a:srgbClr val="D1E5E6"/>
          </a:solidFill>
          <a:ln w="19050">
            <a:solidFill>
              <a:srgbClr val="D1E5E6"/>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000" b="1" dirty="0">
                <a:solidFill>
                  <a:srgbClr val="000000"/>
                </a:solidFill>
              </a:rPr>
              <a:t>The estimation of relevant costs should not include (</a:t>
            </a:r>
            <a:r>
              <a:rPr lang="en-US" sz="2000" b="1" u="sng" dirty="0">
                <a:solidFill>
                  <a:srgbClr val="000000"/>
                </a:solidFill>
              </a:rPr>
              <a:t>examples</a:t>
            </a:r>
            <a:r>
              <a:rPr lang="en-US" sz="2000" b="1" dirty="0">
                <a:solidFill>
                  <a:srgbClr val="000000"/>
                </a:solidFill>
              </a:rPr>
              <a:t>):</a:t>
            </a:r>
          </a:p>
          <a:p>
            <a:pPr marL="285750" indent="-285750">
              <a:buFont typeface="Arial" panose="020B0604020202020204" pitchFamily="34" charset="0"/>
              <a:buChar char="•"/>
            </a:pPr>
            <a:r>
              <a:rPr lang="en-US" sz="2000" dirty="0">
                <a:solidFill>
                  <a:srgbClr val="000000"/>
                </a:solidFill>
              </a:rPr>
              <a:t>Expansion Capex incurred after Entry into Operation</a:t>
            </a:r>
            <a:endParaRPr lang="en-US" sz="2000" dirty="0"/>
          </a:p>
          <a:p>
            <a:pPr marL="285750" indent="-285750">
              <a:buFont typeface="Arial" panose="020B0604020202020204" pitchFamily="34" charset="0"/>
              <a:buChar char="•"/>
            </a:pPr>
            <a:r>
              <a:rPr lang="en-US" sz="2000" dirty="0">
                <a:solidFill>
                  <a:srgbClr val="000000"/>
                </a:solidFill>
              </a:rPr>
              <a:t>Terminal Value</a:t>
            </a:r>
            <a:endParaRPr lang="en-US" sz="2000" dirty="0"/>
          </a:p>
          <a:p>
            <a:pPr marL="285750" indent="-285750">
              <a:buFont typeface="Arial" panose="020B0604020202020204" pitchFamily="34" charset="0"/>
              <a:buChar char="•"/>
            </a:pPr>
            <a:r>
              <a:rPr lang="en-US" sz="2000" dirty="0">
                <a:solidFill>
                  <a:srgbClr val="000000"/>
                </a:solidFill>
              </a:rPr>
              <a:t>Any costs incurred prior to Innovation Fund grant submission</a:t>
            </a:r>
            <a:endParaRPr lang="en-US" sz="2000" dirty="0"/>
          </a:p>
          <a:p>
            <a:pPr marL="285750" indent="-285750">
              <a:buFont typeface="Arial" panose="020B0604020202020204" pitchFamily="34" charset="0"/>
              <a:buChar char="•"/>
            </a:pPr>
            <a:r>
              <a:rPr lang="en-US" sz="2000" dirty="0">
                <a:solidFill>
                  <a:srgbClr val="000000"/>
                </a:solidFill>
              </a:rPr>
              <a:t>Depreciation</a:t>
            </a:r>
            <a:endParaRPr lang="en-US" sz="2000" dirty="0"/>
          </a:p>
          <a:p>
            <a:r>
              <a:rPr lang="en-US" sz="2000" i="1" dirty="0">
                <a:solidFill>
                  <a:srgbClr val="000000"/>
                </a:solidFill>
              </a:rPr>
              <a:t>Please refer to the </a:t>
            </a:r>
            <a:r>
              <a:rPr lang="en-US" sz="2000" b="1" i="1" dirty="0">
                <a:solidFill>
                  <a:srgbClr val="000000"/>
                </a:solidFill>
              </a:rPr>
              <a:t>RC methodology</a:t>
            </a:r>
            <a:r>
              <a:rPr lang="en-US" sz="2000" i="1" dirty="0">
                <a:solidFill>
                  <a:srgbClr val="000000"/>
                </a:solidFill>
              </a:rPr>
              <a:t> for full list of non-eligible items!</a:t>
            </a:r>
          </a:p>
        </p:txBody>
      </p:sp>
      <p:pic>
        <p:nvPicPr>
          <p:cNvPr id="5" name="Picture 4" descr="A red triangle with a black exclamation mark&#10;&#10;AI-generated content may be incorrect.">
            <a:extLst>
              <a:ext uri="{FF2B5EF4-FFF2-40B4-BE49-F238E27FC236}">
                <a16:creationId xmlns:a16="http://schemas.microsoft.com/office/drawing/2014/main" id="{EBEF3FC4-A912-8BA7-CDC1-456DAFA10B2D}"/>
              </a:ext>
            </a:extLst>
          </p:cNvPr>
          <p:cNvPicPr>
            <a:picLocks noChangeAspect="1"/>
          </p:cNvPicPr>
          <p:nvPr/>
        </p:nvPicPr>
        <p:blipFill>
          <a:blip r:embed="rId3"/>
          <a:stretch>
            <a:fillRect/>
          </a:stretch>
        </p:blipFill>
        <p:spPr>
          <a:xfrm>
            <a:off x="120210" y="3794048"/>
            <a:ext cx="714375" cy="628650"/>
          </a:xfrm>
          <a:prstGeom prst="rect">
            <a:avLst/>
          </a:prstGeom>
        </p:spPr>
      </p:pic>
      <p:sp>
        <p:nvSpPr>
          <p:cNvPr id="4" name="TextBox 3">
            <a:extLst>
              <a:ext uri="{FF2B5EF4-FFF2-40B4-BE49-F238E27FC236}">
                <a16:creationId xmlns:a16="http://schemas.microsoft.com/office/drawing/2014/main" id="{3EB9EF09-8C27-3BF5-1679-ED903FEB1602}"/>
              </a:ext>
            </a:extLst>
          </p:cNvPr>
          <p:cNvSpPr txBox="1"/>
          <p:nvPr/>
        </p:nvSpPr>
        <p:spPr>
          <a:xfrm>
            <a:off x="2512408" y="3593993"/>
            <a:ext cx="7725189" cy="400110"/>
          </a:xfrm>
          <a:prstGeom prst="rect">
            <a:avLst/>
          </a:prstGeom>
          <a:noFill/>
        </p:spPr>
        <p:txBody>
          <a:bodyPr wrap="square">
            <a:spAutoFit/>
          </a:bodyPr>
          <a:lstStyle/>
          <a:p>
            <a:pPr marL="0" marR="76835" lvl="0" indent="0" algn="l" defTabSz="914400" rtl="0" eaLnBrk="1" fontAlgn="auto" latinLnBrk="0" hangingPunct="1">
              <a:lnSpc>
                <a:spcPct val="100000"/>
              </a:lnSpc>
              <a:spcBef>
                <a:spcPts val="0"/>
              </a:spcBef>
              <a:spcAft>
                <a:spcPts val="1200"/>
              </a:spcAft>
              <a:buClrTx/>
              <a:buSzTx/>
              <a:buFontTx/>
              <a:buNone/>
              <a:tabLst/>
              <a:defRPr/>
            </a:pPr>
            <a:r>
              <a:rPr kumimoji="0" lang="en-GB" sz="2000" b="1" i="0" u="none" strike="noStrike" kern="1200" cap="none" spc="0" normalizeH="0" baseline="0" noProof="0" dirty="0">
                <a:ln>
                  <a:noFill/>
                </a:ln>
                <a:solidFill>
                  <a:srgbClr val="FF0000"/>
                </a:solidFill>
                <a:effectLst/>
                <a:uLnTx/>
                <a:uFillTx/>
                <a:cs typeface="Arial" panose="020B0604020202020204" pitchFamily="34" charset="0"/>
              </a:rPr>
              <a:t>Maximum requested IF grant is 60% of total Relevant </a:t>
            </a:r>
            <a:r>
              <a:rPr lang="en-GB" sz="2000" b="1" dirty="0">
                <a:solidFill>
                  <a:srgbClr val="FF0000"/>
                </a:solidFill>
                <a:cs typeface="Arial" panose="020B0604020202020204" pitchFamily="34" charset="0"/>
              </a:rPr>
              <a:t>C</a:t>
            </a:r>
            <a:r>
              <a:rPr kumimoji="0" lang="en-GB" sz="2000" b="1" i="0" u="none" strike="noStrike" kern="1200" cap="none" spc="0" normalizeH="0" baseline="0" noProof="0" dirty="0" err="1">
                <a:ln>
                  <a:noFill/>
                </a:ln>
                <a:solidFill>
                  <a:srgbClr val="FF0000"/>
                </a:solidFill>
                <a:effectLst/>
                <a:uLnTx/>
                <a:uFillTx/>
                <a:cs typeface="Arial" panose="020B0604020202020204" pitchFamily="34" charset="0"/>
              </a:rPr>
              <a:t>osts</a:t>
            </a:r>
            <a:r>
              <a:rPr kumimoji="0" lang="en-GB" sz="2000" b="1" i="0" u="none" strike="noStrike" kern="1200" cap="none" spc="0" normalizeH="0" baseline="0" noProof="0" dirty="0">
                <a:ln>
                  <a:noFill/>
                </a:ln>
                <a:solidFill>
                  <a:srgbClr val="FF0000"/>
                </a:solidFill>
                <a:effectLst/>
                <a:uLnTx/>
                <a:uFillTx/>
                <a:cs typeface="Arial" panose="020B0604020202020204" pitchFamily="34" charset="0"/>
              </a:rPr>
              <a:t>!</a:t>
            </a:r>
          </a:p>
        </p:txBody>
      </p:sp>
    </p:spTree>
    <p:extLst>
      <p:ext uri="{BB962C8B-B14F-4D97-AF65-F5344CB8AC3E}">
        <p14:creationId xmlns:p14="http://schemas.microsoft.com/office/powerpoint/2010/main" val="25211584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D8BCA76-F6BA-9E44-AAF6-35050FBA5B76}"/>
              </a:ext>
            </a:extLst>
          </p:cNvPr>
          <p:cNvSpPr>
            <a:spLocks noGrp="1"/>
          </p:cNvSpPr>
          <p:nvPr>
            <p:ph type="title"/>
          </p:nvPr>
        </p:nvSpPr>
        <p:spPr>
          <a:xfrm>
            <a:off x="839787" y="390207"/>
            <a:ext cx="10512426" cy="836613"/>
          </a:xfrm>
        </p:spPr>
        <p:txBody>
          <a:bodyPr/>
          <a:lstStyle/>
          <a:p>
            <a:r>
              <a:rPr lang="en-GB">
                <a:latin typeface="EC Square Sans Pro"/>
              </a:rPr>
              <a:t>Relevant Costs - what has changed?</a:t>
            </a:r>
          </a:p>
        </p:txBody>
      </p:sp>
      <p:sp>
        <p:nvSpPr>
          <p:cNvPr id="2" name="Text Placeholder 1">
            <a:extLst>
              <a:ext uri="{FF2B5EF4-FFF2-40B4-BE49-F238E27FC236}">
                <a16:creationId xmlns:a16="http://schemas.microsoft.com/office/drawing/2014/main" id="{CD476B6B-0FBE-6EF6-FCF8-0247E0F49FDB}"/>
              </a:ext>
            </a:extLst>
          </p:cNvPr>
          <p:cNvSpPr>
            <a:spLocks noGrp="1"/>
          </p:cNvSpPr>
          <p:nvPr>
            <p:ph type="body" idx="1"/>
          </p:nvPr>
        </p:nvSpPr>
        <p:spPr>
          <a:xfrm>
            <a:off x="839785" y="1226820"/>
            <a:ext cx="10512427" cy="5073396"/>
          </a:xfrm>
        </p:spPr>
        <p:txBody>
          <a:bodyPr/>
          <a:lstStyle/>
          <a:p>
            <a:pPr marL="285750" indent="-285750" defTabSz="711200">
              <a:lnSpc>
                <a:spcPct val="90000"/>
              </a:lnSpc>
              <a:spcBef>
                <a:spcPts val="800"/>
              </a:spcBef>
              <a:spcAft>
                <a:spcPts val="600"/>
              </a:spcAft>
              <a:defRPr/>
            </a:pPr>
            <a:r>
              <a:rPr kumimoji="0" lang="en-US" sz="2200" b="0" i="0" u="none" strike="noStrike" kern="1200" cap="none" spc="0" normalizeH="0" baseline="0" noProof="0" dirty="0">
                <a:ln>
                  <a:noFill/>
                </a:ln>
                <a:effectLst/>
                <a:uLnTx/>
                <a:uFillTx/>
                <a:latin typeface="EC Square Sans Pro"/>
                <a:ea typeface="Verdana"/>
                <a:cs typeface="Arial"/>
              </a:rPr>
              <a:t>Clarification based on FAQ in the Helpdesk  - for instance: </a:t>
            </a:r>
            <a:endParaRPr lang="en-US" sz="2200" dirty="0">
              <a:latin typeface="EC Square Sans Pro"/>
            </a:endParaRPr>
          </a:p>
          <a:p>
            <a:pPr lvl="1">
              <a:defRPr/>
            </a:pPr>
            <a:r>
              <a:rPr lang="en-US" sz="1800" dirty="0">
                <a:latin typeface="EC Square Sans Pro"/>
              </a:rPr>
              <a:t>the duration of the financial projections – over expected project lifetime </a:t>
            </a:r>
          </a:p>
          <a:p>
            <a:pPr lvl="1">
              <a:defRPr/>
            </a:pPr>
            <a:r>
              <a:rPr lang="en-US" sz="1800" dirty="0">
                <a:latin typeface="EC Square Sans Pro"/>
              </a:rPr>
              <a:t>rules on lease financing -  applicable to all projects</a:t>
            </a:r>
          </a:p>
          <a:p>
            <a:pPr lvl="1">
              <a:defRPr/>
            </a:pPr>
            <a:r>
              <a:rPr lang="en-US" sz="1800" dirty="0">
                <a:latin typeface="EC Square Sans Pro"/>
              </a:rPr>
              <a:t>treatment of revenue arising from decommissioning –  if any during first 10 years of operation   </a:t>
            </a:r>
          </a:p>
          <a:p>
            <a:pPr marL="558800" lvl="1" indent="0" defTabSz="711200">
              <a:buNone/>
              <a:defRPr/>
            </a:pPr>
            <a:endParaRPr lang="en-US" sz="1800" dirty="0">
              <a:latin typeface="EC Square Sans Pro"/>
              <a:ea typeface="Verdana"/>
              <a:cs typeface="Arial"/>
            </a:endParaRPr>
          </a:p>
          <a:p>
            <a:pPr marL="285750" indent="-285750" defTabSz="711200">
              <a:lnSpc>
                <a:spcPct val="90000"/>
              </a:lnSpc>
              <a:spcBef>
                <a:spcPts val="800"/>
              </a:spcBef>
              <a:spcAft>
                <a:spcPts val="600"/>
              </a:spcAft>
              <a:defRPr/>
            </a:pPr>
            <a:r>
              <a:rPr kumimoji="0" lang="en-US" sz="2200" b="0" i="0" u="none" strike="noStrike" kern="1200" cap="none" spc="0" normalizeH="0" baseline="0" noProof="0" dirty="0">
                <a:ln>
                  <a:noFill/>
                </a:ln>
                <a:effectLst/>
                <a:uLnTx/>
                <a:uFillTx/>
                <a:latin typeface="EC Square Sans Pro"/>
                <a:ea typeface="Verdana"/>
                <a:cs typeface="Arial"/>
              </a:rPr>
              <a:t>Additional guidance on </a:t>
            </a:r>
            <a:r>
              <a:rPr kumimoji="0" lang="en-US" sz="2200" b="1" i="0" u="none" strike="noStrike" kern="1200" cap="none" spc="0" normalizeH="0" baseline="0" noProof="0" dirty="0">
                <a:ln>
                  <a:noFill/>
                </a:ln>
                <a:solidFill>
                  <a:srgbClr val="13817F"/>
                </a:solidFill>
                <a:effectLst/>
                <a:uLnTx/>
                <a:uFillTx/>
                <a:latin typeface="EC Square Sans Pro"/>
                <a:ea typeface="Verdana"/>
                <a:cs typeface="Arial"/>
              </a:rPr>
              <a:t>boundaries</a:t>
            </a:r>
            <a:r>
              <a:rPr kumimoji="0" lang="en-US" sz="2200" b="0" i="0" u="none" strike="noStrike" kern="1200" cap="none" spc="0" normalizeH="0" baseline="0" noProof="0" dirty="0">
                <a:ln>
                  <a:noFill/>
                </a:ln>
                <a:effectLst/>
                <a:uLnTx/>
                <a:uFillTx/>
                <a:latin typeface="EC Square Sans Pro"/>
                <a:ea typeface="Verdana"/>
                <a:cs typeface="Arial"/>
              </a:rPr>
              <a:t> for Relevant Costs calculation and revenue/cost assumptions for </a:t>
            </a:r>
            <a:r>
              <a:rPr kumimoji="0" lang="en-US" sz="2200" b="1" i="0" u="none" strike="noStrike" kern="1200" cap="none" spc="0" normalizeH="0" baseline="0" noProof="0" dirty="0">
                <a:ln>
                  <a:noFill/>
                </a:ln>
                <a:effectLst/>
                <a:uLnTx/>
                <a:uFillTx/>
                <a:latin typeface="EC Square Sans Pro"/>
                <a:ea typeface="Verdana"/>
                <a:cs typeface="Arial"/>
              </a:rPr>
              <a:t>integrated projects </a:t>
            </a:r>
            <a:endParaRPr lang="en-US" sz="2200" b="1" i="0" u="none" strike="noStrike" kern="1200" cap="none" spc="0" normalizeH="0" baseline="0" noProof="0" dirty="0">
              <a:ln>
                <a:noFill/>
              </a:ln>
              <a:effectLst/>
              <a:uLnTx/>
              <a:uFillTx/>
              <a:latin typeface="EC Square Sans Pro"/>
              <a:ea typeface="Verdana"/>
              <a:cs typeface="Arial"/>
            </a:endParaRPr>
          </a:p>
          <a:p>
            <a:pPr marL="285750" indent="-285750" defTabSz="711200">
              <a:lnSpc>
                <a:spcPct val="90000"/>
              </a:lnSpc>
              <a:spcBef>
                <a:spcPts val="800"/>
              </a:spcBef>
              <a:spcAft>
                <a:spcPts val="600"/>
              </a:spcAft>
              <a:defRPr/>
            </a:pPr>
            <a:r>
              <a:rPr lang="en-US" sz="2200" dirty="0">
                <a:latin typeface="EC Square Sans Pro"/>
                <a:ea typeface="Verdana"/>
                <a:cs typeface="Arial"/>
              </a:rPr>
              <a:t>Update of the list of other </a:t>
            </a:r>
            <a:r>
              <a:rPr lang="en-US" sz="2200" b="1" dirty="0">
                <a:solidFill>
                  <a:srgbClr val="13817F"/>
                </a:solidFill>
                <a:latin typeface="EC Square Sans Pro"/>
                <a:ea typeface="Verdana"/>
                <a:cs typeface="Arial"/>
              </a:rPr>
              <a:t>excluded items </a:t>
            </a:r>
            <a:r>
              <a:rPr lang="en-US" sz="2200" dirty="0">
                <a:latin typeface="EC Square Sans Pro"/>
                <a:ea typeface="Verdana"/>
                <a:cs typeface="Arial"/>
              </a:rPr>
              <a:t>– for example: </a:t>
            </a:r>
          </a:p>
          <a:p>
            <a:pPr lvl="1">
              <a:defRPr/>
            </a:pPr>
            <a:r>
              <a:rPr lang="en-US" sz="1800" dirty="0">
                <a:latin typeface="EC Square Sans Pro"/>
              </a:rPr>
              <a:t>Acquisition of producing assets/facilities commissioned and under operation before submission</a:t>
            </a:r>
          </a:p>
          <a:p>
            <a:pPr lvl="1">
              <a:defRPr/>
            </a:pPr>
            <a:r>
              <a:rPr lang="en-US" sz="1800" dirty="0">
                <a:latin typeface="EC Square Sans Pro"/>
              </a:rPr>
              <a:t>In-kind contributions </a:t>
            </a:r>
          </a:p>
          <a:p>
            <a:pPr marL="285750" indent="-285750" defTabSz="711200">
              <a:lnSpc>
                <a:spcPct val="90000"/>
              </a:lnSpc>
              <a:spcBef>
                <a:spcPts val="800"/>
              </a:spcBef>
              <a:spcAft>
                <a:spcPts val="600"/>
              </a:spcAft>
              <a:defRPr/>
            </a:pPr>
            <a:r>
              <a:rPr lang="en-US" sz="2200" dirty="0">
                <a:latin typeface="EC Square Sans Pro"/>
                <a:ea typeface="Verdana"/>
                <a:cs typeface="Arial"/>
              </a:rPr>
              <a:t>Update of </a:t>
            </a:r>
            <a:r>
              <a:rPr lang="en-US" sz="2200" b="1" dirty="0">
                <a:solidFill>
                  <a:srgbClr val="13817F"/>
                </a:solidFill>
                <a:latin typeface="EC Square Sans Pro"/>
                <a:ea typeface="Verdana"/>
                <a:cs typeface="Arial"/>
              </a:rPr>
              <a:t>definitions in Glossary </a:t>
            </a:r>
            <a:r>
              <a:rPr lang="en-US" sz="2200" dirty="0">
                <a:latin typeface="EC Square Sans Pro"/>
                <a:ea typeface="Verdana"/>
                <a:cs typeface="Arial"/>
              </a:rPr>
              <a:t>definition (i.e. CAPEX, Lease, Operational Benefit, OPEX, Project lifetime) </a:t>
            </a:r>
          </a:p>
          <a:p>
            <a:pPr marL="285750" indent="-285750" defTabSz="711200">
              <a:lnSpc>
                <a:spcPct val="90000"/>
              </a:lnSpc>
              <a:spcBef>
                <a:spcPts val="800"/>
              </a:spcBef>
              <a:spcAft>
                <a:spcPts val="600"/>
              </a:spcAft>
              <a:defRPr/>
            </a:pPr>
            <a:r>
              <a:rPr kumimoji="0" lang="en-US" sz="2200" b="0" i="0" u="none" strike="noStrike" kern="1200" cap="none" spc="0" normalizeH="0" baseline="0" noProof="0" dirty="0">
                <a:ln>
                  <a:noFill/>
                </a:ln>
                <a:effectLst/>
                <a:uLnTx/>
                <a:uFillTx/>
                <a:latin typeface="EC Square Sans Pro"/>
                <a:ea typeface="Verdana"/>
                <a:cs typeface="Arial"/>
              </a:rPr>
              <a:t>Simplification of the </a:t>
            </a:r>
            <a:r>
              <a:rPr kumimoji="0" lang="en-US" sz="2200" b="1" i="0" u="none" strike="noStrike" kern="1200" cap="none" spc="0" normalizeH="0" baseline="0" noProof="0" dirty="0">
                <a:ln>
                  <a:noFill/>
                </a:ln>
                <a:solidFill>
                  <a:srgbClr val="13817F"/>
                </a:solidFill>
                <a:effectLst/>
                <a:uLnTx/>
                <a:uFillTx/>
                <a:latin typeface="EC Square Sans Pro"/>
                <a:ea typeface="Verdana"/>
                <a:cs typeface="Arial"/>
              </a:rPr>
              <a:t>WACC computation </a:t>
            </a:r>
            <a:endParaRPr lang="en-US" sz="2200" b="1" dirty="0">
              <a:solidFill>
                <a:srgbClr val="13817F"/>
              </a:solidFill>
              <a:ea typeface="Verdana"/>
              <a:cs typeface="Arial"/>
            </a:endParaRPr>
          </a:p>
          <a:p>
            <a:pPr marL="285750" indent="-285750" defTabSz="711200">
              <a:lnSpc>
                <a:spcPct val="90000"/>
              </a:lnSpc>
              <a:spcBef>
                <a:spcPts val="800"/>
              </a:spcBef>
              <a:spcAft>
                <a:spcPts val="600"/>
              </a:spcAft>
              <a:defRPr/>
            </a:pPr>
            <a:r>
              <a:rPr lang="en-US" sz="2200" b="1" dirty="0">
                <a:solidFill>
                  <a:srgbClr val="13817F"/>
                </a:solidFill>
                <a:latin typeface="EC Square Sans Pro"/>
                <a:ea typeface="Verdana"/>
                <a:cs typeface="Arial"/>
              </a:rPr>
              <a:t>Update</a:t>
            </a:r>
            <a:r>
              <a:rPr lang="en-US" sz="2200" dirty="0">
                <a:latin typeface="EC Square Sans Pro"/>
                <a:ea typeface="Verdana"/>
                <a:cs typeface="Arial"/>
              </a:rPr>
              <a:t> on rules related to </a:t>
            </a:r>
            <a:r>
              <a:rPr lang="en-US" sz="2200" b="1" dirty="0">
                <a:latin typeface="EC Square Sans Pro"/>
                <a:ea typeface="Verdana"/>
                <a:cs typeface="Arial"/>
              </a:rPr>
              <a:t>cumulation with other public support </a:t>
            </a:r>
            <a:endParaRPr lang="en-US" sz="2200" b="1" i="0" u="none" strike="noStrike" kern="1200" cap="none" spc="0" normalizeH="0" baseline="0" noProof="0" dirty="0">
              <a:ln>
                <a:noFill/>
              </a:ln>
              <a:effectLst/>
              <a:uLnTx/>
              <a:uFillTx/>
              <a:ea typeface="Verdana"/>
              <a:cs typeface="Arial"/>
            </a:endParaRPr>
          </a:p>
        </p:txBody>
      </p:sp>
      <p:sp>
        <p:nvSpPr>
          <p:cNvPr id="3" name="Title 1">
            <a:extLst>
              <a:ext uri="{FF2B5EF4-FFF2-40B4-BE49-F238E27FC236}">
                <a16:creationId xmlns:a16="http://schemas.microsoft.com/office/drawing/2014/main" id="{A5FED4B8-5725-2F71-9B36-E06453F4EEB6}"/>
              </a:ext>
            </a:extLst>
          </p:cNvPr>
          <p:cNvSpPr txBox="1">
            <a:spLocks/>
          </p:cNvSpPr>
          <p:nvPr/>
        </p:nvSpPr>
        <p:spPr>
          <a:xfrm>
            <a:off x="970722" y="1303991"/>
            <a:ext cx="10515600" cy="391178"/>
          </a:xfrm>
          <a:prstGeom prst="rect">
            <a:avLst/>
          </a:prstGeom>
          <a:noFill/>
          <a:ln>
            <a:noFill/>
          </a:ln>
        </p:spPr>
        <p:txBody>
          <a:bodyPr spcFirstLastPara="1" wrap="square" lIns="91425" tIns="45700" rIns="91425" bIns="0" anchor="b" anchorCtr="0">
            <a:noAutofit/>
          </a:bodyPr>
          <a:lstStyle>
            <a:lvl1pPr lvl="0" algn="l" defTabSz="914400" rtl="0" eaLnBrk="1" latinLnBrk="0" hangingPunct="1">
              <a:lnSpc>
                <a:spcPct val="90000"/>
              </a:lnSpc>
              <a:spcBef>
                <a:spcPts val="0"/>
              </a:spcBef>
              <a:spcAft>
                <a:spcPts val="0"/>
              </a:spcAft>
              <a:buClr>
                <a:schemeClr val="dk2"/>
              </a:buClr>
              <a:buSzPts val="1800"/>
              <a:buNone/>
              <a:defRPr sz="4400" b="0" i="0" kern="1200">
                <a:solidFill>
                  <a:srgbClr val="007573"/>
                </a:solidFill>
                <a:latin typeface="EC Square Sans Cond Pro Medium" panose="020B0606000000020004" pitchFamily="34" charset="0"/>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a:spcBef>
                <a:spcPts val="600"/>
              </a:spcBef>
              <a:spcAft>
                <a:spcPts val="600"/>
              </a:spcAft>
            </a:pPr>
            <a:endParaRPr lang="en-GB" sz="2600"/>
          </a:p>
        </p:txBody>
      </p:sp>
    </p:spTree>
    <p:extLst>
      <p:ext uri="{BB962C8B-B14F-4D97-AF65-F5344CB8AC3E}">
        <p14:creationId xmlns:p14="http://schemas.microsoft.com/office/powerpoint/2010/main" val="3565693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950DBE77-615F-4A2C-9BE2-DD5FAD919065}"/>
              </a:ext>
            </a:extLst>
          </p:cNvPr>
          <p:cNvGraphicFramePr>
            <a:graphicFrameLocks/>
          </p:cNvGraphicFramePr>
          <p:nvPr/>
        </p:nvGraphicFramePr>
        <p:xfrm>
          <a:off x="1325572" y="3693329"/>
          <a:ext cx="10142107" cy="254261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 name="Chart 8">
            <a:extLst>
              <a:ext uri="{FF2B5EF4-FFF2-40B4-BE49-F238E27FC236}">
                <a16:creationId xmlns:a16="http://schemas.microsoft.com/office/drawing/2014/main" id="{EB6ADA3F-A7A9-80A5-2794-80FF62109977}"/>
              </a:ext>
            </a:extLst>
          </p:cNvPr>
          <p:cNvGraphicFramePr>
            <a:graphicFrameLocks/>
          </p:cNvGraphicFramePr>
          <p:nvPr/>
        </p:nvGraphicFramePr>
        <p:xfrm>
          <a:off x="1991605" y="1350979"/>
          <a:ext cx="9465587" cy="2401017"/>
        </p:xfrm>
        <a:graphic>
          <a:graphicData uri="http://schemas.openxmlformats.org/drawingml/2006/chart">
            <c:chart xmlns:c="http://schemas.openxmlformats.org/drawingml/2006/chart" xmlns:r="http://schemas.openxmlformats.org/officeDocument/2006/relationships" r:id="rId7"/>
          </a:graphicData>
        </a:graphic>
      </p:graphicFrame>
      <p:sp>
        <p:nvSpPr>
          <p:cNvPr id="19" name="Box">
            <a:extLst>
              <a:ext uri="{FF2B5EF4-FFF2-40B4-BE49-F238E27FC236}">
                <a16:creationId xmlns:a16="http://schemas.microsoft.com/office/drawing/2014/main" id="{FEC3B021-35B6-7EEA-347A-9196A73CBF06}"/>
              </a:ext>
            </a:extLst>
          </p:cNvPr>
          <p:cNvSpPr/>
          <p:nvPr/>
        </p:nvSpPr>
        <p:spPr>
          <a:xfrm>
            <a:off x="857845" y="1504950"/>
            <a:ext cx="628481" cy="2117886"/>
          </a:xfrm>
          <a:prstGeom prst="rect">
            <a:avLst/>
          </a:prstGeom>
          <a:solidFill>
            <a:srgbClr val="234256"/>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en-BE"/>
            </a:defPPr>
            <a:lvl1pPr marL="0" algn="l" defTabSz="914400" rtl="0" eaLnBrk="1" latinLnBrk="0" hangingPunct="1">
              <a:defRPr sz="1800" kern="1200">
                <a:solidFill>
                  <a:srgbClr val="FFFFFF"/>
                </a:solidFill>
                <a:latin typeface="EC Square Sans Pro"/>
              </a:defRPr>
            </a:lvl1pPr>
            <a:lvl2pPr marL="457200" algn="l" defTabSz="914400" rtl="0" eaLnBrk="1" latinLnBrk="0" hangingPunct="1">
              <a:defRPr sz="1800" kern="1200">
                <a:solidFill>
                  <a:srgbClr val="FFFFFF"/>
                </a:solidFill>
                <a:latin typeface="EC Square Sans Pro"/>
              </a:defRPr>
            </a:lvl2pPr>
            <a:lvl3pPr marL="914400" algn="l" defTabSz="914400" rtl="0" eaLnBrk="1" latinLnBrk="0" hangingPunct="1">
              <a:defRPr sz="1800" kern="1200">
                <a:solidFill>
                  <a:srgbClr val="FFFFFF"/>
                </a:solidFill>
                <a:latin typeface="EC Square Sans Pro"/>
              </a:defRPr>
            </a:lvl3pPr>
            <a:lvl4pPr marL="1371600" algn="l" defTabSz="914400" rtl="0" eaLnBrk="1" latinLnBrk="0" hangingPunct="1">
              <a:defRPr sz="1800" kern="1200">
                <a:solidFill>
                  <a:srgbClr val="FFFFFF"/>
                </a:solidFill>
                <a:latin typeface="EC Square Sans Pro"/>
              </a:defRPr>
            </a:lvl4pPr>
            <a:lvl5pPr marL="1828800" algn="l" defTabSz="914400" rtl="0" eaLnBrk="1" latinLnBrk="0" hangingPunct="1">
              <a:defRPr sz="1800" kern="1200">
                <a:solidFill>
                  <a:srgbClr val="FFFFFF"/>
                </a:solidFill>
                <a:latin typeface="EC Square Sans Pro"/>
              </a:defRPr>
            </a:lvl5pPr>
            <a:lvl6pPr marL="2286000" algn="l" defTabSz="914400" rtl="0" eaLnBrk="1" latinLnBrk="0" hangingPunct="1">
              <a:defRPr sz="1800" kern="1200">
                <a:solidFill>
                  <a:srgbClr val="FFFFFF"/>
                </a:solidFill>
                <a:latin typeface="EC Square Sans Pro"/>
              </a:defRPr>
            </a:lvl6pPr>
            <a:lvl7pPr marL="2743200" algn="l" defTabSz="914400" rtl="0" eaLnBrk="1" latinLnBrk="0" hangingPunct="1">
              <a:defRPr sz="1800" kern="1200">
                <a:solidFill>
                  <a:srgbClr val="FFFFFF"/>
                </a:solidFill>
                <a:latin typeface="EC Square Sans Pro"/>
              </a:defRPr>
            </a:lvl7pPr>
            <a:lvl8pPr marL="3200400" algn="l" defTabSz="914400" rtl="0" eaLnBrk="1" latinLnBrk="0" hangingPunct="1">
              <a:defRPr sz="1800" kern="1200">
                <a:solidFill>
                  <a:srgbClr val="FFFFFF"/>
                </a:solidFill>
                <a:latin typeface="EC Square Sans Pro"/>
              </a:defRPr>
            </a:lvl8pPr>
            <a:lvl9pPr marL="3657600" algn="l" defTabSz="914400" rtl="0" eaLnBrk="1" latinLnBrk="0" hangingPunct="1">
              <a:defRPr sz="1800" kern="1200">
                <a:solidFill>
                  <a:srgbClr val="FFFFFF"/>
                </a:solidFill>
                <a:latin typeface="EC Square Sans Pro"/>
              </a:defRPr>
            </a:lvl9pPr>
          </a:lstStyle>
          <a:p>
            <a:r>
              <a:rPr lang="en-US" sz="1000" b="1" noProof="0">
                <a:latin typeface="EC Square Sans Pro" panose="02000506040000020004" pitchFamily="2" charset="0"/>
              </a:rPr>
              <a:t>Projects per country</a:t>
            </a:r>
          </a:p>
          <a:p>
            <a:r>
              <a:rPr lang="en-US" sz="1000">
                <a:latin typeface="EC Square Sans Pro" panose="02000506040000020004" pitchFamily="2" charset="0"/>
              </a:rPr>
              <a:t>#</a:t>
            </a:r>
            <a:endParaRPr lang="en-US" sz="1000" noProof="0">
              <a:latin typeface="EC Square Sans Pro" panose="02000506040000020004" pitchFamily="2" charset="0"/>
            </a:endParaRPr>
          </a:p>
        </p:txBody>
      </p:sp>
      <p:pic>
        <p:nvPicPr>
          <p:cNvPr id="21" name="Folder">
            <a:extLst>
              <a:ext uri="{FF2B5EF4-FFF2-40B4-BE49-F238E27FC236}">
                <a16:creationId xmlns:a16="http://schemas.microsoft.com/office/drawing/2014/main" id="{1EBB4296-2D43-292D-BC4D-851D16307D60}"/>
              </a:ext>
            </a:extLst>
          </p:cNvPr>
          <p:cNvPicPr>
            <a:picLocks noChangeAspect="1"/>
          </p:cNvPicPr>
          <p:nvPr>
            <p:custDataLst>
              <p:tags r:id="rId1"/>
            </p:custDataLst>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45398" y="3102324"/>
            <a:ext cx="414585" cy="450265"/>
          </a:xfrm>
          <a:prstGeom prst="rect">
            <a:avLst/>
          </a:prstGeom>
        </p:spPr>
      </p:pic>
      <p:sp>
        <p:nvSpPr>
          <p:cNvPr id="2" name="Title 1">
            <a:extLst>
              <a:ext uri="{FF2B5EF4-FFF2-40B4-BE49-F238E27FC236}">
                <a16:creationId xmlns:a16="http://schemas.microsoft.com/office/drawing/2014/main" id="{8C3D3088-4C94-AA78-72AF-0A5051F49F7E}"/>
              </a:ext>
            </a:extLst>
          </p:cNvPr>
          <p:cNvSpPr>
            <a:spLocks noGrp="1"/>
          </p:cNvSpPr>
          <p:nvPr>
            <p:ph type="title"/>
          </p:nvPr>
        </p:nvSpPr>
        <p:spPr/>
        <p:txBody>
          <a:bodyPr/>
          <a:lstStyle/>
          <a:p>
            <a:r>
              <a:rPr lang="en-IE"/>
              <a:t>Geographical distribution of the portfolio*</a:t>
            </a:r>
          </a:p>
        </p:txBody>
      </p:sp>
      <p:sp>
        <p:nvSpPr>
          <p:cNvPr id="7" name="TextBox 6">
            <a:extLst>
              <a:ext uri="{FF2B5EF4-FFF2-40B4-BE49-F238E27FC236}">
                <a16:creationId xmlns:a16="http://schemas.microsoft.com/office/drawing/2014/main" id="{F85ABDB2-9DB5-11E7-F676-B714ED176166}"/>
              </a:ext>
            </a:extLst>
          </p:cNvPr>
          <p:cNvSpPr txBox="1"/>
          <p:nvPr/>
        </p:nvSpPr>
        <p:spPr>
          <a:xfrm>
            <a:off x="794926" y="6532317"/>
            <a:ext cx="9751409" cy="261610"/>
          </a:xfrm>
          <a:prstGeom prst="rect">
            <a:avLst/>
          </a:prstGeom>
          <a:noFill/>
        </p:spPr>
        <p:txBody>
          <a:bodyPr wrap="square" rtlCol="0">
            <a:spAutoFit/>
          </a:bodyPr>
          <a:lstStyle/>
          <a:p>
            <a:pPr>
              <a:spcAft>
                <a:spcPts val="300"/>
              </a:spcAft>
            </a:pPr>
            <a:r>
              <a:rPr lang="en-IE" sz="1100">
                <a:solidFill>
                  <a:schemeClr val="bg1"/>
                </a:solidFill>
                <a:latin typeface="EC Square Sans Pro" panose="020B0506040000020004" pitchFamily="34" charset="0"/>
              </a:rPr>
              <a:t>*Ongoing projects as of 30/09/2025. IF24 calls include: IF24 Battery (5), IF24 RFNBO AUC (18), IF24 NZT (61)</a:t>
            </a:r>
            <a:endParaRPr lang="en-IE" sz="1100" i="1">
              <a:solidFill>
                <a:schemeClr val="bg1"/>
              </a:solidFill>
              <a:latin typeface="EC Square Sans Pro" panose="020B0506040000020004" pitchFamily="34" charset="0"/>
            </a:endParaRPr>
          </a:p>
        </p:txBody>
      </p:sp>
      <p:sp>
        <p:nvSpPr>
          <p:cNvPr id="26" name="Box">
            <a:extLst>
              <a:ext uri="{FF2B5EF4-FFF2-40B4-BE49-F238E27FC236}">
                <a16:creationId xmlns:a16="http://schemas.microsoft.com/office/drawing/2014/main" id="{12797BD0-E732-D3F9-CE00-05D1D8F05776}"/>
              </a:ext>
            </a:extLst>
          </p:cNvPr>
          <p:cNvSpPr/>
          <p:nvPr>
            <p:custDataLst>
              <p:tags r:id="rId2"/>
            </p:custDataLst>
          </p:nvPr>
        </p:nvSpPr>
        <p:spPr>
          <a:xfrm>
            <a:off x="852513" y="3916562"/>
            <a:ext cx="628481" cy="2266086"/>
          </a:xfrm>
          <a:prstGeom prst="rect">
            <a:avLst/>
          </a:prstGeom>
          <a:solidFill>
            <a:srgbClr val="234256"/>
          </a:solidFill>
          <a:ln w="12700" cap="flat" cmpd="sng" algn="ctr">
            <a:noFill/>
            <a:prstDash val="solid"/>
            <a:miter lim="800000"/>
          </a:ln>
          <a:effectLst/>
        </p:spPr>
        <p:txBody>
          <a:bodyPr lIns="72000" tIns="72000" rIns="72000" bIns="72000"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FFFFFF"/>
                </a:solidFill>
                <a:effectLst/>
                <a:uLnTx/>
                <a:uFillTx/>
                <a:latin typeface="EC Square Sans Pro" panose="02000506040000020004" pitchFamily="2" charset="0"/>
                <a:ea typeface="+mn-ea"/>
                <a:cs typeface="+mn-cs"/>
              </a:rPr>
              <a:t>Budget </a:t>
            </a:r>
            <a:br>
              <a:rPr kumimoji="0" lang="en-US" sz="1000" b="1" i="0" u="none" strike="noStrike" kern="0" cap="none" spc="0" normalizeH="0" baseline="0" noProof="0">
                <a:ln>
                  <a:noFill/>
                </a:ln>
                <a:solidFill>
                  <a:srgbClr val="FFFFFF"/>
                </a:solidFill>
                <a:effectLst/>
                <a:uLnTx/>
                <a:uFillTx/>
                <a:latin typeface="EC Square Sans Pro" panose="02000506040000020004" pitchFamily="2" charset="0"/>
                <a:ea typeface="+mn-ea"/>
                <a:cs typeface="+mn-cs"/>
              </a:rPr>
            </a:br>
            <a:r>
              <a:rPr kumimoji="0" lang="en-US" sz="1000" b="0" i="0" u="none" strike="noStrike" kern="0" cap="none" spc="0" normalizeH="0" baseline="0" noProof="0">
                <a:ln>
                  <a:noFill/>
                </a:ln>
                <a:solidFill>
                  <a:srgbClr val="FFFFFF"/>
                </a:solidFill>
                <a:effectLst/>
                <a:uLnTx/>
                <a:uFillTx/>
                <a:latin typeface="EC Square Sans Pro" panose="02000506040000020004" pitchFamily="2" charset="0"/>
                <a:ea typeface="+mn-ea"/>
                <a:cs typeface="+mn-cs"/>
              </a:rPr>
              <a:t>€, Mn</a:t>
            </a:r>
          </a:p>
        </p:txBody>
      </p:sp>
      <p:pic>
        <p:nvPicPr>
          <p:cNvPr id="24" name="Coins Pile Money">
            <a:extLst>
              <a:ext uri="{FF2B5EF4-FFF2-40B4-BE49-F238E27FC236}">
                <a16:creationId xmlns:a16="http://schemas.microsoft.com/office/drawing/2014/main" id="{60F51A6C-FF71-5973-5E07-D3EA94124F44}"/>
              </a:ext>
            </a:extLst>
          </p:cNvPr>
          <p:cNvPicPr>
            <a:picLocks noChangeAspect="1"/>
          </p:cNvPicPr>
          <p:nvPr>
            <p:custDataLst>
              <p:tags r:id="rId3"/>
            </p:custDataLst>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59663" y="5632284"/>
            <a:ext cx="414179" cy="414179"/>
          </a:xfrm>
          <a:prstGeom prst="rect">
            <a:avLst/>
          </a:prstGeom>
        </p:spPr>
      </p:pic>
      <p:sp>
        <p:nvSpPr>
          <p:cNvPr id="14" name="TextBox 13">
            <a:extLst>
              <a:ext uri="{FF2B5EF4-FFF2-40B4-BE49-F238E27FC236}">
                <a16:creationId xmlns:a16="http://schemas.microsoft.com/office/drawing/2014/main" id="{61B78B6B-FAA3-0D86-C8A8-596574D16FE6}"/>
              </a:ext>
            </a:extLst>
          </p:cNvPr>
          <p:cNvSpPr txBox="1"/>
          <p:nvPr/>
        </p:nvSpPr>
        <p:spPr>
          <a:xfrm>
            <a:off x="794926" y="6421510"/>
            <a:ext cx="8076250" cy="430887"/>
          </a:xfrm>
          <a:prstGeom prst="rect">
            <a:avLst/>
          </a:prstGeom>
          <a:noFill/>
        </p:spPr>
        <p:txBody>
          <a:bodyPr wrap="none" rtlCol="0">
            <a:spAutoFit/>
          </a:bodyPr>
          <a:lstStyle/>
          <a:p>
            <a:r>
              <a:rPr lang="en-IE" sz="1100"/>
              <a:t>*GAP: Grant Agreement Preparation</a:t>
            </a:r>
          </a:p>
          <a:p>
            <a:r>
              <a:rPr lang="en-IE" sz="1100"/>
              <a:t>Ongoing projects as of end of Q3-2025, including recently signed IF24-battery projects and selected projects from IF24-Calls under GAP</a:t>
            </a:r>
          </a:p>
        </p:txBody>
      </p:sp>
    </p:spTree>
    <p:extLst>
      <p:ext uri="{BB962C8B-B14F-4D97-AF65-F5344CB8AC3E}">
        <p14:creationId xmlns:p14="http://schemas.microsoft.com/office/powerpoint/2010/main" val="11811952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D925B-31BE-BC09-4935-8687659CE772}"/>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A1758D1E-6C17-F2A8-C9C8-F3D0CCDA7968}"/>
              </a:ext>
            </a:extLst>
          </p:cNvPr>
          <p:cNvSpPr>
            <a:spLocks noGrp="1"/>
          </p:cNvSpPr>
          <p:nvPr>
            <p:ph type="title"/>
          </p:nvPr>
        </p:nvSpPr>
        <p:spPr/>
        <p:txBody>
          <a:bodyPr/>
          <a:lstStyle/>
          <a:p>
            <a:r>
              <a:rPr lang="en-GB" dirty="0">
                <a:latin typeface="EC Square Sans Pro"/>
              </a:rPr>
              <a:t>Cost Efficiency award criterion</a:t>
            </a:r>
            <a:endParaRPr lang="en-GB" dirty="0">
              <a:solidFill>
                <a:srgbClr val="000000"/>
              </a:solidFill>
              <a:latin typeface="EC Square Sans Pro"/>
            </a:endParaRPr>
          </a:p>
        </p:txBody>
      </p:sp>
      <p:sp>
        <p:nvSpPr>
          <p:cNvPr id="2" name="Content Placeholder 1">
            <a:extLst>
              <a:ext uri="{FF2B5EF4-FFF2-40B4-BE49-F238E27FC236}">
                <a16:creationId xmlns:a16="http://schemas.microsoft.com/office/drawing/2014/main" id="{165EC78E-E4A0-121F-77D7-8DD0F4A88D24}"/>
              </a:ext>
            </a:extLst>
          </p:cNvPr>
          <p:cNvSpPr txBox="1">
            <a:spLocks/>
          </p:cNvSpPr>
          <p:nvPr/>
        </p:nvSpPr>
        <p:spPr>
          <a:xfrm>
            <a:off x="720518" y="1087316"/>
            <a:ext cx="11138189" cy="5262563"/>
          </a:xfrm>
          <a:prstGeom prst="rect">
            <a:avLst/>
          </a:prstGeom>
        </p:spPr>
        <p:txBody>
          <a:bodyPr lIns="91440" tIns="45720" rIns="91440" bIns="45720" anchor="t"/>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GB" sz="2000" b="1" dirty="0"/>
              <a:t>Cost Efficiency is split in two sub-criteria: </a:t>
            </a:r>
          </a:p>
          <a:p>
            <a:pPr lvl="1">
              <a:spcBef>
                <a:spcPts val="0"/>
              </a:spcBef>
              <a:spcAft>
                <a:spcPts val="0"/>
              </a:spcAft>
              <a:buFont typeface="Courier New" panose="02070309020205020404" pitchFamily="49" charset="0"/>
              <a:buChar char="o"/>
            </a:pPr>
            <a:r>
              <a:rPr lang="en-GB" dirty="0"/>
              <a:t>Cost efficiency ratio – automatic score</a:t>
            </a:r>
          </a:p>
          <a:p>
            <a:pPr lvl="1">
              <a:spcBef>
                <a:spcPts val="0"/>
              </a:spcBef>
              <a:spcAft>
                <a:spcPts val="0"/>
              </a:spcAft>
              <a:buFont typeface="Courier New" panose="02070309020205020404" pitchFamily="49" charset="0"/>
              <a:buChar char="o"/>
            </a:pPr>
            <a:r>
              <a:rPr lang="en-GB" dirty="0"/>
              <a:t>Qualitative assessment on the computation of Relevant costs and the Cost Efficiency ratio</a:t>
            </a:r>
          </a:p>
          <a:p>
            <a:pPr>
              <a:spcBef>
                <a:spcPts val="1800"/>
              </a:spcBef>
              <a:spcAft>
                <a:spcPts val="0"/>
              </a:spcAft>
            </a:pPr>
            <a:r>
              <a:rPr lang="en-GB" sz="2000" dirty="0"/>
              <a:t>Cost efficiency ratio level has </a:t>
            </a:r>
            <a:r>
              <a:rPr lang="en-GB" sz="2000" b="1" dirty="0"/>
              <a:t>minimum requirements</a:t>
            </a:r>
          </a:p>
          <a:p>
            <a:pPr marL="0" indent="0">
              <a:spcBef>
                <a:spcPts val="600"/>
              </a:spcBef>
              <a:spcAft>
                <a:spcPts val="0"/>
              </a:spcAft>
              <a:buNone/>
            </a:pPr>
            <a:endParaRPr lang="en-GB" sz="1800" u="sng" dirty="0"/>
          </a:p>
          <a:p>
            <a:pPr marL="0" indent="0">
              <a:spcBef>
                <a:spcPts val="600"/>
              </a:spcBef>
              <a:spcAft>
                <a:spcPts val="0"/>
              </a:spcAft>
              <a:buNone/>
            </a:pPr>
            <a:endParaRPr lang="en-GB" sz="1800" dirty="0">
              <a:cs typeface="Arial" panose="020B0604020202020204"/>
            </a:endParaRPr>
          </a:p>
          <a:p>
            <a:pPr marL="0" lvl="1" indent="0">
              <a:spcBef>
                <a:spcPts val="0"/>
              </a:spcBef>
              <a:spcAft>
                <a:spcPts val="0"/>
              </a:spcAft>
              <a:buFont typeface="Arial" panose="020B0604020202020204" pitchFamily="34" charset="0"/>
              <a:buNone/>
            </a:pPr>
            <a:endParaRPr lang="en-GB" dirty="0"/>
          </a:p>
        </p:txBody>
      </p:sp>
      <p:sp>
        <p:nvSpPr>
          <p:cNvPr id="9" name="Rounded Rectangle 8">
            <a:extLst>
              <a:ext uri="{FF2B5EF4-FFF2-40B4-BE49-F238E27FC236}">
                <a16:creationId xmlns:a16="http://schemas.microsoft.com/office/drawing/2014/main" id="{7E9980E9-7661-F7A9-04E4-A4E3FF7D87AE}"/>
              </a:ext>
            </a:extLst>
          </p:cNvPr>
          <p:cNvSpPr/>
          <p:nvPr/>
        </p:nvSpPr>
        <p:spPr>
          <a:xfrm>
            <a:off x="886090" y="2832388"/>
            <a:ext cx="4892620" cy="3517491"/>
          </a:xfrm>
          <a:prstGeom prst="roundRect">
            <a:avLst/>
          </a:prstGeom>
          <a:solidFill>
            <a:srgbClr val="D1E5E6"/>
          </a:solidFill>
          <a:ln>
            <a:solidFill>
              <a:srgbClr val="D1E5E6"/>
            </a:solidFill>
          </a:ln>
        </p:spPr>
        <p:style>
          <a:lnRef idx="3">
            <a:schemeClr val="lt1"/>
          </a:lnRef>
          <a:fillRef idx="1">
            <a:schemeClr val="accent4"/>
          </a:fillRef>
          <a:effectRef idx="1">
            <a:schemeClr val="accent4"/>
          </a:effectRef>
          <a:fontRef idx="minor">
            <a:schemeClr val="lt1"/>
          </a:fontRef>
        </p:style>
        <p:txBody>
          <a:bodyPr lIns="91440" tIns="45720" rIns="91440" bIns="45720" rtlCol="0" anchor="ctr"/>
          <a:lstStyle/>
          <a:p>
            <a:pPr>
              <a:spcBef>
                <a:spcPts val="600"/>
              </a:spcBef>
              <a:defRPr/>
            </a:pPr>
            <a:r>
              <a:rPr lang="en-GB" b="1" u="sng">
                <a:solidFill>
                  <a:srgbClr val="000000"/>
                </a:solidFill>
                <a:cs typeface="Arial"/>
              </a:rPr>
              <a:t>(a) for all topics (except Pilots): </a:t>
            </a:r>
            <a:endParaRPr lang="en-US"/>
          </a:p>
          <a:p>
            <a:pPr>
              <a:spcBef>
                <a:spcPts val="600"/>
              </a:spcBef>
              <a:defRPr/>
            </a:pPr>
            <a:r>
              <a:rPr lang="en-GB">
                <a:solidFill>
                  <a:srgbClr val="000000"/>
                </a:solidFill>
                <a:cs typeface="Arial"/>
              </a:rPr>
              <a:t>If cost efficiency ratio </a:t>
            </a:r>
            <a:r>
              <a:rPr kumimoji="0" lang="en-GB" i="0" u="none" strike="noStrike" kern="1200" cap="none" spc="0" normalizeH="0" baseline="0" noProof="0">
                <a:ln>
                  <a:noFill/>
                </a:ln>
                <a:solidFill>
                  <a:srgbClr val="000000"/>
                </a:solidFill>
                <a:effectLst/>
                <a:uLnTx/>
                <a:uFillTx/>
                <a:cs typeface="Arial"/>
              </a:rPr>
              <a:t>is </a:t>
            </a:r>
            <a:r>
              <a:rPr lang="en-GB" i="1">
                <a:solidFill>
                  <a:srgbClr val="000000"/>
                </a:solidFill>
                <a:cs typeface="Arial"/>
              </a:rPr>
              <a:t>lower than or equal to</a:t>
            </a:r>
            <a:r>
              <a:rPr lang="en-GB">
                <a:solidFill>
                  <a:srgbClr val="000000"/>
                </a:solidFill>
                <a:cs typeface="Arial"/>
              </a:rPr>
              <a:t> </a:t>
            </a:r>
            <a:r>
              <a:rPr lang="en-GB" b="1">
                <a:solidFill>
                  <a:srgbClr val="000000"/>
                </a:solidFill>
                <a:cs typeface="Arial"/>
              </a:rPr>
              <a:t>€200/tCO</a:t>
            </a:r>
            <a:r>
              <a:rPr lang="en-GB" sz="1200" b="1" baseline="-25000">
                <a:solidFill>
                  <a:srgbClr val="000000"/>
                </a:solidFill>
                <a:cs typeface="Arial"/>
              </a:rPr>
              <a:t>2</a:t>
            </a:r>
            <a:r>
              <a:rPr lang="en-GB" b="1">
                <a:solidFill>
                  <a:srgbClr val="000000"/>
                </a:solidFill>
                <a:cs typeface="Arial"/>
              </a:rPr>
              <a:t>eq</a:t>
            </a:r>
            <a:r>
              <a:rPr lang="en-GB">
                <a:solidFill>
                  <a:srgbClr val="000000"/>
                </a:solidFill>
                <a:cs typeface="Arial"/>
              </a:rPr>
              <a:t>, score will be based on formula  </a:t>
            </a:r>
            <a:endParaRPr lang="en-GB"/>
          </a:p>
          <a:p>
            <a:pPr algn="ctr">
              <a:spcBef>
                <a:spcPts val="600"/>
              </a:spcBef>
              <a:defRPr/>
            </a:pPr>
            <a:r>
              <a:rPr lang="en-GB">
                <a:solidFill>
                  <a:srgbClr val="000000"/>
                </a:solidFill>
                <a:cs typeface="Arial"/>
              </a:rPr>
              <a:t> 12 – (12 x (cost efficiency ratio/200)</a:t>
            </a:r>
            <a:endParaRPr lang="da-DK">
              <a:solidFill>
                <a:srgbClr val="FFFFFF"/>
              </a:solidFill>
              <a:cs typeface="Arial"/>
            </a:endParaRPr>
          </a:p>
          <a:p>
            <a:pPr algn="ctr">
              <a:spcBef>
                <a:spcPts val="600"/>
              </a:spcBef>
              <a:defRPr/>
            </a:pPr>
            <a:endParaRPr lang="en-GB">
              <a:solidFill>
                <a:srgbClr val="000000"/>
              </a:solidFill>
              <a:cs typeface="Arial"/>
            </a:endParaRPr>
          </a:p>
          <a:p>
            <a:pPr algn="ctr">
              <a:spcBef>
                <a:spcPts val="600"/>
              </a:spcBef>
              <a:defRPr/>
            </a:pPr>
            <a:r>
              <a:rPr lang="en-GB">
                <a:solidFill>
                  <a:srgbClr val="000000"/>
                </a:solidFill>
                <a:cs typeface="Arial"/>
              </a:rPr>
              <a:t>If cost efficiency ratio is </a:t>
            </a:r>
            <a:r>
              <a:rPr lang="en-GB" i="1">
                <a:solidFill>
                  <a:srgbClr val="000000"/>
                </a:solidFill>
                <a:cs typeface="Arial"/>
              </a:rPr>
              <a:t>higher than</a:t>
            </a:r>
            <a:r>
              <a:rPr lang="en-GB">
                <a:solidFill>
                  <a:srgbClr val="000000"/>
                </a:solidFill>
                <a:cs typeface="Arial"/>
              </a:rPr>
              <a:t> €200/tCO</a:t>
            </a:r>
            <a:r>
              <a:rPr lang="en-GB" sz="1200" baseline="-25000">
                <a:solidFill>
                  <a:srgbClr val="000000"/>
                </a:solidFill>
                <a:cs typeface="Arial"/>
              </a:rPr>
              <a:t>2</a:t>
            </a:r>
            <a:r>
              <a:rPr lang="en-GB">
                <a:solidFill>
                  <a:srgbClr val="000000"/>
                </a:solidFill>
                <a:cs typeface="Arial"/>
              </a:rPr>
              <a:t>eq, proposal will be</a:t>
            </a:r>
            <a:r>
              <a:rPr lang="en-GB" b="1">
                <a:solidFill>
                  <a:srgbClr val="000000"/>
                </a:solidFill>
                <a:cs typeface="Arial"/>
              </a:rPr>
              <a:t> rejected</a:t>
            </a:r>
            <a:r>
              <a:rPr lang="en-GB">
                <a:solidFill>
                  <a:srgbClr val="000000"/>
                </a:solidFill>
                <a:cs typeface="Arial"/>
              </a:rPr>
              <a:t> under ‘Quality of the cost calculation and min requirements</a:t>
            </a:r>
            <a:r>
              <a:rPr lang="en-GB" b="1">
                <a:solidFill>
                  <a:srgbClr val="000000"/>
                </a:solidFill>
                <a:cs typeface="Arial"/>
              </a:rPr>
              <a:t>’ </a:t>
            </a:r>
            <a:endParaRPr lang="da-DK">
              <a:cs typeface="Arial"/>
            </a:endParaRPr>
          </a:p>
        </p:txBody>
      </p:sp>
      <p:sp>
        <p:nvSpPr>
          <p:cNvPr id="11" name="Rounded Rectangle 8">
            <a:extLst>
              <a:ext uri="{FF2B5EF4-FFF2-40B4-BE49-F238E27FC236}">
                <a16:creationId xmlns:a16="http://schemas.microsoft.com/office/drawing/2014/main" id="{C285FA9A-235B-27DB-0CE5-9C1452DEFE9B}"/>
              </a:ext>
            </a:extLst>
          </p:cNvPr>
          <p:cNvSpPr/>
          <p:nvPr/>
        </p:nvSpPr>
        <p:spPr>
          <a:xfrm>
            <a:off x="5981391" y="2832388"/>
            <a:ext cx="4892620" cy="3517491"/>
          </a:xfrm>
          <a:prstGeom prst="roundRect">
            <a:avLst/>
          </a:prstGeom>
          <a:solidFill>
            <a:srgbClr val="ADFFC6"/>
          </a:solidFill>
          <a:ln>
            <a:solidFill>
              <a:srgbClr val="ADFFC6"/>
            </a:solidFill>
          </a:ln>
        </p:spPr>
        <p:style>
          <a:lnRef idx="3">
            <a:schemeClr val="lt1"/>
          </a:lnRef>
          <a:fillRef idx="1">
            <a:schemeClr val="accent4"/>
          </a:fillRef>
          <a:effectRef idx="1">
            <a:schemeClr val="accent4"/>
          </a:effectRef>
          <a:fontRef idx="minor">
            <a:schemeClr val="lt1"/>
          </a:fontRef>
        </p:style>
        <p:txBody>
          <a:bodyPr lIns="91440" tIns="45720" rIns="91440" bIns="45720" rtlCol="0" anchor="ctr"/>
          <a:lstStyle/>
          <a:p>
            <a:pPr marL="0" lvl="1">
              <a:spcBef>
                <a:spcPts val="600"/>
              </a:spcBef>
              <a:defRPr/>
            </a:pPr>
            <a:r>
              <a:rPr lang="en-GB" b="1" u="sng">
                <a:solidFill>
                  <a:srgbClr val="000000"/>
                </a:solidFill>
                <a:cs typeface="Arial"/>
              </a:rPr>
              <a:t>(b) for Pilots: </a:t>
            </a:r>
            <a:endParaRPr lang="en-US" b="1" u="sng">
              <a:solidFill>
                <a:srgbClr val="000000"/>
              </a:solidFill>
              <a:cs typeface="Arial"/>
            </a:endParaRPr>
          </a:p>
          <a:p>
            <a:pPr marL="0" lvl="1">
              <a:spcBef>
                <a:spcPts val="600"/>
              </a:spcBef>
              <a:defRPr/>
            </a:pPr>
            <a:r>
              <a:rPr lang="en-GB">
                <a:solidFill>
                  <a:srgbClr val="000000"/>
                </a:solidFill>
                <a:cs typeface="Arial"/>
              </a:rPr>
              <a:t>If cost efficiency ratio is lower than or equal to </a:t>
            </a:r>
            <a:r>
              <a:rPr lang="en-GB" b="1">
                <a:solidFill>
                  <a:srgbClr val="000000"/>
                </a:solidFill>
                <a:cs typeface="Arial"/>
              </a:rPr>
              <a:t>€2000/tCO2eq</a:t>
            </a:r>
            <a:r>
              <a:rPr lang="en-GB">
                <a:solidFill>
                  <a:srgbClr val="000000"/>
                </a:solidFill>
                <a:cs typeface="Arial"/>
              </a:rPr>
              <a:t>, score will be based on formula     </a:t>
            </a:r>
          </a:p>
          <a:p>
            <a:pPr marL="0" lvl="1" algn="ctr">
              <a:spcBef>
                <a:spcPts val="600"/>
              </a:spcBef>
              <a:defRPr/>
            </a:pPr>
            <a:r>
              <a:rPr lang="en-GB">
                <a:solidFill>
                  <a:srgbClr val="000000"/>
                </a:solidFill>
                <a:cs typeface="Arial"/>
              </a:rPr>
              <a:t>12 – (12 x (cost efficiency ratio/2000)</a:t>
            </a:r>
            <a:endParaRPr lang="en-US">
              <a:solidFill>
                <a:srgbClr val="000000"/>
              </a:solidFill>
              <a:cs typeface="Arial"/>
            </a:endParaRPr>
          </a:p>
          <a:p>
            <a:pPr marL="0" lvl="1">
              <a:spcBef>
                <a:spcPts val="600"/>
              </a:spcBef>
              <a:defRPr/>
            </a:pPr>
            <a:endParaRPr lang="en-GB">
              <a:solidFill>
                <a:srgbClr val="000000"/>
              </a:solidFill>
              <a:cs typeface="Arial"/>
            </a:endParaRPr>
          </a:p>
          <a:p>
            <a:pPr marL="0" lvl="1" algn="ctr">
              <a:spcBef>
                <a:spcPts val="600"/>
              </a:spcBef>
              <a:defRPr/>
            </a:pPr>
            <a:r>
              <a:rPr lang="en-GB">
                <a:solidFill>
                  <a:srgbClr val="000000"/>
                </a:solidFill>
                <a:cs typeface="Arial"/>
              </a:rPr>
              <a:t>If cost efficiency ratio is higher than €2000/tCO2eq, proposal gets </a:t>
            </a:r>
            <a:r>
              <a:rPr lang="en-GB" b="1">
                <a:solidFill>
                  <a:srgbClr val="000000"/>
                </a:solidFill>
                <a:cs typeface="Arial"/>
              </a:rPr>
              <a:t>zero score</a:t>
            </a:r>
            <a:r>
              <a:rPr lang="en-GB">
                <a:solidFill>
                  <a:srgbClr val="000000"/>
                </a:solidFill>
                <a:cs typeface="Arial"/>
              </a:rPr>
              <a:t> under ‘Quality of the cost calculation and min requirements’ but is</a:t>
            </a:r>
            <a:r>
              <a:rPr lang="en-GB" b="1">
                <a:solidFill>
                  <a:srgbClr val="000000"/>
                </a:solidFill>
                <a:cs typeface="Arial"/>
              </a:rPr>
              <a:t> NOT rejected</a:t>
            </a:r>
            <a:endParaRPr lang="da-DK" b="1">
              <a:solidFill>
                <a:srgbClr val="000000"/>
              </a:solidFill>
              <a:cs typeface="Arial"/>
            </a:endParaRPr>
          </a:p>
        </p:txBody>
      </p:sp>
      <p:grpSp>
        <p:nvGrpSpPr>
          <p:cNvPr id="6" name="Group 5">
            <a:extLst>
              <a:ext uri="{FF2B5EF4-FFF2-40B4-BE49-F238E27FC236}">
                <a16:creationId xmlns:a16="http://schemas.microsoft.com/office/drawing/2014/main" id="{2F89FD9C-F73C-197A-570C-D469E6E923C8}"/>
              </a:ext>
            </a:extLst>
          </p:cNvPr>
          <p:cNvGrpSpPr/>
          <p:nvPr/>
        </p:nvGrpSpPr>
        <p:grpSpPr>
          <a:xfrm>
            <a:off x="8790960" y="339791"/>
            <a:ext cx="3067747" cy="1320354"/>
            <a:chOff x="8790960" y="339791"/>
            <a:chExt cx="3067747" cy="1320354"/>
          </a:xfrm>
        </p:grpSpPr>
        <p:sp>
          <p:nvSpPr>
            <p:cNvPr id="3" name="Rounded Rectangle 8">
              <a:extLst>
                <a:ext uri="{FF2B5EF4-FFF2-40B4-BE49-F238E27FC236}">
                  <a16:creationId xmlns:a16="http://schemas.microsoft.com/office/drawing/2014/main" id="{3E17A903-501E-01D5-AC4C-154EB4D54418}"/>
                </a:ext>
              </a:extLst>
            </p:cNvPr>
            <p:cNvSpPr/>
            <p:nvPr/>
          </p:nvSpPr>
          <p:spPr>
            <a:xfrm>
              <a:off x="8790960" y="339791"/>
              <a:ext cx="3067747" cy="1320354"/>
            </a:xfrm>
            <a:prstGeom prst="roundRect">
              <a:avLst/>
            </a:prstGeom>
            <a:solidFill>
              <a:srgbClr val="D1E5E6"/>
            </a:solidFill>
            <a:ln>
              <a:solidFill>
                <a:srgbClr val="D1E5E6"/>
              </a:solidFill>
            </a:ln>
          </p:spPr>
          <p:style>
            <a:lnRef idx="3">
              <a:schemeClr val="lt1"/>
            </a:lnRef>
            <a:fillRef idx="1">
              <a:schemeClr val="accent4"/>
            </a:fillRef>
            <a:effectRef idx="1">
              <a:schemeClr val="accent4"/>
            </a:effectRef>
            <a:fontRef idx="minor">
              <a:schemeClr val="lt1"/>
            </a:fontRef>
          </p:style>
          <p:txBody>
            <a:bodyPr rtlCol="0" anchor="ctr"/>
            <a:lstStyle/>
            <a:p>
              <a:pPr algn="ctr">
                <a:spcBef>
                  <a:spcPts val="1800"/>
                </a:spcBef>
                <a:spcAft>
                  <a:spcPts val="0"/>
                </a:spcAft>
              </a:pPr>
              <a:r>
                <a:rPr lang="en-US" b="1" dirty="0">
                  <a:solidFill>
                    <a:srgbClr val="13817F"/>
                  </a:solidFill>
                </a:rPr>
                <a:t>     Important contribution to the score of your proposal!</a:t>
              </a:r>
            </a:p>
          </p:txBody>
        </p:sp>
        <p:pic>
          <p:nvPicPr>
            <p:cNvPr id="5" name="Graphic 4" descr="Comment Important with solid fill">
              <a:extLst>
                <a:ext uri="{FF2B5EF4-FFF2-40B4-BE49-F238E27FC236}">
                  <a16:creationId xmlns:a16="http://schemas.microsoft.com/office/drawing/2014/main" id="{3AC3BB56-1994-EDA5-8277-49242AAA86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90960" y="494850"/>
              <a:ext cx="457200" cy="457200"/>
            </a:xfrm>
            <a:prstGeom prst="rect">
              <a:avLst/>
            </a:prstGeom>
          </p:spPr>
        </p:pic>
      </p:grpSp>
    </p:spTree>
    <p:extLst>
      <p:ext uri="{BB962C8B-B14F-4D97-AF65-F5344CB8AC3E}">
        <p14:creationId xmlns:p14="http://schemas.microsoft.com/office/powerpoint/2010/main" val="23798214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20200" y="1348037"/>
            <a:ext cx="5334766" cy="1335566"/>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rPr>
              <a:t>Requested Innovation Fund </a:t>
            </a:r>
            <a:r>
              <a:rPr kumimoji="0" lang="en-US" sz="2800" b="1" i="0" u="none" strike="noStrike" kern="1200" cap="none" spc="0" normalizeH="0" baseline="0" noProof="0" dirty="0">
                <a:ln>
                  <a:noFill/>
                </a:ln>
                <a:solidFill>
                  <a:schemeClr val="bg1"/>
                </a:solidFill>
                <a:effectLst/>
                <a:uLnTx/>
                <a:uFillTx/>
              </a:rPr>
              <a:t>grant </a:t>
            </a:r>
            <a:r>
              <a:rPr kumimoji="0" lang="en-US" sz="2800" b="1" i="0" u="none" strike="noStrike" kern="1200" cap="none" spc="0" normalizeH="0" baseline="0" noProof="0" dirty="0">
                <a:ln>
                  <a:noFill/>
                </a:ln>
                <a:solidFill>
                  <a:srgbClr val="BDFFD7"/>
                </a:solidFill>
                <a:effectLst/>
                <a:uLnTx/>
                <a:uFillTx/>
              </a:rPr>
              <a:t>+ other public support* </a:t>
            </a:r>
            <a:endParaRPr kumimoji="0" lang="en-US" sz="2800" b="1" i="0" u="none" strike="sngStrike" kern="1200" cap="none" spc="0" normalizeH="0" baseline="0" noProof="0" dirty="0">
              <a:ln>
                <a:noFill/>
              </a:ln>
              <a:solidFill>
                <a:srgbClr val="BDFFD7"/>
              </a:solidFill>
              <a:effectLst/>
              <a:uLnTx/>
              <a:uFillTx/>
            </a:endParaRPr>
          </a:p>
        </p:txBody>
      </p:sp>
      <p:cxnSp>
        <p:nvCxnSpPr>
          <p:cNvPr id="6" name="Straight Connector 5"/>
          <p:cNvCxnSpPr/>
          <p:nvPr/>
        </p:nvCxnSpPr>
        <p:spPr>
          <a:xfrm flipV="1">
            <a:off x="929012" y="3032206"/>
            <a:ext cx="6077938" cy="9831"/>
          </a:xfrm>
          <a:prstGeom prst="line">
            <a:avLst/>
          </a:prstGeom>
          <a:ln w="44450">
            <a:solidFill>
              <a:srgbClr val="000000"/>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262225" y="2506700"/>
            <a:ext cx="92177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600" b="0" i="0" u="none" strike="noStrike" kern="1200" cap="none" spc="0" normalizeH="0" baseline="0" noProof="0">
                <a:ln>
                  <a:noFill/>
                </a:ln>
                <a:solidFill>
                  <a:srgbClr val="4D4D4D"/>
                </a:solidFill>
                <a:effectLst/>
                <a:uLnTx/>
                <a:uFillTx/>
                <a:ea typeface="+mn-ea"/>
                <a:cs typeface="+mn-cs"/>
              </a:rPr>
              <a:t>=</a:t>
            </a:r>
            <a:endParaRPr kumimoji="0" lang="en-GB" sz="6600" b="0" i="0" u="none" strike="noStrike" kern="1200" cap="none" spc="0" normalizeH="0" baseline="0" noProof="0">
              <a:ln>
                <a:noFill/>
              </a:ln>
              <a:solidFill>
                <a:srgbClr val="4D4D4D"/>
              </a:solidFill>
              <a:effectLst/>
              <a:uLnTx/>
              <a:uFillTx/>
              <a:ea typeface="+mn-ea"/>
              <a:cs typeface="+mn-cs"/>
            </a:endParaRPr>
          </a:p>
        </p:txBody>
      </p:sp>
      <p:sp>
        <p:nvSpPr>
          <p:cNvPr id="9" name="Rounded Rectangle 8"/>
          <p:cNvSpPr/>
          <p:nvPr/>
        </p:nvSpPr>
        <p:spPr>
          <a:xfrm>
            <a:off x="7091661" y="243637"/>
            <a:ext cx="4765721" cy="5034147"/>
          </a:xfrm>
          <a:prstGeom prst="roundRect">
            <a:avLst/>
          </a:prstGeom>
          <a:solidFill>
            <a:srgbClr val="D1E5E6"/>
          </a:solidFill>
          <a:ln>
            <a:solidFill>
              <a:srgbClr val="D1E5E6"/>
            </a:solidFill>
          </a:ln>
        </p:spPr>
        <p:style>
          <a:lnRef idx="3">
            <a:schemeClr val="lt1"/>
          </a:lnRef>
          <a:fillRef idx="1">
            <a:schemeClr val="accent4"/>
          </a:fillRef>
          <a:effectRef idx="1">
            <a:schemeClr val="accent4"/>
          </a:effectRef>
          <a:fontRef idx="minor">
            <a:schemeClr val="lt1"/>
          </a:fontRef>
        </p:style>
        <p:txBody>
          <a:bodyPr rtlCol="0" anchor="ctr"/>
          <a:lstStyle/>
          <a:p>
            <a:pPr marR="76835" lvl="0" defTabSz="914400" rtl="0" eaLnBrk="1" fontAlgn="auto" latinLnBrk="0" hangingPunct="1">
              <a:lnSpc>
                <a:spcPct val="100000"/>
              </a:lnSpc>
              <a:spcBef>
                <a:spcPts val="600"/>
              </a:spcBef>
              <a:spcAft>
                <a:spcPts val="600"/>
              </a:spcAft>
              <a:buClrTx/>
              <a:buSzTx/>
              <a:tabLst/>
              <a:defRPr/>
            </a:pPr>
            <a:r>
              <a:rPr lang="en-US" sz="2400" u="sng" dirty="0">
                <a:solidFill>
                  <a:srgbClr val="007573"/>
                </a:solidFill>
                <a:cs typeface="Arial" panose="020B0604020202020204" pitchFamily="34" charset="0"/>
              </a:rPr>
              <a:t>Depending on the topic</a:t>
            </a:r>
            <a:r>
              <a:rPr lang="en-US" sz="2400" dirty="0">
                <a:solidFill>
                  <a:srgbClr val="007573"/>
                </a:solidFill>
                <a:cs typeface="Arial" panose="020B0604020202020204" pitchFamily="34" charset="0"/>
              </a:rPr>
              <a:t>, applicants choosing not to apply for the maximum grant will be more competitive when ranked against other applicants in ‘Cost Efficiency ratio</a:t>
            </a:r>
            <a:r>
              <a:rPr lang="en-US" sz="2000" b="1" dirty="0">
                <a:solidFill>
                  <a:srgbClr val="007573"/>
                </a:solidFill>
                <a:cs typeface="Arial" panose="020B0604020202020204" pitchFamily="34" charset="0"/>
              </a:rPr>
              <a:t>’</a:t>
            </a:r>
          </a:p>
          <a:p>
            <a:pPr marR="76835" lvl="0" defTabSz="914400" rtl="0" eaLnBrk="1" fontAlgn="auto" latinLnBrk="0" hangingPunct="1">
              <a:lnSpc>
                <a:spcPct val="100000"/>
              </a:lnSpc>
              <a:spcBef>
                <a:spcPts val="600"/>
              </a:spcBef>
              <a:spcAft>
                <a:spcPts val="600"/>
              </a:spcAft>
              <a:buClrTx/>
              <a:buSzTx/>
              <a:tabLst/>
              <a:defRPr/>
            </a:pPr>
            <a:endParaRPr lang="en-US" sz="2000" b="1" dirty="0">
              <a:solidFill>
                <a:srgbClr val="007573"/>
              </a:solidFill>
              <a:cs typeface="Arial" panose="020B0604020202020204" pitchFamily="34" charset="0"/>
            </a:endParaRPr>
          </a:p>
          <a:p>
            <a:pPr marR="76835" lvl="0" defTabSz="914400" rtl="0" eaLnBrk="1" fontAlgn="auto" latinLnBrk="0" hangingPunct="1">
              <a:lnSpc>
                <a:spcPct val="100000"/>
              </a:lnSpc>
              <a:spcBef>
                <a:spcPts val="600"/>
              </a:spcBef>
              <a:spcAft>
                <a:spcPts val="600"/>
              </a:spcAft>
              <a:buClrTx/>
              <a:buSzTx/>
              <a:tabLst/>
              <a:defRPr/>
            </a:pPr>
            <a:r>
              <a:rPr lang="en-US" sz="2000" b="1" dirty="0">
                <a:solidFill>
                  <a:srgbClr val="6CBCA7"/>
                </a:solidFill>
                <a:cs typeface="Arial" panose="020B0604020202020204" pitchFamily="34" charset="0"/>
              </a:rPr>
              <a:t>* Please refer to the RCs methodology (Other public support) to best reflect any other subsidy granted or to be </a:t>
            </a:r>
            <a:r>
              <a:rPr lang="en-US" sz="2000" b="1" dirty="0" err="1">
                <a:solidFill>
                  <a:srgbClr val="6CBCA7"/>
                </a:solidFill>
                <a:cs typeface="Arial" panose="020B0604020202020204" pitchFamily="34" charset="0"/>
              </a:rPr>
              <a:t>granyted</a:t>
            </a:r>
            <a:r>
              <a:rPr lang="en-US" sz="2000" b="1" dirty="0">
                <a:solidFill>
                  <a:srgbClr val="6CBCA7"/>
                </a:solidFill>
                <a:cs typeface="Arial" panose="020B0604020202020204" pitchFamily="34" charset="0"/>
              </a:rPr>
              <a:t> to your project</a:t>
            </a:r>
            <a:endParaRPr lang="da-DK" sz="2000" b="1" dirty="0">
              <a:solidFill>
                <a:srgbClr val="6CBCA7"/>
              </a:solidFill>
              <a:cs typeface="Arial" panose="020B0604020202020204" pitchFamily="34" charset="0"/>
            </a:endParaRPr>
          </a:p>
        </p:txBody>
      </p:sp>
      <p:sp>
        <p:nvSpPr>
          <p:cNvPr id="12" name="Rounded Rectangle 11"/>
          <p:cNvSpPr/>
          <p:nvPr/>
        </p:nvSpPr>
        <p:spPr>
          <a:xfrm>
            <a:off x="1268712" y="3432287"/>
            <a:ext cx="5352882" cy="1263610"/>
          </a:xfrm>
          <a:prstGeom prst="round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rPr>
              <a:t>Absolute GHG emission avoidance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rPr>
              <a:t>During 10 years after entry into operation  </a:t>
            </a:r>
          </a:p>
        </p:txBody>
      </p:sp>
      <p:sp>
        <p:nvSpPr>
          <p:cNvPr id="11" name="Title 3"/>
          <p:cNvSpPr>
            <a:spLocks noGrp="1"/>
          </p:cNvSpPr>
          <p:nvPr>
            <p:ph type="title"/>
          </p:nvPr>
        </p:nvSpPr>
        <p:spPr/>
        <p:txBody>
          <a:bodyPr/>
          <a:lstStyle/>
          <a:p>
            <a:r>
              <a:rPr lang="en-IE" dirty="0">
                <a:latin typeface="EC Square Sans Pro"/>
              </a:rPr>
              <a:t>Cost Efficiency ratio</a:t>
            </a:r>
            <a:endParaRPr lang="en-IE" noProof="0" dirty="0"/>
          </a:p>
        </p:txBody>
      </p:sp>
      <p:sp>
        <p:nvSpPr>
          <p:cNvPr id="3" name="TextBox 2">
            <a:extLst>
              <a:ext uri="{FF2B5EF4-FFF2-40B4-BE49-F238E27FC236}">
                <a16:creationId xmlns:a16="http://schemas.microsoft.com/office/drawing/2014/main" id="{8634F509-C92B-09AC-8907-00883FDB44F1}"/>
              </a:ext>
            </a:extLst>
          </p:cNvPr>
          <p:cNvSpPr txBox="1"/>
          <p:nvPr/>
        </p:nvSpPr>
        <p:spPr>
          <a:xfrm>
            <a:off x="839788" y="4923772"/>
            <a:ext cx="10512426" cy="1631216"/>
          </a:xfrm>
          <a:prstGeom prst="rect">
            <a:avLst/>
          </a:prstGeom>
          <a:noFill/>
        </p:spPr>
        <p:txBody>
          <a:bodyPr wrap="square">
            <a:spAutoFit/>
          </a:bodyPr>
          <a:lstStyle/>
          <a:p>
            <a:pPr lvl="0">
              <a:spcBef>
                <a:spcPts val="600"/>
              </a:spcBef>
              <a:spcAft>
                <a:spcPts val="600"/>
              </a:spcAft>
            </a:pPr>
            <a:r>
              <a:rPr lang="en-IE" sz="1800" kern="1200" dirty="0">
                <a:latin typeface="+mn-lt"/>
              </a:rPr>
              <a:t>Explained in the </a:t>
            </a:r>
            <a:r>
              <a:rPr lang="en-IE" sz="1800" b="1" kern="1200" dirty="0">
                <a:latin typeface="+mn-lt"/>
              </a:rPr>
              <a:t>RCs methodology</a:t>
            </a:r>
          </a:p>
          <a:p>
            <a:pPr lvl="0">
              <a:spcBef>
                <a:spcPts val="600"/>
              </a:spcBef>
              <a:spcAft>
                <a:spcPts val="600"/>
              </a:spcAft>
            </a:pPr>
            <a:r>
              <a:rPr lang="en-US" b="1" dirty="0">
                <a:solidFill>
                  <a:schemeClr val="accent5"/>
                </a:solidFill>
                <a:ea typeface="Verdana" panose="020B0604030504040204" pitchFamily="34" charset="0"/>
                <a:cs typeface="Arial" panose="020B0604020202020204" pitchFamily="34" charset="0"/>
              </a:rPr>
              <a:t>Relevant proposal sections and mandatory annexes to be provided: </a:t>
            </a:r>
            <a:r>
              <a:rPr lang="en-US" b="1" dirty="0">
                <a:solidFill>
                  <a:srgbClr val="000000"/>
                </a:solidFill>
              </a:rPr>
              <a:t>Application Form Part B </a:t>
            </a:r>
            <a:r>
              <a:rPr lang="en-US" dirty="0">
                <a:solidFill>
                  <a:srgbClr val="000000"/>
                </a:solidFill>
              </a:rPr>
              <a:t>(section 7.1), </a:t>
            </a:r>
            <a:r>
              <a:rPr lang="en-US" b="1" dirty="0">
                <a:solidFill>
                  <a:srgbClr val="000000"/>
                </a:solidFill>
              </a:rPr>
              <a:t>Financial Information File (‘FIF’) / detailed financial model, and only </a:t>
            </a:r>
            <a:r>
              <a:rPr lang="en-US" dirty="0" err="1">
                <a:solidFill>
                  <a:srgbClr val="000000"/>
                </a:solidFill>
              </a:rPr>
              <a:t>Only</a:t>
            </a:r>
            <a:r>
              <a:rPr lang="en-US" dirty="0">
                <a:solidFill>
                  <a:srgbClr val="000000"/>
                </a:solidFill>
              </a:rPr>
              <a:t> for projects using ‘reference plant’ calculation methodology for relevant costs </a:t>
            </a:r>
            <a:r>
              <a:rPr lang="en-US" b="1" dirty="0" err="1">
                <a:solidFill>
                  <a:srgbClr val="000000"/>
                </a:solidFill>
              </a:rPr>
              <a:t>gor</a:t>
            </a:r>
            <a:r>
              <a:rPr lang="en-US" b="1" dirty="0">
                <a:solidFill>
                  <a:srgbClr val="000000"/>
                </a:solidFill>
              </a:rPr>
              <a:t> Other annexes (see section 5 of the call text).</a:t>
            </a:r>
            <a:endParaRPr lang="en-IE" sz="1800" kern="1200" dirty="0">
              <a:latin typeface="+mn-lt"/>
            </a:endParaRPr>
          </a:p>
        </p:txBody>
      </p:sp>
    </p:spTree>
    <p:extLst>
      <p:ext uri="{BB962C8B-B14F-4D97-AF65-F5344CB8AC3E}">
        <p14:creationId xmlns:p14="http://schemas.microsoft.com/office/powerpoint/2010/main" val="96505866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C1D4E-15CA-5445-F930-ABF0FE4755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21FECB-1F50-30D8-BE9B-555FBF8E1310}"/>
              </a:ext>
            </a:extLst>
          </p:cNvPr>
          <p:cNvSpPr>
            <a:spLocks noGrp="1"/>
          </p:cNvSpPr>
          <p:nvPr>
            <p:ph type="title"/>
          </p:nvPr>
        </p:nvSpPr>
        <p:spPr/>
        <p:txBody>
          <a:bodyPr/>
          <a:lstStyle/>
          <a:p>
            <a:r>
              <a:rPr lang="en-IE" dirty="0"/>
              <a:t>If and how</a:t>
            </a:r>
            <a:r>
              <a:rPr lang="fr-BE" dirty="0"/>
              <a:t> </a:t>
            </a:r>
            <a:r>
              <a:rPr lang="fr-BE" dirty="0" err="1"/>
              <a:t>is</a:t>
            </a:r>
            <a:r>
              <a:rPr lang="fr-BE" dirty="0"/>
              <a:t> </a:t>
            </a:r>
            <a:r>
              <a:rPr lang="en-IE" dirty="0"/>
              <a:t>‘other public support’ included in RC/CE? </a:t>
            </a:r>
          </a:p>
        </p:txBody>
      </p:sp>
      <p:sp>
        <p:nvSpPr>
          <p:cNvPr id="37" name="Text Placeholder 8">
            <a:extLst>
              <a:ext uri="{FF2B5EF4-FFF2-40B4-BE49-F238E27FC236}">
                <a16:creationId xmlns:a16="http://schemas.microsoft.com/office/drawing/2014/main" id="{125DDA0B-99D2-C58B-A367-F45DE95F102E}"/>
              </a:ext>
            </a:extLst>
          </p:cNvPr>
          <p:cNvSpPr txBox="1">
            <a:spLocks/>
          </p:cNvSpPr>
          <p:nvPr/>
        </p:nvSpPr>
        <p:spPr>
          <a:xfrm>
            <a:off x="771720" y="1358059"/>
            <a:ext cx="6759831" cy="1692223"/>
          </a:xfrm>
          <a:prstGeom prst="rect">
            <a:avLst/>
          </a:prstGeom>
          <a:noFill/>
          <a:ln>
            <a:noFill/>
          </a:ln>
        </p:spPr>
        <p:txBody>
          <a:bodyPr spcFirstLastPara="1" vert="horz" wrap="square" lIns="91425" tIns="45700" rIns="91425" bIns="45700" rtlCol="0" anchor="t" anchorCtr="0">
            <a:noAutofit/>
          </a:bodyPr>
          <a:lstStyle>
            <a:lvl1pPr marL="457200" lvl="0" indent="-381000" algn="l" defTabSz="914400" rtl="0" eaLnBrk="1" latinLnBrk="0" hangingPunct="1">
              <a:lnSpc>
                <a:spcPct val="100000"/>
              </a:lnSpc>
              <a:spcBef>
                <a:spcPts val="0"/>
              </a:spcBef>
              <a:spcAft>
                <a:spcPts val="300"/>
              </a:spcAft>
              <a:buClr>
                <a:srgbClr val="009391"/>
              </a:buClr>
              <a:buSzPts val="2400"/>
              <a:buFont typeface="Arial" panose="020B0604020202020204" pitchFamily="34" charset="0"/>
              <a:buChar char="•"/>
              <a:defRPr sz="2400" b="0" i="0" kern="1200">
                <a:solidFill>
                  <a:srgbClr val="666665"/>
                </a:solidFill>
                <a:latin typeface="EC Square Sans Pro" panose="020B0506040000020004" pitchFamily="34" charset="0"/>
                <a:ea typeface="+mn-ea"/>
                <a:cs typeface="+mn-cs"/>
              </a:defRPr>
            </a:lvl1pPr>
            <a:lvl2pPr marL="914400" lvl="1" indent="-355600" algn="l" defTabSz="914400" rtl="0" eaLnBrk="1" latinLnBrk="0" hangingPunct="1">
              <a:lnSpc>
                <a:spcPct val="100000"/>
              </a:lnSpc>
              <a:spcBef>
                <a:spcPts val="1800"/>
              </a:spcBef>
              <a:spcAft>
                <a:spcPts val="0"/>
              </a:spcAft>
              <a:buSzPts val="2000"/>
              <a:buFont typeface="Arial" panose="020B0604020202020204" pitchFamily="34" charset="0"/>
              <a:buChar char="•"/>
              <a:defRPr sz="2400" kern="1200">
                <a:solidFill>
                  <a:schemeClr val="tx1"/>
                </a:solidFill>
                <a:latin typeface="+mn-lt"/>
                <a:ea typeface="+mn-ea"/>
                <a:cs typeface="+mn-cs"/>
              </a:defRPr>
            </a:lvl2pPr>
            <a:lvl3pPr marL="1371600" lvl="2" indent="-342900" algn="l" defTabSz="914400" rtl="0" eaLnBrk="1" latinLnBrk="0" hangingPunct="1">
              <a:lnSpc>
                <a:spcPct val="100000"/>
              </a:lnSpc>
              <a:spcBef>
                <a:spcPts val="1800"/>
              </a:spcBef>
              <a:spcAft>
                <a:spcPts val="0"/>
              </a:spcAft>
              <a:buSzPts val="1800"/>
              <a:buFont typeface="Arial" panose="020B0604020202020204" pitchFamily="34" charset="0"/>
              <a:buChar char="•"/>
              <a:defRPr sz="2000" kern="1200">
                <a:solidFill>
                  <a:schemeClr val="tx1"/>
                </a:solidFill>
                <a:latin typeface="+mn-lt"/>
                <a:ea typeface="+mn-ea"/>
                <a:cs typeface="+mn-cs"/>
              </a:defRPr>
            </a:lvl3pPr>
            <a:lvl4pPr marL="1828800" lvl="3" indent="-330200" algn="l" defTabSz="914400" rtl="0" eaLnBrk="1" latinLnBrk="0" hangingPunct="1">
              <a:lnSpc>
                <a:spcPct val="100000"/>
              </a:lnSpc>
              <a:spcBef>
                <a:spcPts val="1800"/>
              </a:spcBef>
              <a:spcAft>
                <a:spcPts val="0"/>
              </a:spcAft>
              <a:buSzPts val="1600"/>
              <a:buFont typeface="Arial" panose="020B0604020202020204" pitchFamily="34" charset="0"/>
              <a:buChar char="•"/>
              <a:defRPr sz="1800" kern="1200">
                <a:solidFill>
                  <a:schemeClr val="tx1"/>
                </a:solidFill>
                <a:latin typeface="+mn-lt"/>
                <a:ea typeface="+mn-ea"/>
                <a:cs typeface="+mn-cs"/>
              </a:defRPr>
            </a:lvl4pPr>
            <a:lvl5pPr marL="2286000" lvl="4" indent="-330200" algn="l" defTabSz="914400" rtl="0" eaLnBrk="1" latinLnBrk="0" hangingPunct="1">
              <a:lnSpc>
                <a:spcPct val="100000"/>
              </a:lnSpc>
              <a:spcBef>
                <a:spcPts val="1800"/>
              </a:spcBef>
              <a:spcAft>
                <a:spcPts val="0"/>
              </a:spcAft>
              <a:buSzPts val="16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18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76200" indent="0" algn="just">
              <a:spcAft>
                <a:spcPts val="0"/>
              </a:spcAft>
              <a:buNone/>
            </a:pPr>
            <a:r>
              <a:rPr lang="en-US" sz="1800" dirty="0">
                <a:solidFill>
                  <a:schemeClr val="tx1"/>
                </a:solidFill>
                <a:latin typeface="+mn-lt"/>
              </a:rPr>
              <a:t>If public support is included in the </a:t>
            </a:r>
            <a:r>
              <a:rPr lang="en-US" sz="1800" b="1" dirty="0">
                <a:solidFill>
                  <a:schemeClr val="tx1"/>
                </a:solidFill>
                <a:latin typeface="+mn-lt"/>
              </a:rPr>
              <a:t>project’s financial model</a:t>
            </a:r>
            <a:r>
              <a:rPr lang="en-US" sz="1800" dirty="0">
                <a:solidFill>
                  <a:schemeClr val="tx1"/>
                </a:solidFill>
                <a:latin typeface="+mn-lt"/>
              </a:rPr>
              <a:t> → it has to be included in CE, cumulation rules might apply.</a:t>
            </a:r>
          </a:p>
          <a:p>
            <a:pPr algn="just">
              <a:spcAft>
                <a:spcPts val="0"/>
              </a:spcAft>
            </a:pPr>
            <a:r>
              <a:rPr lang="en-US" sz="1800" dirty="0">
                <a:solidFill>
                  <a:schemeClr val="tx1"/>
                </a:solidFill>
                <a:latin typeface="+mn-lt"/>
              </a:rPr>
              <a:t>secured public support needs to be in the financial model and CE</a:t>
            </a:r>
          </a:p>
          <a:p>
            <a:pPr algn="just">
              <a:spcAft>
                <a:spcPts val="0"/>
              </a:spcAft>
            </a:pPr>
            <a:r>
              <a:rPr lang="en-US" sz="1800" dirty="0">
                <a:solidFill>
                  <a:schemeClr val="tx1"/>
                </a:solidFill>
                <a:latin typeface="+mn-lt"/>
              </a:rPr>
              <a:t>otherwise: applicant’s choice.</a:t>
            </a:r>
          </a:p>
          <a:p>
            <a:pPr marL="76200" indent="0" algn="just">
              <a:spcAft>
                <a:spcPts val="0"/>
              </a:spcAft>
              <a:buNone/>
            </a:pPr>
            <a:endParaRPr lang="en-US" sz="800" dirty="0">
              <a:solidFill>
                <a:schemeClr val="tx1"/>
              </a:solidFill>
              <a:latin typeface="+mn-lt"/>
            </a:endParaRPr>
          </a:p>
          <a:p>
            <a:pPr marL="76200" indent="0" algn="just">
              <a:spcAft>
                <a:spcPts val="0"/>
              </a:spcAft>
              <a:buNone/>
            </a:pPr>
            <a:r>
              <a:rPr lang="en-US" sz="1800" dirty="0">
                <a:solidFill>
                  <a:schemeClr val="tx1"/>
                </a:solidFill>
                <a:latin typeface="+mn-lt"/>
              </a:rPr>
              <a:t>Where to include it:</a:t>
            </a:r>
          </a:p>
          <a:p>
            <a:pPr lvl="1" indent="0" algn="just">
              <a:spcBef>
                <a:spcPts val="0"/>
              </a:spcBef>
              <a:buNone/>
            </a:pPr>
            <a:endParaRPr lang="en-US" sz="2000" dirty="0"/>
          </a:p>
        </p:txBody>
      </p:sp>
      <p:sp>
        <p:nvSpPr>
          <p:cNvPr id="3" name="TextBox 2">
            <a:extLst>
              <a:ext uri="{FF2B5EF4-FFF2-40B4-BE49-F238E27FC236}">
                <a16:creationId xmlns:a16="http://schemas.microsoft.com/office/drawing/2014/main" id="{40E9C8F9-FD2D-28E8-9984-C19C19D41063}"/>
              </a:ext>
            </a:extLst>
          </p:cNvPr>
          <p:cNvSpPr txBox="1"/>
          <p:nvPr/>
        </p:nvSpPr>
        <p:spPr>
          <a:xfrm>
            <a:off x="7317957" y="2956571"/>
            <a:ext cx="4650363" cy="1634490"/>
          </a:xfrm>
          <a:prstGeom prst="roundRect">
            <a:avLst/>
          </a:prstGeom>
          <a:ln/>
        </p:spPr>
        <p:style>
          <a:lnRef idx="3">
            <a:schemeClr val="lt1"/>
          </a:lnRef>
          <a:fillRef idx="1">
            <a:schemeClr val="accent2"/>
          </a:fillRef>
          <a:effectRef idx="1">
            <a:schemeClr val="accent2"/>
          </a:effectRef>
          <a:fontRef idx="minor">
            <a:schemeClr val="lt1"/>
          </a:fontRef>
        </p:style>
        <p:txBody>
          <a:bodyPr wrap="square" lIns="91440" tIns="45720" rIns="91440" bIns="45720" rtlCol="0" anchor="t">
            <a:spAutoFit/>
          </a:bodyPr>
          <a:lstStyle/>
          <a:p>
            <a:pPr algn="ctr"/>
            <a:r>
              <a:rPr lang="en-US"/>
              <a:t> Must be included as “other public </a:t>
            </a:r>
            <a:r>
              <a:rPr lang="en-GB"/>
              <a:t>CAPEX</a:t>
            </a:r>
            <a:r>
              <a:rPr lang="en-US"/>
              <a:t> subsidies” or “other public </a:t>
            </a:r>
            <a:r>
              <a:rPr lang="en-GB"/>
              <a:t>OPEX</a:t>
            </a:r>
            <a:r>
              <a:rPr lang="en-US"/>
              <a:t> subsidies” on a non-discounted basis, in the “Financial Model Summary Inputs” sheet of the FIF</a:t>
            </a:r>
          </a:p>
        </p:txBody>
      </p:sp>
      <p:sp>
        <p:nvSpPr>
          <p:cNvPr id="4" name="TextBox 3">
            <a:extLst>
              <a:ext uri="{FF2B5EF4-FFF2-40B4-BE49-F238E27FC236}">
                <a16:creationId xmlns:a16="http://schemas.microsoft.com/office/drawing/2014/main" id="{4D0BCB8A-1B13-CD1D-71BE-BC87532FC3E7}"/>
              </a:ext>
            </a:extLst>
          </p:cNvPr>
          <p:cNvSpPr txBox="1"/>
          <p:nvPr/>
        </p:nvSpPr>
        <p:spPr>
          <a:xfrm>
            <a:off x="7393500" y="5073013"/>
            <a:ext cx="4650363" cy="1328023"/>
          </a:xfrm>
          <a:prstGeom prst="roundRect">
            <a:avLst/>
          </a:prstGeom>
          <a:ln/>
        </p:spPr>
        <p:style>
          <a:lnRef idx="3">
            <a:schemeClr val="lt1"/>
          </a:lnRef>
          <a:fillRef idx="1">
            <a:schemeClr val="accent2"/>
          </a:fillRef>
          <a:effectRef idx="1">
            <a:schemeClr val="accent2"/>
          </a:effectRef>
          <a:fontRef idx="minor">
            <a:schemeClr val="lt1"/>
          </a:fontRef>
        </p:style>
        <p:txBody>
          <a:bodyPr wrap="square" lIns="91440" tIns="45720" rIns="91440" bIns="45720" rtlCol="0" anchor="t">
            <a:spAutoFit/>
          </a:bodyPr>
          <a:lstStyle/>
          <a:p>
            <a:pPr algn="ctr"/>
            <a:r>
              <a:rPr lang="en-US"/>
              <a:t>Must be included as Revenues, Operational Benefit or Other Revenues/OPEX Savings in the “Financial Model Summary Inputs” sheet of the FIF</a:t>
            </a:r>
          </a:p>
        </p:txBody>
      </p:sp>
      <p:grpSp>
        <p:nvGrpSpPr>
          <p:cNvPr id="5" name="Group 4">
            <a:extLst>
              <a:ext uri="{FF2B5EF4-FFF2-40B4-BE49-F238E27FC236}">
                <a16:creationId xmlns:a16="http://schemas.microsoft.com/office/drawing/2014/main" id="{170465D3-24CD-B51B-E860-51E7826AED40}"/>
              </a:ext>
            </a:extLst>
          </p:cNvPr>
          <p:cNvGrpSpPr/>
          <p:nvPr/>
        </p:nvGrpSpPr>
        <p:grpSpPr>
          <a:xfrm>
            <a:off x="8969957" y="1492973"/>
            <a:ext cx="1497448" cy="1463598"/>
            <a:chOff x="11280004" y="4800015"/>
            <a:chExt cx="1051017" cy="1042755"/>
          </a:xfrm>
          <a:solidFill>
            <a:schemeClr val="accent4"/>
          </a:solidFill>
        </p:grpSpPr>
        <p:sp>
          <p:nvSpPr>
            <p:cNvPr id="6" name="5-Point Star 8">
              <a:extLst>
                <a:ext uri="{FF2B5EF4-FFF2-40B4-BE49-F238E27FC236}">
                  <a16:creationId xmlns:a16="http://schemas.microsoft.com/office/drawing/2014/main" id="{B27B2BB1-4B03-5C87-E99D-19346E5A563A}"/>
                </a:ext>
              </a:extLst>
            </p:cNvPr>
            <p:cNvSpPr/>
            <p:nvPr/>
          </p:nvSpPr>
          <p:spPr>
            <a:xfrm>
              <a:off x="11304154" y="4800015"/>
              <a:ext cx="1026867" cy="1042755"/>
            </a:xfrm>
            <a:prstGeom prst="star5">
              <a:avLst/>
            </a:prstGeom>
            <a:solidFill>
              <a:srgbClr val="FFFF00"/>
            </a:solidFill>
            <a:ln>
              <a:solidFill>
                <a:srgbClr val="007573"/>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ndParaRPr>
            </a:p>
          </p:txBody>
        </p:sp>
        <p:sp>
          <p:nvSpPr>
            <p:cNvPr id="7" name="TextBox 6">
              <a:extLst>
                <a:ext uri="{FF2B5EF4-FFF2-40B4-BE49-F238E27FC236}">
                  <a16:creationId xmlns:a16="http://schemas.microsoft.com/office/drawing/2014/main" id="{21809C43-73FE-C878-E05C-D881D5B90465}"/>
                </a:ext>
              </a:extLst>
            </p:cNvPr>
            <p:cNvSpPr txBox="1"/>
            <p:nvPr/>
          </p:nvSpPr>
          <p:spPr>
            <a:xfrm>
              <a:off x="11280004" y="5181050"/>
              <a:ext cx="1026867" cy="280287"/>
            </a:xfrm>
            <a:prstGeom prst="rect">
              <a:avLst/>
            </a:prstGeom>
            <a:noFill/>
            <a:ln>
              <a:noFill/>
            </a:ln>
          </p:spPr>
          <p:txBody>
            <a:bodyPr wrap="square" lIns="91440" tIns="45720" rIns="91440" bIns="45720" rtlCol="0" anchor="t">
              <a:spAutoFit/>
            </a:bodyPr>
            <a:lstStyle/>
            <a:p>
              <a:pPr marL="0" marR="0" lvl="0" indent="0" algn="ctr" defTabSz="914400">
                <a:lnSpc>
                  <a:spcPct val="100000"/>
                </a:lnSpc>
                <a:spcBef>
                  <a:spcPts val="0"/>
                </a:spcBef>
                <a:spcAft>
                  <a:spcPts val="0"/>
                </a:spcAft>
                <a:buNone/>
                <a:tabLst/>
                <a:defRPr/>
              </a:pPr>
              <a:r>
                <a:rPr lang="en-GB" sz="2000" b="1">
                  <a:cs typeface="Arial"/>
                </a:rPr>
                <a:t>Updated</a:t>
              </a:r>
            </a:p>
          </p:txBody>
        </p:sp>
      </p:grpSp>
      <p:sp>
        <p:nvSpPr>
          <p:cNvPr id="8" name="Arrow: Right 7">
            <a:extLst>
              <a:ext uri="{FF2B5EF4-FFF2-40B4-BE49-F238E27FC236}">
                <a16:creationId xmlns:a16="http://schemas.microsoft.com/office/drawing/2014/main" id="{AFB67F06-1C84-7067-6642-FA0C02204ED7}"/>
              </a:ext>
            </a:extLst>
          </p:cNvPr>
          <p:cNvSpPr/>
          <p:nvPr/>
        </p:nvSpPr>
        <p:spPr>
          <a:xfrm>
            <a:off x="6688788" y="3521253"/>
            <a:ext cx="553258" cy="466344"/>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IE"/>
          </a:p>
        </p:txBody>
      </p:sp>
      <p:sp>
        <p:nvSpPr>
          <p:cNvPr id="9" name="Arrow: Right 8">
            <a:extLst>
              <a:ext uri="{FF2B5EF4-FFF2-40B4-BE49-F238E27FC236}">
                <a16:creationId xmlns:a16="http://schemas.microsoft.com/office/drawing/2014/main" id="{2ED1B53A-5D5C-72A4-0D0E-47F68E11570E}"/>
              </a:ext>
            </a:extLst>
          </p:cNvPr>
          <p:cNvSpPr/>
          <p:nvPr/>
        </p:nvSpPr>
        <p:spPr>
          <a:xfrm>
            <a:off x="6722638" y="5499941"/>
            <a:ext cx="553258" cy="466344"/>
          </a:xfrm>
          <a:prstGeom prst="right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IE"/>
          </a:p>
        </p:txBody>
      </p:sp>
      <p:sp>
        <p:nvSpPr>
          <p:cNvPr id="10" name="Rectangle: Rounded Corners 9">
            <a:extLst>
              <a:ext uri="{FF2B5EF4-FFF2-40B4-BE49-F238E27FC236}">
                <a16:creationId xmlns:a16="http://schemas.microsoft.com/office/drawing/2014/main" id="{116A3277-C58F-7DD3-C8B9-E7DF7AD190C7}"/>
              </a:ext>
            </a:extLst>
          </p:cNvPr>
          <p:cNvSpPr/>
          <p:nvPr/>
        </p:nvSpPr>
        <p:spPr>
          <a:xfrm>
            <a:off x="847631" y="2990506"/>
            <a:ext cx="5765246" cy="1570401"/>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TextBox 11">
            <a:extLst>
              <a:ext uri="{FF2B5EF4-FFF2-40B4-BE49-F238E27FC236}">
                <a16:creationId xmlns:a16="http://schemas.microsoft.com/office/drawing/2014/main" id="{BC1E3B04-3D44-D57C-05B4-CF81D5ED8D04}"/>
              </a:ext>
            </a:extLst>
          </p:cNvPr>
          <p:cNvSpPr txBox="1"/>
          <p:nvPr/>
        </p:nvSpPr>
        <p:spPr>
          <a:xfrm>
            <a:off x="957392" y="3113733"/>
            <a:ext cx="5567428" cy="1477328"/>
          </a:xfrm>
          <a:prstGeom prst="rect">
            <a:avLst/>
          </a:prstGeom>
          <a:noFill/>
        </p:spPr>
        <p:txBody>
          <a:bodyPr wrap="square" rtlCol="0">
            <a:spAutoFit/>
          </a:bodyPr>
          <a:lstStyle/>
          <a:p>
            <a:pPr algn="just">
              <a:spcAft>
                <a:spcPts val="0"/>
              </a:spcAft>
            </a:pPr>
            <a:r>
              <a:rPr lang="en-US"/>
              <a:t>Support in the form of </a:t>
            </a:r>
            <a:r>
              <a:rPr lang="en-US" b="1"/>
              <a:t>grants </a:t>
            </a:r>
            <a:r>
              <a:rPr lang="en-US"/>
              <a:t>(CAPEX or OPEX), for which the </a:t>
            </a:r>
            <a:r>
              <a:rPr lang="en-US" b="1"/>
              <a:t>amount received can be estimated with certainty</a:t>
            </a:r>
            <a:r>
              <a:rPr lang="en-US"/>
              <a:t> at the moment of application</a:t>
            </a:r>
          </a:p>
          <a:p>
            <a:pPr marL="285750" indent="-285750" algn="just">
              <a:spcAft>
                <a:spcPts val="0"/>
              </a:spcAft>
              <a:buFont typeface="Arial" panose="020B0604020202020204" pitchFamily="34" charset="0"/>
              <a:buChar char="•"/>
            </a:pPr>
            <a:r>
              <a:rPr lang="en-US"/>
              <a:t>included in the numerator of the CE ratio</a:t>
            </a:r>
          </a:p>
          <a:p>
            <a:pPr marL="285750" indent="-285750" algn="just">
              <a:spcAft>
                <a:spcPts val="0"/>
              </a:spcAft>
              <a:buFont typeface="Arial" panose="020B0604020202020204" pitchFamily="34" charset="0"/>
              <a:buChar char="•"/>
            </a:pPr>
            <a:r>
              <a:rPr lang="en-US"/>
              <a:t>excluded from RC calculation</a:t>
            </a:r>
          </a:p>
        </p:txBody>
      </p:sp>
      <p:sp>
        <p:nvSpPr>
          <p:cNvPr id="13" name="Rectangle: Rounded Corners 12">
            <a:extLst>
              <a:ext uri="{FF2B5EF4-FFF2-40B4-BE49-F238E27FC236}">
                <a16:creationId xmlns:a16="http://schemas.microsoft.com/office/drawing/2014/main" id="{E507F067-101A-34D9-11F1-6EE6D26E4E79}"/>
              </a:ext>
            </a:extLst>
          </p:cNvPr>
          <p:cNvSpPr/>
          <p:nvPr/>
        </p:nvSpPr>
        <p:spPr>
          <a:xfrm>
            <a:off x="839788" y="4698151"/>
            <a:ext cx="5765246" cy="2068648"/>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TextBox 13">
            <a:extLst>
              <a:ext uri="{FF2B5EF4-FFF2-40B4-BE49-F238E27FC236}">
                <a16:creationId xmlns:a16="http://schemas.microsoft.com/office/drawing/2014/main" id="{4EAA2D2E-8423-5813-3180-7B18B6BC5C03}"/>
              </a:ext>
            </a:extLst>
          </p:cNvPr>
          <p:cNvSpPr txBox="1"/>
          <p:nvPr/>
        </p:nvSpPr>
        <p:spPr>
          <a:xfrm>
            <a:off x="957392" y="4735474"/>
            <a:ext cx="5419761" cy="2031325"/>
          </a:xfrm>
          <a:prstGeom prst="rect">
            <a:avLst/>
          </a:prstGeom>
          <a:noFill/>
        </p:spPr>
        <p:txBody>
          <a:bodyPr wrap="square" rtlCol="0">
            <a:spAutoFit/>
          </a:bodyPr>
          <a:lstStyle/>
          <a:p>
            <a:pPr algn="just">
              <a:spcAft>
                <a:spcPts val="0"/>
              </a:spcAft>
            </a:pPr>
            <a:r>
              <a:rPr lang="en-US"/>
              <a:t>Support in the form of </a:t>
            </a:r>
            <a:r>
              <a:rPr lang="en-US" b="1"/>
              <a:t>fiscal or parafiscal measures </a:t>
            </a:r>
            <a:r>
              <a:rPr lang="en-US"/>
              <a:t>or </a:t>
            </a:r>
            <a:r>
              <a:rPr lang="en-US" b="1"/>
              <a:t>tariff reduction </a:t>
            </a:r>
            <a:r>
              <a:rPr lang="en-US"/>
              <a:t>resulting in lower operating costs (e.g. exemption of payment of levy/tax on power prices), </a:t>
            </a:r>
            <a:r>
              <a:rPr lang="en-US" b="1"/>
              <a:t>contracts for difference, feed-in tariffs and indirect cost compensation</a:t>
            </a:r>
            <a:endParaRPr lang="en-US"/>
          </a:p>
          <a:p>
            <a:pPr marL="285750" indent="-285750" algn="just">
              <a:spcAft>
                <a:spcPts val="0"/>
              </a:spcAft>
              <a:buFont typeface="Arial" panose="020B0604020202020204" pitchFamily="34" charset="0"/>
              <a:buChar char="•"/>
            </a:pPr>
            <a:r>
              <a:rPr lang="en-US"/>
              <a:t>included in the RC calculation </a:t>
            </a:r>
          </a:p>
          <a:p>
            <a:pPr marL="285750" indent="-285750" algn="just">
              <a:spcAft>
                <a:spcPts val="0"/>
              </a:spcAft>
              <a:buFont typeface="Arial" panose="020B0604020202020204" pitchFamily="34" charset="0"/>
              <a:buChar char="•"/>
            </a:pPr>
            <a:r>
              <a:rPr lang="en-US"/>
              <a:t>not included in the numerator of the CE ratio </a:t>
            </a:r>
          </a:p>
        </p:txBody>
      </p:sp>
    </p:spTree>
    <p:extLst>
      <p:ext uri="{BB962C8B-B14F-4D97-AF65-F5344CB8AC3E}">
        <p14:creationId xmlns:p14="http://schemas.microsoft.com/office/powerpoint/2010/main" val="20847911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CB84440A-B528-BE8E-1B9A-620E08CECEE9}"/>
              </a:ext>
            </a:extLst>
          </p:cNvPr>
          <p:cNvSpPr>
            <a:spLocks noGrp="1"/>
          </p:cNvSpPr>
          <p:nvPr>
            <p:ph type="body" idx="1"/>
          </p:nvPr>
        </p:nvSpPr>
        <p:spPr/>
        <p:txBody>
          <a:bodyPr/>
          <a:lstStyle/>
          <a:p>
            <a:endParaRPr lang="en-IE" i="1">
              <a:latin typeface="+mn-lt"/>
            </a:endParaRPr>
          </a:p>
        </p:txBody>
      </p:sp>
      <p:sp>
        <p:nvSpPr>
          <p:cNvPr id="5" name="Title 4">
            <a:extLst>
              <a:ext uri="{FF2B5EF4-FFF2-40B4-BE49-F238E27FC236}">
                <a16:creationId xmlns:a16="http://schemas.microsoft.com/office/drawing/2014/main" id="{E4EA62C3-B4B7-8689-BFB1-B40CCA7DE4E7}"/>
              </a:ext>
            </a:extLst>
          </p:cNvPr>
          <p:cNvSpPr>
            <a:spLocks noGrp="1"/>
          </p:cNvSpPr>
          <p:nvPr>
            <p:ph type="ctrTitle"/>
          </p:nvPr>
        </p:nvSpPr>
        <p:spPr/>
        <p:txBody>
          <a:bodyPr/>
          <a:lstStyle/>
          <a:p>
            <a:r>
              <a:rPr lang="en-US">
                <a:latin typeface="EC Square Sans Cond Pro Medium"/>
              </a:rPr>
              <a:t>Operational Maturity</a:t>
            </a:r>
            <a:endParaRPr lang="en-US"/>
          </a:p>
        </p:txBody>
      </p:sp>
    </p:spTree>
    <p:extLst>
      <p:ext uri="{BB962C8B-B14F-4D97-AF65-F5344CB8AC3E}">
        <p14:creationId xmlns:p14="http://schemas.microsoft.com/office/powerpoint/2010/main" val="98694438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DCDA0E68-DA7B-539D-E20D-DEBDAEB727B1}"/>
              </a:ext>
            </a:extLst>
          </p:cNvPr>
          <p:cNvSpPr>
            <a:spLocks noGrp="1"/>
          </p:cNvSpPr>
          <p:nvPr>
            <p:ph type="body" sz="quarter" idx="12"/>
          </p:nvPr>
        </p:nvSpPr>
        <p:spPr>
          <a:xfrm>
            <a:off x="839785" y="6269927"/>
            <a:ext cx="9899222" cy="540236"/>
          </a:xfrm>
        </p:spPr>
        <p:txBody>
          <a:bodyPr/>
          <a:lstStyle/>
          <a:p>
            <a:endParaRPr lang="en-US"/>
          </a:p>
        </p:txBody>
      </p:sp>
      <p:sp>
        <p:nvSpPr>
          <p:cNvPr id="2" name="Title 1">
            <a:extLst>
              <a:ext uri="{FF2B5EF4-FFF2-40B4-BE49-F238E27FC236}">
                <a16:creationId xmlns:a16="http://schemas.microsoft.com/office/drawing/2014/main" id="{EDF17E42-4B41-6E60-C637-BE9396104406}"/>
              </a:ext>
            </a:extLst>
          </p:cNvPr>
          <p:cNvSpPr>
            <a:spLocks noGrp="1"/>
          </p:cNvSpPr>
          <p:nvPr>
            <p:ph type="title"/>
          </p:nvPr>
        </p:nvSpPr>
        <p:spPr>
          <a:xfrm>
            <a:off x="839788" y="313858"/>
            <a:ext cx="10512426" cy="836613"/>
          </a:xfrm>
        </p:spPr>
        <p:txBody>
          <a:bodyPr wrap="square" anchor="ctr">
            <a:normAutofit/>
          </a:bodyPr>
          <a:lstStyle/>
          <a:p>
            <a:r>
              <a:rPr lang="en-GB"/>
              <a:t>Project Maturity: Operational Maturity</a:t>
            </a:r>
            <a:endParaRPr lang="en-IE"/>
          </a:p>
        </p:txBody>
      </p:sp>
      <p:graphicFrame>
        <p:nvGraphicFramePr>
          <p:cNvPr id="8" name="Text Placeholder 5">
            <a:extLst>
              <a:ext uri="{FF2B5EF4-FFF2-40B4-BE49-F238E27FC236}">
                <a16:creationId xmlns:a16="http://schemas.microsoft.com/office/drawing/2014/main" id="{3B5CEA20-739C-7C5F-4497-41B8A964A041}"/>
              </a:ext>
            </a:extLst>
          </p:cNvPr>
          <p:cNvGraphicFramePr/>
          <p:nvPr/>
        </p:nvGraphicFramePr>
        <p:xfrm>
          <a:off x="839788" y="1220379"/>
          <a:ext cx="10512426" cy="4756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4887971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Operational Maturity</a:t>
            </a:r>
            <a:endParaRPr lang="en-IE"/>
          </a:p>
        </p:txBody>
      </p:sp>
      <p:sp>
        <p:nvSpPr>
          <p:cNvPr id="2" name="Text Placeholder 1">
            <a:extLst>
              <a:ext uri="{FF2B5EF4-FFF2-40B4-BE49-F238E27FC236}">
                <a16:creationId xmlns:a16="http://schemas.microsoft.com/office/drawing/2014/main" id="{5815A6A1-E825-1886-96D0-570B43C034BF}"/>
              </a:ext>
            </a:extLst>
          </p:cNvPr>
          <p:cNvSpPr>
            <a:spLocks noGrp="1"/>
          </p:cNvSpPr>
          <p:nvPr>
            <p:ph type="body" idx="1"/>
          </p:nvPr>
        </p:nvSpPr>
        <p:spPr/>
        <p:txBody>
          <a:bodyPr/>
          <a:lstStyle/>
          <a:p>
            <a:pPr marL="76200" indent="0">
              <a:spcAft>
                <a:spcPts val="600"/>
              </a:spcAft>
              <a:buClr>
                <a:schemeClr val="tx1"/>
              </a:buClr>
              <a:buNone/>
            </a:pPr>
            <a:r>
              <a:rPr lang="en-US" sz="2000" b="1">
                <a:solidFill>
                  <a:schemeClr val="accent5"/>
                </a:solidFill>
              </a:rPr>
              <a:t>Credibility and level of detail of the </a:t>
            </a:r>
            <a:r>
              <a:rPr lang="en-US" sz="2000" b="1" u="sng">
                <a:solidFill>
                  <a:schemeClr val="accent5"/>
                </a:solidFill>
              </a:rPr>
              <a:t>project implementation plan </a:t>
            </a:r>
            <a:r>
              <a:rPr lang="en-US" sz="2000" b="1">
                <a:solidFill>
                  <a:schemeClr val="accent5"/>
                </a:solidFill>
              </a:rPr>
              <a:t>covering all project milestones &amp; related deliverables </a:t>
            </a:r>
          </a:p>
          <a:p>
            <a:pPr>
              <a:spcAft>
                <a:spcPts val="600"/>
              </a:spcAft>
            </a:pPr>
            <a:r>
              <a:rPr lang="en-US" sz="2000"/>
              <a:t>Project </a:t>
            </a:r>
            <a:r>
              <a:rPr lang="en-US" sz="2000" u="sng"/>
              <a:t>milestones</a:t>
            </a:r>
            <a:r>
              <a:rPr lang="en-US" sz="2000"/>
              <a:t> must include at least financial close, entry into operation and annual reporting after the entry into operation (guidance provided in the call text and application form Part B)</a:t>
            </a:r>
            <a:endParaRPr lang="en-GB" sz="2000"/>
          </a:p>
          <a:p>
            <a:pPr>
              <a:spcBef>
                <a:spcPts val="600"/>
              </a:spcBef>
              <a:spcAft>
                <a:spcPts val="600"/>
              </a:spcAft>
            </a:pPr>
            <a:r>
              <a:rPr lang="en-US" sz="2000"/>
              <a:t>Provide a clear</a:t>
            </a:r>
            <a:r>
              <a:rPr lang="en-US" sz="2000" b="1"/>
              <a:t> </a:t>
            </a:r>
            <a:r>
              <a:rPr lang="en-US" sz="2000" u="sng"/>
              <a:t>timeline</a:t>
            </a:r>
            <a:r>
              <a:rPr lang="en-US" sz="2000"/>
              <a:t> from signature of the grant agreement up to the end of the operation period; </a:t>
            </a:r>
            <a:r>
              <a:rPr lang="en-US" sz="2000" u="sng"/>
              <a:t>ensure consistency</a:t>
            </a:r>
            <a:r>
              <a:rPr lang="en-US" sz="2000"/>
              <a:t> between the text in the application form Part B and the Gantt chart (mandatory annex)</a:t>
            </a:r>
            <a:endParaRPr lang="en-US" sz="2000">
              <a:cs typeface="Arial"/>
            </a:endParaRPr>
          </a:p>
          <a:p>
            <a:pPr>
              <a:spcBef>
                <a:spcPts val="600"/>
              </a:spcBef>
              <a:spcAft>
                <a:spcPts val="600"/>
              </a:spcAft>
            </a:pPr>
            <a:r>
              <a:rPr lang="en-GB" sz="2000" u="sng"/>
              <a:t>Key aspects:</a:t>
            </a:r>
            <a:r>
              <a:rPr lang="en-GB" sz="2000"/>
              <a:t> strategy to reach financial close and entry into operation; ensure adequate timing of planned activities during plant construction; regular operation of the technology during operation period</a:t>
            </a:r>
            <a:endParaRPr lang="en-GB" sz="2000">
              <a:cs typeface="Arial"/>
            </a:endParaRPr>
          </a:p>
          <a:p>
            <a:pPr>
              <a:spcBef>
                <a:spcPts val="600"/>
              </a:spcBef>
              <a:spcAft>
                <a:spcPts val="600"/>
              </a:spcAft>
            </a:pPr>
            <a:r>
              <a:rPr lang="en-GB" sz="2000"/>
              <a:t>The project implementation plan must be </a:t>
            </a:r>
            <a:r>
              <a:rPr lang="en-GB" sz="2000" u="sng"/>
              <a:t>consistent</a:t>
            </a:r>
            <a:r>
              <a:rPr lang="en-GB" sz="2000"/>
              <a:t> with work packages, milestones and deliverables described in section 9 of </a:t>
            </a:r>
            <a:r>
              <a:rPr lang="en-US" sz="2000"/>
              <a:t>the application form Part B</a:t>
            </a:r>
            <a:endParaRPr lang="en-GB" sz="2000"/>
          </a:p>
          <a:p>
            <a:pPr>
              <a:spcBef>
                <a:spcPts val="600"/>
              </a:spcBef>
              <a:spcAft>
                <a:spcPts val="600"/>
              </a:spcAft>
            </a:pPr>
            <a:r>
              <a:rPr lang="en-IE" sz="2000"/>
              <a:t>Ability to </a:t>
            </a:r>
            <a:r>
              <a:rPr lang="en-IE" sz="2000" u="sng"/>
              <a:t>reach entry into operation</a:t>
            </a:r>
            <a:r>
              <a:rPr lang="en-IE" sz="2000"/>
              <a:t> in line with market standards in the sector or faster </a:t>
            </a:r>
            <a:endParaRPr lang="en-GB" sz="2000"/>
          </a:p>
          <a:p>
            <a:endParaRPr lang="en-IE" sz="2000"/>
          </a:p>
        </p:txBody>
      </p:sp>
      <p:sp>
        <p:nvSpPr>
          <p:cNvPr id="5" name="Title 2">
            <a:extLst>
              <a:ext uri="{FF2B5EF4-FFF2-40B4-BE49-F238E27FC236}">
                <a16:creationId xmlns:a16="http://schemas.microsoft.com/office/drawing/2014/main" id="{BD8BCA76-F6BA-9E44-AAF6-35050FBA5B76}"/>
              </a:ext>
            </a:extLst>
          </p:cNvPr>
          <p:cNvSpPr txBox="1">
            <a:spLocks/>
          </p:cNvSpPr>
          <p:nvPr/>
        </p:nvSpPr>
        <p:spPr>
          <a:xfrm>
            <a:off x="999857" y="490296"/>
            <a:ext cx="10515600" cy="782357"/>
          </a:xfrm>
          <a:prstGeom prst="rect">
            <a:avLst/>
          </a:prstGeom>
        </p:spPr>
        <p:txBody>
          <a:bodyPr vert="horz" lIns="91440" tIns="45720" rIns="91440" bIns="0" rtlCol="0" anchor="t"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000" b="0" i="0" u="none" strike="noStrike" kern="1200" cap="none" spc="0" normalizeH="0" baseline="0" noProof="0">
              <a:ln>
                <a:noFill/>
              </a:ln>
              <a:effectLst/>
              <a:uLnTx/>
              <a:uFillTx/>
              <a:latin typeface="Arial"/>
              <a:ea typeface="+mj-ea"/>
              <a:cs typeface="+mj-cs"/>
            </a:endParaRPr>
          </a:p>
        </p:txBody>
      </p:sp>
    </p:spTree>
    <p:extLst>
      <p:ext uri="{BB962C8B-B14F-4D97-AF65-F5344CB8AC3E}">
        <p14:creationId xmlns:p14="http://schemas.microsoft.com/office/powerpoint/2010/main" val="15133188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Operational Maturity</a:t>
            </a:r>
            <a:endParaRPr lang="en-IE"/>
          </a:p>
        </p:txBody>
      </p:sp>
      <p:sp>
        <p:nvSpPr>
          <p:cNvPr id="2" name="Text Placeholder 1">
            <a:extLst>
              <a:ext uri="{FF2B5EF4-FFF2-40B4-BE49-F238E27FC236}">
                <a16:creationId xmlns:a16="http://schemas.microsoft.com/office/drawing/2014/main" id="{1FBFEBBB-9150-6D6B-9127-6723F0FCE1BB}"/>
              </a:ext>
            </a:extLst>
          </p:cNvPr>
          <p:cNvSpPr>
            <a:spLocks noGrp="1"/>
          </p:cNvSpPr>
          <p:nvPr>
            <p:ph type="body" idx="1"/>
          </p:nvPr>
        </p:nvSpPr>
        <p:spPr/>
        <p:txBody>
          <a:bodyPr/>
          <a:lstStyle/>
          <a:p>
            <a:pPr marL="0" indent="0">
              <a:buNone/>
            </a:pPr>
            <a:r>
              <a:rPr lang="en-IE" b="1">
                <a:solidFill>
                  <a:schemeClr val="accent5"/>
                </a:solidFill>
              </a:rPr>
              <a:t>State of play and credibility of the plan for obtaining required permits, rights or licences, and other regulatory procedures</a:t>
            </a:r>
          </a:p>
          <a:p>
            <a:pPr marL="0" indent="0">
              <a:buNone/>
            </a:pPr>
            <a:endParaRPr lang="en-US">
              <a:solidFill>
                <a:schemeClr val="tx2"/>
              </a:solidFill>
            </a:endParaRPr>
          </a:p>
          <a:p>
            <a:pPr marL="0" indent="0">
              <a:buNone/>
            </a:pPr>
            <a:r>
              <a:rPr lang="en-US"/>
              <a:t>Included a summary of the key information provided in the project description section of the feasibility study: </a:t>
            </a:r>
            <a:endParaRPr lang="en-GB"/>
          </a:p>
          <a:p>
            <a:r>
              <a:rPr lang="en-GB"/>
              <a:t>Key aspects to be covered: detailed analysis of the regulatory framework; any intellectual property rights or licence; other relevant regulatory procedures; relevant permitting processes needed (including permits related to </a:t>
            </a:r>
            <a:r>
              <a:rPr lang="en-GB" u="sng"/>
              <a:t>environmental impacts</a:t>
            </a:r>
            <a:r>
              <a:rPr lang="en-GB"/>
              <a:t>)</a:t>
            </a:r>
          </a:p>
          <a:p>
            <a:r>
              <a:rPr lang="en-GB" u="sng"/>
              <a:t>State of play</a:t>
            </a:r>
            <a:r>
              <a:rPr lang="en-GB"/>
              <a:t>: description of permits already obtained and still needed and the plan for obtaining them, including timeline indicating the relevant permit application dates, expected reception dates and measures planned to ensure timely granting</a:t>
            </a:r>
            <a:r>
              <a:rPr lang="en-GB" i="1">
                <a:ea typeface="Calibri" panose="020F0502020204030204" pitchFamily="34" charset="0"/>
              </a:rPr>
              <a:t> </a:t>
            </a:r>
            <a:endParaRPr lang="en-GB"/>
          </a:p>
          <a:p>
            <a:endParaRPr lang="en-IE"/>
          </a:p>
        </p:txBody>
      </p:sp>
      <p:sp>
        <p:nvSpPr>
          <p:cNvPr id="5" name="Title 2">
            <a:extLst>
              <a:ext uri="{FF2B5EF4-FFF2-40B4-BE49-F238E27FC236}">
                <a16:creationId xmlns:a16="http://schemas.microsoft.com/office/drawing/2014/main" id="{BD8BCA76-F6BA-9E44-AAF6-35050FBA5B76}"/>
              </a:ext>
            </a:extLst>
          </p:cNvPr>
          <p:cNvSpPr txBox="1">
            <a:spLocks/>
          </p:cNvSpPr>
          <p:nvPr/>
        </p:nvSpPr>
        <p:spPr>
          <a:xfrm>
            <a:off x="1123122" y="635260"/>
            <a:ext cx="10515600" cy="782357"/>
          </a:xfrm>
          <a:prstGeom prst="rect">
            <a:avLst/>
          </a:prstGeom>
        </p:spPr>
        <p:txBody>
          <a:bodyPr vert="horz" lIns="91440" tIns="45720" rIns="91440" bIns="0" rtlCol="0" anchor="t"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000" b="0" i="0" u="none" strike="noStrike" kern="1200" cap="none" spc="0" normalizeH="0" baseline="0" noProof="0">
              <a:ln>
                <a:noFill/>
              </a:ln>
              <a:effectLst/>
              <a:uLnTx/>
              <a:uFillTx/>
              <a:latin typeface="Arial"/>
              <a:ea typeface="+mj-ea"/>
              <a:cs typeface="+mj-cs"/>
            </a:endParaRPr>
          </a:p>
        </p:txBody>
      </p:sp>
    </p:spTree>
    <p:extLst>
      <p:ext uri="{BB962C8B-B14F-4D97-AF65-F5344CB8AC3E}">
        <p14:creationId xmlns:p14="http://schemas.microsoft.com/office/powerpoint/2010/main" val="7383879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t>Operational Maturity</a:t>
            </a:r>
            <a:endParaRPr lang="en-IE"/>
          </a:p>
        </p:txBody>
      </p:sp>
      <p:sp>
        <p:nvSpPr>
          <p:cNvPr id="2" name="Text Placeholder 1">
            <a:extLst>
              <a:ext uri="{FF2B5EF4-FFF2-40B4-BE49-F238E27FC236}">
                <a16:creationId xmlns:a16="http://schemas.microsoft.com/office/drawing/2014/main" id="{BAB761D1-7A4F-99E0-7D29-CC006E1F3772}"/>
              </a:ext>
            </a:extLst>
          </p:cNvPr>
          <p:cNvSpPr>
            <a:spLocks noGrp="1"/>
          </p:cNvSpPr>
          <p:nvPr>
            <p:ph type="body" idx="1"/>
          </p:nvPr>
        </p:nvSpPr>
        <p:spPr/>
        <p:txBody>
          <a:bodyPr/>
          <a:lstStyle/>
          <a:p>
            <a:pPr marL="76200" indent="0">
              <a:buClr>
                <a:schemeClr val="tx1"/>
              </a:buClr>
              <a:buNone/>
            </a:pPr>
            <a:r>
              <a:rPr lang="en-US" b="1">
                <a:solidFill>
                  <a:schemeClr val="accent5"/>
                </a:solidFill>
              </a:rPr>
              <a:t>Soundness of the public acceptance strategy</a:t>
            </a:r>
          </a:p>
          <a:p>
            <a:pPr marL="76200" indent="0">
              <a:buClr>
                <a:schemeClr val="tx1"/>
              </a:buClr>
              <a:buNone/>
            </a:pPr>
            <a:endParaRPr lang="en-GB">
              <a:solidFill>
                <a:schemeClr val="tx2"/>
              </a:solidFill>
            </a:endParaRPr>
          </a:p>
          <a:p>
            <a:r>
              <a:rPr lang="en-GB"/>
              <a:t>Detailed description of </a:t>
            </a:r>
            <a:r>
              <a:rPr lang="en-GB" u="sng"/>
              <a:t>all environmental impacts </a:t>
            </a:r>
            <a:r>
              <a:rPr lang="en-GB"/>
              <a:t>expected throughout the </a:t>
            </a:r>
            <a:r>
              <a:rPr lang="en-GB" u="sng"/>
              <a:t>whole project life-cycle </a:t>
            </a:r>
            <a:r>
              <a:rPr lang="en-GB"/>
              <a:t>(from construction to operation to decommissioning), and </a:t>
            </a:r>
            <a:r>
              <a:rPr lang="en-GB" u="sng"/>
              <a:t>associated mitigation measures</a:t>
            </a:r>
            <a:endParaRPr lang="en-GB"/>
          </a:p>
          <a:p>
            <a:r>
              <a:rPr lang="en-GB"/>
              <a:t>Degree of </a:t>
            </a:r>
            <a:r>
              <a:rPr lang="en-GB" u="sng"/>
              <a:t>public acceptance </a:t>
            </a:r>
            <a:r>
              <a:rPr lang="en-GB"/>
              <a:t>of the technology and the project </a:t>
            </a:r>
          </a:p>
          <a:p>
            <a:r>
              <a:rPr lang="en-GB"/>
              <a:t>Clear and specific </a:t>
            </a:r>
            <a:r>
              <a:rPr lang="en-GB" u="sng"/>
              <a:t>steps planned be ensured public acceptance </a:t>
            </a:r>
            <a:r>
              <a:rPr lang="en-GB"/>
              <a:t>(please do not limit to generic explanations of the issue)</a:t>
            </a:r>
          </a:p>
          <a:p>
            <a:endParaRPr lang="en-IE"/>
          </a:p>
        </p:txBody>
      </p:sp>
      <p:sp>
        <p:nvSpPr>
          <p:cNvPr id="5" name="Title 2">
            <a:extLst>
              <a:ext uri="{FF2B5EF4-FFF2-40B4-BE49-F238E27FC236}">
                <a16:creationId xmlns:a16="http://schemas.microsoft.com/office/drawing/2014/main" id="{BD8BCA76-F6BA-9E44-AAF6-35050FBA5B76}"/>
              </a:ext>
            </a:extLst>
          </p:cNvPr>
          <p:cNvSpPr txBox="1">
            <a:spLocks/>
          </p:cNvSpPr>
          <p:nvPr/>
        </p:nvSpPr>
        <p:spPr>
          <a:xfrm>
            <a:off x="1123122" y="635260"/>
            <a:ext cx="10515600" cy="782357"/>
          </a:xfrm>
          <a:prstGeom prst="rect">
            <a:avLst/>
          </a:prstGeom>
        </p:spPr>
        <p:txBody>
          <a:bodyPr vert="horz" lIns="91440" tIns="45720" rIns="91440" bIns="0" rtlCol="0" anchor="t"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000" b="0" i="0" u="none" strike="noStrike" kern="1200" cap="none" spc="0" normalizeH="0" baseline="0" noProof="0">
              <a:ln>
                <a:noFill/>
              </a:ln>
              <a:effectLst/>
              <a:uLnTx/>
              <a:uFillTx/>
              <a:latin typeface="Arial"/>
              <a:ea typeface="+mj-ea"/>
              <a:cs typeface="+mj-cs"/>
            </a:endParaRPr>
          </a:p>
        </p:txBody>
      </p:sp>
      <p:sp>
        <p:nvSpPr>
          <p:cNvPr id="14" name="Content Placeholder 2"/>
          <p:cNvSpPr txBox="1">
            <a:spLocks/>
          </p:cNvSpPr>
          <p:nvPr/>
        </p:nvSpPr>
        <p:spPr>
          <a:xfrm>
            <a:off x="1114475" y="2602939"/>
            <a:ext cx="10615881" cy="2702241"/>
          </a:xfrm>
          <a:prstGeom prst="rect">
            <a:avLst/>
          </a:prstGeom>
        </p:spPr>
        <p:txBody>
          <a:bodyPr/>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chemeClr val="tx1"/>
              </a:buClr>
            </a:pPr>
            <a:endParaRPr lang="en-GB">
              <a:solidFill>
                <a:schemeClr val="tx2"/>
              </a:solidFill>
            </a:endParaRPr>
          </a:p>
        </p:txBody>
      </p:sp>
    </p:spTree>
    <p:extLst>
      <p:ext uri="{BB962C8B-B14F-4D97-AF65-F5344CB8AC3E}">
        <p14:creationId xmlns:p14="http://schemas.microsoft.com/office/powerpoint/2010/main" val="124484108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a:t>Operational Maturity</a:t>
            </a:r>
            <a:endParaRPr lang="en-IE"/>
          </a:p>
        </p:txBody>
      </p:sp>
      <p:sp>
        <p:nvSpPr>
          <p:cNvPr id="2" name="Text Placeholder 1">
            <a:extLst>
              <a:ext uri="{FF2B5EF4-FFF2-40B4-BE49-F238E27FC236}">
                <a16:creationId xmlns:a16="http://schemas.microsoft.com/office/drawing/2014/main" id="{C612AE23-7DFB-81D6-57D1-586447E5025F}"/>
              </a:ext>
            </a:extLst>
          </p:cNvPr>
          <p:cNvSpPr>
            <a:spLocks noGrp="1"/>
          </p:cNvSpPr>
          <p:nvPr>
            <p:ph type="body" idx="1"/>
          </p:nvPr>
        </p:nvSpPr>
        <p:spPr>
          <a:xfrm>
            <a:off x="697412" y="1471873"/>
            <a:ext cx="7835271" cy="4480709"/>
          </a:xfrm>
        </p:spPr>
        <p:txBody>
          <a:bodyPr/>
          <a:lstStyle/>
          <a:p>
            <a:pPr marL="76200" indent="0">
              <a:spcAft>
                <a:spcPts val="1200"/>
              </a:spcAft>
              <a:buClr>
                <a:schemeClr val="tx1"/>
              </a:buClr>
              <a:buNone/>
            </a:pPr>
            <a:r>
              <a:rPr lang="en-US" b="1">
                <a:solidFill>
                  <a:schemeClr val="accent5"/>
                </a:solidFill>
              </a:rPr>
              <a:t>Relevance &amp; track record of the project management team and soundness of the project </a:t>
            </a:r>
            <a:r>
              <a:rPr lang="en-US" b="1" err="1">
                <a:solidFill>
                  <a:schemeClr val="accent5"/>
                </a:solidFill>
              </a:rPr>
              <a:t>organisation</a:t>
            </a:r>
            <a:endParaRPr lang="en-US" b="1">
              <a:solidFill>
                <a:schemeClr val="accent5"/>
              </a:solidFill>
            </a:endParaRPr>
          </a:p>
          <a:p>
            <a:pPr>
              <a:spcAft>
                <a:spcPts val="1200"/>
              </a:spcAft>
            </a:pPr>
            <a:r>
              <a:rPr lang="en-GB" u="sng"/>
              <a:t>Project management team,</a:t>
            </a:r>
            <a:r>
              <a:rPr lang="en-GB"/>
              <a:t> e.g.: key qualifications and track record; sufficient coverage of all necessary skills; provide justifications on the need for additional outside resources</a:t>
            </a:r>
          </a:p>
          <a:p>
            <a:r>
              <a:rPr lang="en-GB" u="sng"/>
              <a:t>Project organisation</a:t>
            </a:r>
            <a:r>
              <a:rPr lang="en-GB"/>
              <a:t>, e.g. project management structure; governance, responsibilities and decision-making mechanisms and processes within the consortium; quality management, health and safety</a:t>
            </a:r>
          </a:p>
          <a:p>
            <a:r>
              <a:rPr lang="en-GB"/>
              <a:t>Provide a </a:t>
            </a:r>
            <a:r>
              <a:rPr lang="en-GB" u="sng"/>
              <a:t>project diagram </a:t>
            </a:r>
            <a:r>
              <a:rPr lang="en-GB"/>
              <a:t>visualising the involved actors and organisation of the project</a:t>
            </a:r>
          </a:p>
          <a:p>
            <a:endParaRPr lang="en-IE"/>
          </a:p>
        </p:txBody>
      </p:sp>
      <p:sp>
        <p:nvSpPr>
          <p:cNvPr id="5" name="Title 2">
            <a:extLst>
              <a:ext uri="{FF2B5EF4-FFF2-40B4-BE49-F238E27FC236}">
                <a16:creationId xmlns:a16="http://schemas.microsoft.com/office/drawing/2014/main" id="{BD8BCA76-F6BA-9E44-AAF6-35050FBA5B76}"/>
              </a:ext>
            </a:extLst>
          </p:cNvPr>
          <p:cNvSpPr txBox="1">
            <a:spLocks/>
          </p:cNvSpPr>
          <p:nvPr/>
        </p:nvSpPr>
        <p:spPr>
          <a:xfrm>
            <a:off x="1123122" y="635260"/>
            <a:ext cx="10515600" cy="782357"/>
          </a:xfrm>
          <a:prstGeom prst="rect">
            <a:avLst/>
          </a:prstGeom>
        </p:spPr>
        <p:txBody>
          <a:bodyPr vert="horz" lIns="91440" tIns="45720" rIns="91440" bIns="0" rtlCol="0" anchor="t"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000" b="0" i="0" u="none" strike="noStrike" kern="1200" cap="none" spc="0" normalizeH="0" baseline="0" noProof="0">
              <a:ln>
                <a:noFill/>
              </a:ln>
              <a:effectLst/>
              <a:uLnTx/>
              <a:uFillTx/>
              <a:latin typeface="Arial"/>
              <a:ea typeface="+mj-ea"/>
              <a:cs typeface="+mj-cs"/>
            </a:endParaRPr>
          </a:p>
        </p:txBody>
      </p:sp>
      <p:pic>
        <p:nvPicPr>
          <p:cNvPr id="9" name="Picture 8"/>
          <p:cNvPicPr>
            <a:picLocks noChangeAspect="1"/>
          </p:cNvPicPr>
          <p:nvPr/>
        </p:nvPicPr>
        <p:blipFill>
          <a:blip r:embed="rId3"/>
          <a:stretch>
            <a:fillRect/>
          </a:stretch>
        </p:blipFill>
        <p:spPr>
          <a:xfrm>
            <a:off x="8675056" y="2180557"/>
            <a:ext cx="3327517" cy="3302778"/>
          </a:xfrm>
          <a:prstGeom prst="rect">
            <a:avLst/>
          </a:prstGeom>
        </p:spPr>
      </p:pic>
    </p:spTree>
    <p:extLst>
      <p:ext uri="{BB962C8B-B14F-4D97-AF65-F5344CB8AC3E}">
        <p14:creationId xmlns:p14="http://schemas.microsoft.com/office/powerpoint/2010/main" val="22642377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p:cNvSpPr txBox="1">
            <a:spLocks/>
          </p:cNvSpPr>
          <p:nvPr/>
        </p:nvSpPr>
        <p:spPr>
          <a:xfrm>
            <a:off x="600798" y="4514083"/>
            <a:ext cx="5145290" cy="999477"/>
          </a:xfrm>
          <a:prstGeom prst="rect">
            <a:avLst/>
          </a:prstGeom>
        </p:spPr>
        <p:txBody>
          <a:bodyPr lIns="91440" tIns="45720" rIns="91440" bIns="45720" anchor="t"/>
          <a:lstStyle>
            <a:lvl1pPr marL="228600" indent="-228600" algn="l" defTabSz="914400" rtl="0" eaLnBrk="1" latinLnBrk="0" hangingPunct="1">
              <a:lnSpc>
                <a:spcPct val="100000"/>
              </a:lnSpc>
              <a:spcBef>
                <a:spcPts val="0"/>
              </a:spcBef>
              <a:spcAft>
                <a:spcPts val="1800"/>
              </a:spcAft>
              <a:buClr>
                <a:schemeClr val="tx2"/>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spcAft>
                <a:spcPts val="1800"/>
              </a:spcAft>
              <a:buClr>
                <a:schemeClr val="tx2"/>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pPr>
            <a:endParaRPr lang="en-IE" sz="1800">
              <a:latin typeface="EC Square Sans Pro" panose="020B0506040000020004" pitchFamily="34" charset="0"/>
              <a:ea typeface="+mn-lt"/>
              <a:cs typeface="+mn-lt"/>
            </a:endParaRPr>
          </a:p>
        </p:txBody>
      </p:sp>
      <p:sp>
        <p:nvSpPr>
          <p:cNvPr id="13" name="Title 12"/>
          <p:cNvSpPr>
            <a:spLocks noGrp="1"/>
          </p:cNvSpPr>
          <p:nvPr>
            <p:ph type="title"/>
          </p:nvPr>
        </p:nvSpPr>
        <p:spPr/>
        <p:txBody>
          <a:bodyPr/>
          <a:lstStyle/>
          <a:p>
            <a:br>
              <a:rPr lang="en-GB"/>
            </a:br>
            <a:r>
              <a:rPr lang="en-GB"/>
              <a:t>Operational Maturity</a:t>
            </a:r>
            <a:endParaRPr lang="en-IE"/>
          </a:p>
        </p:txBody>
      </p:sp>
      <p:sp>
        <p:nvSpPr>
          <p:cNvPr id="5" name="Text Placeholder 4">
            <a:extLst>
              <a:ext uri="{FF2B5EF4-FFF2-40B4-BE49-F238E27FC236}">
                <a16:creationId xmlns:a16="http://schemas.microsoft.com/office/drawing/2014/main" id="{863A5E11-1F31-896E-E2A0-2503515640D2}"/>
              </a:ext>
            </a:extLst>
          </p:cNvPr>
          <p:cNvSpPr>
            <a:spLocks noGrp="1"/>
          </p:cNvSpPr>
          <p:nvPr>
            <p:ph type="body" idx="1"/>
          </p:nvPr>
        </p:nvSpPr>
        <p:spPr>
          <a:xfrm>
            <a:off x="839786" y="1705791"/>
            <a:ext cx="10512427" cy="4480709"/>
          </a:xfrm>
        </p:spPr>
        <p:txBody>
          <a:bodyPr/>
          <a:lstStyle/>
          <a:p>
            <a:pPr marL="76200" indent="0">
              <a:spcAft>
                <a:spcPts val="1200"/>
              </a:spcAft>
              <a:buNone/>
            </a:pPr>
            <a:r>
              <a:rPr lang="en-US" sz="2000" b="1">
                <a:solidFill>
                  <a:schemeClr val="accent5"/>
                </a:solidFill>
              </a:rPr>
              <a:t>Operational risks and credibility of proposed mitigation measures</a:t>
            </a:r>
          </a:p>
          <a:p>
            <a:pPr>
              <a:spcAft>
                <a:spcPts val="1200"/>
              </a:spcAft>
            </a:pPr>
            <a:r>
              <a:rPr lang="en-US" sz="2000">
                <a:ea typeface="Verdana"/>
                <a:cs typeface="Arial"/>
              </a:rPr>
              <a:t>Risks are included </a:t>
            </a:r>
            <a:r>
              <a:rPr lang="en-US" sz="2000" b="1">
                <a:ea typeface="Verdana"/>
                <a:cs typeface="Arial"/>
              </a:rPr>
              <a:t>only</a:t>
            </a:r>
            <a:r>
              <a:rPr lang="en-US" sz="2000">
                <a:ea typeface="Verdana"/>
                <a:cs typeface="Arial"/>
              </a:rPr>
              <a:t> in the Feasibility Study and Business plan (mandatory documents) which must: </a:t>
            </a:r>
          </a:p>
          <a:p>
            <a:pPr marL="800100" lvl="1" indent="-342900">
              <a:spcBef>
                <a:spcPts val="600"/>
              </a:spcBef>
              <a:spcAft>
                <a:spcPts val="600"/>
              </a:spcAft>
              <a:buClr>
                <a:srgbClr val="009391"/>
              </a:buClr>
              <a:buFont typeface="Courier New" panose="02070309020205020404" pitchFamily="49" charset="0"/>
              <a:buChar char="o"/>
            </a:pPr>
            <a:r>
              <a:rPr lang="en-US">
                <a:ea typeface="+mn-lt"/>
                <a:cs typeface="+mn-lt"/>
              </a:rPr>
              <a:t>Describe </a:t>
            </a:r>
            <a:r>
              <a:rPr lang="en-IE">
                <a:ea typeface="+mn-lt"/>
                <a:cs typeface="+mn-lt"/>
              </a:rPr>
              <a:t>the </a:t>
            </a:r>
            <a:r>
              <a:rPr lang="en-IE" u="sng">
                <a:ea typeface="+mn-lt"/>
                <a:cs typeface="+mn-lt"/>
              </a:rPr>
              <a:t>main operational risks </a:t>
            </a:r>
            <a:r>
              <a:rPr lang="en-IE">
                <a:ea typeface="+mn-lt"/>
                <a:cs typeface="+mn-lt"/>
              </a:rPr>
              <a:t>associated with the construction (for example timing), project design, operation (for example weather conditions) and decommissioning, </a:t>
            </a:r>
            <a:r>
              <a:rPr lang="en-US">
                <a:ea typeface="+mn-lt"/>
                <a:cs typeface="+mn-lt"/>
              </a:rPr>
              <a:t>or </a:t>
            </a:r>
            <a:r>
              <a:rPr lang="en-GB">
                <a:ea typeface="+mn-lt"/>
                <a:cs typeface="+mn-lt"/>
              </a:rPr>
              <a:t>risks stemming from dependencies from other projects </a:t>
            </a:r>
            <a:r>
              <a:rPr lang="en-IE">
                <a:ea typeface="+mn-lt"/>
                <a:cs typeface="+mn-lt"/>
              </a:rPr>
              <a:t>relevant to the project </a:t>
            </a:r>
          </a:p>
          <a:p>
            <a:pPr marL="800100" lvl="1" indent="-342900">
              <a:spcBef>
                <a:spcPts val="600"/>
              </a:spcBef>
              <a:spcAft>
                <a:spcPts val="600"/>
              </a:spcAft>
              <a:buClr>
                <a:srgbClr val="009391"/>
              </a:buClr>
              <a:buFont typeface="Courier New" panose="02070309020205020404" pitchFamily="49" charset="0"/>
              <a:buChar char="o"/>
            </a:pPr>
            <a:r>
              <a:rPr lang="en-US">
                <a:ea typeface="Verdana"/>
                <a:cs typeface="Arial"/>
              </a:rPr>
              <a:t>Describe the </a:t>
            </a:r>
            <a:r>
              <a:rPr lang="en-US" u="sng">
                <a:ea typeface="Verdana"/>
                <a:cs typeface="Arial"/>
              </a:rPr>
              <a:t>impact</a:t>
            </a:r>
            <a:r>
              <a:rPr lang="en-US">
                <a:ea typeface="Verdana"/>
                <a:cs typeface="Arial"/>
              </a:rPr>
              <a:t> if the risk materializes and the proposed risk </a:t>
            </a:r>
            <a:r>
              <a:rPr lang="en-US" u="sng">
                <a:ea typeface="Verdana"/>
                <a:cs typeface="Arial"/>
              </a:rPr>
              <a:t>mitigation measures</a:t>
            </a:r>
            <a:r>
              <a:rPr lang="en-US">
                <a:ea typeface="Verdana"/>
                <a:cs typeface="Arial"/>
              </a:rPr>
              <a:t> and explain why they are suitable</a:t>
            </a:r>
          </a:p>
          <a:p>
            <a:pPr marL="800100" lvl="1" indent="-342900">
              <a:spcBef>
                <a:spcPts val="600"/>
              </a:spcBef>
              <a:spcAft>
                <a:spcPts val="600"/>
              </a:spcAft>
              <a:buClr>
                <a:srgbClr val="009391"/>
              </a:buClr>
              <a:buFont typeface="Courier New" panose="02070309020205020404" pitchFamily="49" charset="0"/>
              <a:buChar char="o"/>
            </a:pPr>
            <a:r>
              <a:rPr lang="en-US">
                <a:ea typeface="Verdana"/>
                <a:cs typeface="Arial"/>
              </a:rPr>
              <a:t>Summarize your analysis in a </a:t>
            </a:r>
            <a:r>
              <a:rPr lang="en-US" u="sng">
                <a:ea typeface="Verdana"/>
                <a:cs typeface="Arial"/>
              </a:rPr>
              <a:t>table</a:t>
            </a:r>
            <a:r>
              <a:rPr lang="en-US">
                <a:ea typeface="Verdana"/>
                <a:cs typeface="Arial"/>
              </a:rPr>
              <a:t> (see template)</a:t>
            </a:r>
          </a:p>
          <a:p>
            <a:pPr marL="800100" lvl="1" indent="-342900">
              <a:spcBef>
                <a:spcPts val="600"/>
              </a:spcBef>
              <a:spcAft>
                <a:spcPts val="600"/>
              </a:spcAft>
              <a:buClr>
                <a:srgbClr val="009391"/>
              </a:buClr>
              <a:buFont typeface="Courier New" panose="02070309020205020404" pitchFamily="49" charset="0"/>
              <a:buChar char="o"/>
            </a:pPr>
            <a:r>
              <a:rPr lang="en-US">
                <a:ea typeface="Verdana"/>
                <a:cs typeface="Arial"/>
              </a:rPr>
              <a:t>Include a Risk heat map</a:t>
            </a:r>
          </a:p>
          <a:p>
            <a:endParaRPr lang="en-IE"/>
          </a:p>
        </p:txBody>
      </p:sp>
      <p:pic>
        <p:nvPicPr>
          <p:cNvPr id="7" name="Picture 2" descr="Eight steps to creating a risk heat map | Instituut van Internal Auditors">
            <a:extLst>
              <a:ext uri="{FF2B5EF4-FFF2-40B4-BE49-F238E27FC236}">
                <a16:creationId xmlns:a16="http://schemas.microsoft.com/office/drawing/2014/main" id="{E22975E9-65BE-5E04-E5E0-45E91CA52D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81" t="3089" r="23110" b="1672"/>
          <a:stretch/>
        </p:blipFill>
        <p:spPr bwMode="auto">
          <a:xfrm>
            <a:off x="7336704" y="4594204"/>
            <a:ext cx="1949890" cy="1838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009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86F408-C0FB-2B4F-17C9-2EC333AB9932}"/>
              </a:ext>
            </a:extLst>
          </p:cNvPr>
          <p:cNvSpPr>
            <a:spLocks noGrp="1"/>
          </p:cNvSpPr>
          <p:nvPr>
            <p:ph type="title"/>
          </p:nvPr>
        </p:nvSpPr>
        <p:spPr/>
        <p:txBody>
          <a:bodyPr/>
          <a:lstStyle/>
          <a:p>
            <a:r>
              <a:rPr lang="en-IE"/>
              <a:t>Innovation Fund Portfolio by sector</a:t>
            </a:r>
          </a:p>
        </p:txBody>
      </p:sp>
      <p:sp>
        <p:nvSpPr>
          <p:cNvPr id="3" name="Flowchart: Data 20">
            <a:extLst>
              <a:ext uri="{FF2B5EF4-FFF2-40B4-BE49-F238E27FC236}">
                <a16:creationId xmlns:a16="http://schemas.microsoft.com/office/drawing/2014/main" id="{F8E09866-21ED-23D8-DDCC-8429B53B1843}"/>
              </a:ext>
            </a:extLst>
          </p:cNvPr>
          <p:cNvSpPr/>
          <p:nvPr/>
        </p:nvSpPr>
        <p:spPr>
          <a:xfrm>
            <a:off x="1047966" y="3681605"/>
            <a:ext cx="5561742" cy="1945514"/>
          </a:xfrm>
          <a:prstGeom prst="cube">
            <a:avLst>
              <a:gd name="adj" fmla="val 68716"/>
            </a:avLst>
          </a:prstGeom>
          <a:solidFill>
            <a:srgbClr val="BFBFBF">
              <a:alpha val="6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1400" b="0" i="0" u="none" strike="noStrike" kern="1200" cap="none" spc="0" normalizeH="0" baseline="0" noProof="0">
                <a:ln>
                  <a:noFill/>
                </a:ln>
                <a:solidFill>
                  <a:srgbClr val="003B3A"/>
                </a:solidFill>
                <a:effectLst/>
                <a:uLnTx/>
                <a:uFillTx/>
                <a:latin typeface="Open Sans"/>
                <a:ea typeface="+mn-ea"/>
                <a:cs typeface="+mn-cs"/>
              </a:rPr>
              <a:t>Energy intensive industries – </a:t>
            </a:r>
            <a:br>
              <a:rPr kumimoji="0" lang="en-IE" sz="1400" b="0" i="0" u="none" strike="noStrike" kern="1200" cap="none" spc="0" normalizeH="0" baseline="0" noProof="0">
                <a:ln>
                  <a:noFill/>
                </a:ln>
                <a:solidFill>
                  <a:srgbClr val="003B3A"/>
                </a:solidFill>
                <a:effectLst/>
                <a:uLnTx/>
                <a:uFillTx/>
                <a:latin typeface="Open Sans"/>
                <a:ea typeface="+mn-ea"/>
                <a:cs typeface="+mn-cs"/>
              </a:rPr>
            </a:br>
            <a:r>
              <a:rPr kumimoji="0" lang="en-IE" sz="1400" b="0" i="0" u="none" strike="noStrike" kern="1200" cap="none" spc="0" normalizeH="0" baseline="0" noProof="0">
                <a:ln>
                  <a:noFill/>
                </a:ln>
                <a:solidFill>
                  <a:srgbClr val="003B3A"/>
                </a:solidFill>
                <a:effectLst/>
                <a:uLnTx/>
                <a:uFillTx/>
                <a:latin typeface="Open Sans"/>
                <a:ea typeface="+mn-ea"/>
                <a:cs typeface="+mn-cs"/>
              </a:rPr>
              <a:t>Including ICM and CO2 storage</a:t>
            </a:r>
          </a:p>
        </p:txBody>
      </p:sp>
      <p:sp>
        <p:nvSpPr>
          <p:cNvPr id="7" name="Flowchart: Data 20">
            <a:extLst>
              <a:ext uri="{FF2B5EF4-FFF2-40B4-BE49-F238E27FC236}">
                <a16:creationId xmlns:a16="http://schemas.microsoft.com/office/drawing/2014/main" id="{64147FCF-AC12-2BB7-68EE-20A45C8FD8E3}"/>
              </a:ext>
            </a:extLst>
          </p:cNvPr>
          <p:cNvSpPr/>
          <p:nvPr/>
        </p:nvSpPr>
        <p:spPr>
          <a:xfrm>
            <a:off x="5260367" y="3671896"/>
            <a:ext cx="1776620" cy="1964370"/>
          </a:xfrm>
          <a:prstGeom prst="cube">
            <a:avLst>
              <a:gd name="adj" fmla="val 74826"/>
            </a:avLst>
          </a:prstGeom>
          <a:solidFill>
            <a:schemeClr val="accent2">
              <a:lumMod val="60000"/>
              <a:lumOff val="4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400" b="0" i="0" u="none" strike="noStrike" kern="1200" cap="none" spc="0" normalizeH="0" baseline="0" noProof="0">
              <a:ln>
                <a:noFill/>
              </a:ln>
              <a:solidFill>
                <a:srgbClr val="003B3A"/>
              </a:solidFill>
              <a:effectLst/>
              <a:uLnTx/>
              <a:uFillTx/>
              <a:latin typeface="Open Sans"/>
              <a:ea typeface="+mn-ea"/>
              <a:cs typeface="+mn-cs"/>
            </a:endParaRPr>
          </a:p>
        </p:txBody>
      </p:sp>
      <p:sp>
        <p:nvSpPr>
          <p:cNvPr id="8" name="Flowchart: Data 20">
            <a:extLst>
              <a:ext uri="{FF2B5EF4-FFF2-40B4-BE49-F238E27FC236}">
                <a16:creationId xmlns:a16="http://schemas.microsoft.com/office/drawing/2014/main" id="{2201AD48-D4F4-4DAE-EF0E-457311BC50A6}"/>
              </a:ext>
            </a:extLst>
          </p:cNvPr>
          <p:cNvSpPr/>
          <p:nvPr/>
        </p:nvSpPr>
        <p:spPr>
          <a:xfrm>
            <a:off x="5712430" y="3675580"/>
            <a:ext cx="3614799" cy="1945514"/>
          </a:xfrm>
          <a:prstGeom prst="cube">
            <a:avLst>
              <a:gd name="adj" fmla="val 70168"/>
            </a:avLst>
          </a:prstGeom>
          <a:solidFill>
            <a:schemeClr val="accent4">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tab pos="266700" algn="l"/>
              </a:tabLst>
              <a:defRPr/>
            </a:pPr>
            <a:r>
              <a:rPr kumimoji="0" lang="en-IE" sz="1400" b="0" i="0" u="none" strike="noStrike" kern="1200" cap="none" spc="0" normalizeH="0" baseline="0" noProof="0">
                <a:ln>
                  <a:noFill/>
                </a:ln>
                <a:solidFill>
                  <a:srgbClr val="003B3A"/>
                </a:solidFill>
                <a:effectLst/>
                <a:uLnTx/>
                <a:uFillTx/>
                <a:latin typeface="Open Sans"/>
                <a:ea typeface="+mn-ea"/>
                <a:cs typeface="+mn-cs"/>
              </a:rPr>
              <a:t>Renewables</a:t>
            </a:r>
          </a:p>
        </p:txBody>
      </p:sp>
      <p:sp>
        <p:nvSpPr>
          <p:cNvPr id="9" name="Flowchart: Data 20">
            <a:extLst>
              <a:ext uri="{FF2B5EF4-FFF2-40B4-BE49-F238E27FC236}">
                <a16:creationId xmlns:a16="http://schemas.microsoft.com/office/drawing/2014/main" id="{CD93382C-6DF6-9C50-FE93-19BE5609F8C4}"/>
              </a:ext>
            </a:extLst>
          </p:cNvPr>
          <p:cNvSpPr/>
          <p:nvPr/>
        </p:nvSpPr>
        <p:spPr>
          <a:xfrm>
            <a:off x="7911102" y="3681605"/>
            <a:ext cx="2267897" cy="1945514"/>
          </a:xfrm>
          <a:prstGeom prst="cube">
            <a:avLst>
              <a:gd name="adj" fmla="val 72340"/>
            </a:avLst>
          </a:prstGeom>
          <a:solidFill>
            <a:schemeClr val="accent3">
              <a:lumMod val="5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b"/>
          <a:lstStyle/>
          <a:p>
            <a:pPr marL="0" marR="0" lvl="1" indent="0" algn="l" defTabSz="914400" rtl="0" eaLnBrk="1" fontAlgn="auto" latinLnBrk="0" hangingPunct="1">
              <a:lnSpc>
                <a:spcPct val="100000"/>
              </a:lnSpc>
              <a:spcBef>
                <a:spcPts val="0"/>
              </a:spcBef>
              <a:spcAft>
                <a:spcPts val="0"/>
              </a:spcAft>
              <a:buClrTx/>
              <a:buSzTx/>
              <a:buFontTx/>
              <a:buNone/>
              <a:tabLst>
                <a:tab pos="0" algn="l"/>
              </a:tabLst>
              <a:defRPr/>
            </a:pPr>
            <a:r>
              <a:rPr kumimoji="0" lang="en-IE" sz="1300" b="0" i="0" u="none" strike="noStrike" kern="1200" cap="none" spc="0" normalizeH="0" baseline="0" noProof="0">
                <a:ln>
                  <a:noFill/>
                </a:ln>
                <a:solidFill>
                  <a:srgbClr val="003B3A"/>
                </a:solidFill>
                <a:effectLst/>
                <a:uLnTx/>
                <a:uFillTx/>
                <a:latin typeface="Open Sans"/>
                <a:ea typeface="+mn-ea"/>
                <a:cs typeface="+mn-cs"/>
              </a:rPr>
              <a:t>Energy </a:t>
            </a:r>
            <a:br>
              <a:rPr kumimoji="0" lang="en-IE" sz="1300" b="0" i="0" u="none" strike="noStrike" kern="1200" cap="none" spc="0" normalizeH="0" baseline="0" noProof="0">
                <a:ln>
                  <a:noFill/>
                </a:ln>
                <a:solidFill>
                  <a:srgbClr val="003B3A"/>
                </a:solidFill>
                <a:effectLst/>
                <a:uLnTx/>
                <a:uFillTx/>
                <a:latin typeface="Open Sans"/>
                <a:ea typeface="+mn-ea"/>
                <a:cs typeface="+mn-cs"/>
              </a:rPr>
            </a:br>
            <a:r>
              <a:rPr kumimoji="0" lang="en-IE" sz="1300" b="0" i="0" u="none" strike="noStrike" kern="1200" cap="none" spc="0" normalizeH="0" baseline="0" noProof="0">
                <a:ln>
                  <a:noFill/>
                </a:ln>
                <a:solidFill>
                  <a:srgbClr val="003B3A"/>
                </a:solidFill>
                <a:effectLst/>
                <a:uLnTx/>
                <a:uFillTx/>
                <a:latin typeface="Open Sans"/>
                <a:ea typeface="+mn-ea"/>
                <a:cs typeface="+mn-cs"/>
              </a:rPr>
              <a:t>storage</a:t>
            </a:r>
          </a:p>
        </p:txBody>
      </p:sp>
      <p:sp>
        <p:nvSpPr>
          <p:cNvPr id="13" name="Box">
            <a:extLst>
              <a:ext uri="{FF2B5EF4-FFF2-40B4-BE49-F238E27FC236}">
                <a16:creationId xmlns:a16="http://schemas.microsoft.com/office/drawing/2014/main" id="{1900656D-A328-8CF1-4784-FFF4A8C78CC7}"/>
              </a:ext>
            </a:extLst>
          </p:cNvPr>
          <p:cNvSpPr/>
          <p:nvPr/>
        </p:nvSpPr>
        <p:spPr>
          <a:xfrm>
            <a:off x="1391531" y="2075381"/>
            <a:ext cx="752790" cy="1664910"/>
          </a:xfrm>
          <a:prstGeom prst="rect">
            <a:avLst/>
          </a:prstGeom>
          <a:solidFill>
            <a:srgbClr val="234256"/>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t"/>
          <a:lstStyle>
            <a:defPPr>
              <a:defRPr lang="en-BE"/>
            </a:defPPr>
            <a:lvl1pPr marL="0" algn="l" defTabSz="914400" rtl="0" eaLnBrk="1" latinLnBrk="0" hangingPunct="1">
              <a:defRPr sz="1800" kern="1200">
                <a:solidFill>
                  <a:srgbClr val="FFFFFF"/>
                </a:solidFill>
                <a:latin typeface="EC Square Sans Pro"/>
              </a:defRPr>
            </a:lvl1pPr>
            <a:lvl2pPr marL="457200" algn="l" defTabSz="914400" rtl="0" eaLnBrk="1" latinLnBrk="0" hangingPunct="1">
              <a:defRPr sz="1800" kern="1200">
                <a:solidFill>
                  <a:srgbClr val="FFFFFF"/>
                </a:solidFill>
                <a:latin typeface="EC Square Sans Pro"/>
              </a:defRPr>
            </a:lvl2pPr>
            <a:lvl3pPr marL="914400" algn="l" defTabSz="914400" rtl="0" eaLnBrk="1" latinLnBrk="0" hangingPunct="1">
              <a:defRPr sz="1800" kern="1200">
                <a:solidFill>
                  <a:srgbClr val="FFFFFF"/>
                </a:solidFill>
                <a:latin typeface="EC Square Sans Pro"/>
              </a:defRPr>
            </a:lvl3pPr>
            <a:lvl4pPr marL="1371600" algn="l" defTabSz="914400" rtl="0" eaLnBrk="1" latinLnBrk="0" hangingPunct="1">
              <a:defRPr sz="1800" kern="1200">
                <a:solidFill>
                  <a:srgbClr val="FFFFFF"/>
                </a:solidFill>
                <a:latin typeface="EC Square Sans Pro"/>
              </a:defRPr>
            </a:lvl4pPr>
            <a:lvl5pPr marL="1828800" algn="l" defTabSz="914400" rtl="0" eaLnBrk="1" latinLnBrk="0" hangingPunct="1">
              <a:defRPr sz="1800" kern="1200">
                <a:solidFill>
                  <a:srgbClr val="FFFFFF"/>
                </a:solidFill>
                <a:latin typeface="EC Square Sans Pro"/>
              </a:defRPr>
            </a:lvl5pPr>
            <a:lvl6pPr marL="2286000" algn="l" defTabSz="914400" rtl="0" eaLnBrk="1" latinLnBrk="0" hangingPunct="1">
              <a:defRPr sz="1800" kern="1200">
                <a:solidFill>
                  <a:srgbClr val="FFFFFF"/>
                </a:solidFill>
                <a:latin typeface="EC Square Sans Pro"/>
              </a:defRPr>
            </a:lvl6pPr>
            <a:lvl7pPr marL="2743200" algn="l" defTabSz="914400" rtl="0" eaLnBrk="1" latinLnBrk="0" hangingPunct="1">
              <a:defRPr sz="1800" kern="1200">
                <a:solidFill>
                  <a:srgbClr val="FFFFFF"/>
                </a:solidFill>
                <a:latin typeface="EC Square Sans Pro"/>
              </a:defRPr>
            </a:lvl7pPr>
            <a:lvl8pPr marL="3200400" algn="l" defTabSz="914400" rtl="0" eaLnBrk="1" latinLnBrk="0" hangingPunct="1">
              <a:defRPr sz="1800" kern="1200">
                <a:solidFill>
                  <a:srgbClr val="FFFFFF"/>
                </a:solidFill>
                <a:latin typeface="EC Square Sans Pro"/>
              </a:defRPr>
            </a:lvl8pPr>
            <a:lvl9pPr marL="3657600" algn="l" defTabSz="914400" rtl="0" eaLnBrk="1" latinLnBrk="0" hangingPunct="1">
              <a:defRPr sz="1800" kern="1200">
                <a:solidFill>
                  <a:srgbClr val="FFFFFF"/>
                </a:solidFill>
                <a:latin typeface="EC Square Sans Pro"/>
              </a:defRPr>
            </a:lvl9pPr>
          </a:lstStyle>
          <a:p>
            <a:r>
              <a:rPr lang="en-US" sz="1000" b="1" noProof="0">
                <a:latin typeface="EC Square Sans Pro" panose="02000506040000020004" pitchFamily="2" charset="0"/>
              </a:rPr>
              <a:t>Number of projects</a:t>
            </a:r>
          </a:p>
          <a:p>
            <a:r>
              <a:rPr lang="en-US" sz="1000">
                <a:latin typeface="EC Square Sans Pro" panose="02000506040000020004" pitchFamily="2" charset="0"/>
              </a:rPr>
              <a:t>#</a:t>
            </a:r>
            <a:endParaRPr lang="en-US" sz="1000" noProof="0">
              <a:latin typeface="EC Square Sans Pro" panose="02000506040000020004" pitchFamily="2" charset="0"/>
            </a:endParaRPr>
          </a:p>
        </p:txBody>
      </p:sp>
      <p:pic>
        <p:nvPicPr>
          <p:cNvPr id="14" name="Folder">
            <a:extLst>
              <a:ext uri="{FF2B5EF4-FFF2-40B4-BE49-F238E27FC236}">
                <a16:creationId xmlns:a16="http://schemas.microsoft.com/office/drawing/2014/main" id="{C656A59C-8646-4684-92C8-6AEDDF7A4558}"/>
              </a:ext>
            </a:extLst>
          </p:cNvPr>
          <p:cNvPicPr>
            <a:picLocks noChangeAspect="1"/>
          </p:cNvPicPr>
          <p:nvPr>
            <p:custDataLst>
              <p:tags r:id="rId1"/>
            </p:custDataLst>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53563" y="3240278"/>
            <a:ext cx="436798" cy="452559"/>
          </a:xfrm>
          <a:prstGeom prst="rect">
            <a:avLst/>
          </a:prstGeom>
        </p:spPr>
      </p:pic>
      <p:sp>
        <p:nvSpPr>
          <p:cNvPr id="10" name="Flowchart: Data 20">
            <a:extLst>
              <a:ext uri="{FF2B5EF4-FFF2-40B4-BE49-F238E27FC236}">
                <a16:creationId xmlns:a16="http://schemas.microsoft.com/office/drawing/2014/main" id="{6F262669-A3E1-A51A-6EC3-88BC0D6591A0}"/>
              </a:ext>
            </a:extLst>
          </p:cNvPr>
          <p:cNvSpPr/>
          <p:nvPr/>
        </p:nvSpPr>
        <p:spPr>
          <a:xfrm>
            <a:off x="8782901" y="3701195"/>
            <a:ext cx="3173526" cy="1932299"/>
          </a:xfrm>
          <a:prstGeom prst="cube">
            <a:avLst>
              <a:gd name="adj" fmla="val 72024"/>
            </a:avLst>
          </a:prstGeom>
          <a:solidFill>
            <a:schemeClr val="accent1">
              <a:lumMod val="60000"/>
              <a:lumOff val="4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b"/>
          <a:lstStyle/>
          <a:p>
            <a:pPr marL="85725" marR="0" lvl="0" indent="0" algn="ctr" defTabSz="914400" rtl="0" eaLnBrk="1" fontAlgn="auto" latinLnBrk="0" hangingPunct="1">
              <a:lnSpc>
                <a:spcPct val="100000"/>
              </a:lnSpc>
              <a:spcBef>
                <a:spcPts val="0"/>
              </a:spcBef>
              <a:spcAft>
                <a:spcPts val="0"/>
              </a:spcAft>
              <a:buClrTx/>
              <a:buSzTx/>
              <a:buFontTx/>
              <a:buNone/>
              <a:tabLst>
                <a:tab pos="361950" algn="l"/>
              </a:tabLst>
              <a:defRPr/>
            </a:pPr>
            <a:r>
              <a:rPr kumimoji="0" lang="en-IE" sz="1200" b="0" i="0" u="none" strike="noStrike" kern="1200" cap="none" spc="0" normalizeH="0" baseline="0" noProof="0">
                <a:ln>
                  <a:noFill/>
                </a:ln>
                <a:solidFill>
                  <a:srgbClr val="003B3A"/>
                </a:solidFill>
                <a:effectLst/>
                <a:uLnTx/>
                <a:uFillTx/>
                <a:latin typeface="Open Sans"/>
                <a:ea typeface="+mn-ea"/>
                <a:cs typeface="+mn-cs"/>
              </a:rPr>
              <a:t>Net-zero mobility </a:t>
            </a:r>
            <a:br>
              <a:rPr kumimoji="0" lang="en-IE" sz="1200" b="0" i="0" u="none" strike="noStrike" kern="1200" cap="none" spc="0" normalizeH="0" baseline="0" noProof="0">
                <a:ln>
                  <a:noFill/>
                </a:ln>
                <a:solidFill>
                  <a:srgbClr val="003B3A"/>
                </a:solidFill>
                <a:effectLst/>
                <a:uLnTx/>
                <a:uFillTx/>
                <a:latin typeface="Open Sans"/>
                <a:ea typeface="+mn-ea"/>
                <a:cs typeface="+mn-cs"/>
              </a:rPr>
            </a:br>
            <a:r>
              <a:rPr kumimoji="0" lang="en-IE" sz="1200" b="0" i="0" u="none" strike="noStrike" kern="1200" cap="none" spc="0" normalizeH="0" baseline="0" noProof="0">
                <a:ln>
                  <a:noFill/>
                </a:ln>
                <a:solidFill>
                  <a:srgbClr val="003B3A"/>
                </a:solidFill>
                <a:effectLst/>
                <a:uLnTx/>
                <a:uFillTx/>
                <a:latin typeface="Open Sans"/>
                <a:ea typeface="+mn-ea"/>
                <a:cs typeface="+mn-cs"/>
              </a:rPr>
              <a:t>&amp; Buildings</a:t>
            </a:r>
          </a:p>
        </p:txBody>
      </p:sp>
      <p:graphicFrame>
        <p:nvGraphicFramePr>
          <p:cNvPr id="2" name="Chart 1">
            <a:extLst>
              <a:ext uri="{FF2B5EF4-FFF2-40B4-BE49-F238E27FC236}">
                <a16:creationId xmlns:a16="http://schemas.microsoft.com/office/drawing/2014/main" id="{0BE27DE6-B3A5-8F4D-440A-DB1C2B2BB4D2}"/>
              </a:ext>
            </a:extLst>
          </p:cNvPr>
          <p:cNvGraphicFramePr>
            <a:graphicFrameLocks/>
          </p:cNvGraphicFramePr>
          <p:nvPr/>
        </p:nvGraphicFramePr>
        <p:xfrm>
          <a:off x="1953445" y="1551398"/>
          <a:ext cx="10048126" cy="364732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Table 15">
            <a:extLst>
              <a:ext uri="{FF2B5EF4-FFF2-40B4-BE49-F238E27FC236}">
                <a16:creationId xmlns:a16="http://schemas.microsoft.com/office/drawing/2014/main" id="{3936973F-B78A-C13E-87DB-31805DD30755}"/>
              </a:ext>
            </a:extLst>
          </p:cNvPr>
          <p:cNvGraphicFramePr>
            <a:graphicFrameLocks noGrp="1"/>
          </p:cNvGraphicFramePr>
          <p:nvPr/>
        </p:nvGraphicFramePr>
        <p:xfrm>
          <a:off x="1047966" y="5653130"/>
          <a:ext cx="9554965" cy="370840"/>
        </p:xfrm>
        <a:graphic>
          <a:graphicData uri="http://schemas.openxmlformats.org/drawingml/2006/table">
            <a:tbl>
              <a:tblPr firstRow="1" bandRow="1">
                <a:tableStyleId>{21E4AEA4-8DFA-4A89-87EB-49C32662AFE0}</a:tableStyleId>
              </a:tblPr>
              <a:tblGrid>
                <a:gridCol w="4089113">
                  <a:extLst>
                    <a:ext uri="{9D8B030D-6E8A-4147-A177-3AD203B41FA5}">
                      <a16:colId xmlns:a16="http://schemas.microsoft.com/office/drawing/2014/main" val="3795732815"/>
                    </a:ext>
                  </a:extLst>
                </a:gridCol>
                <a:gridCol w="595901">
                  <a:extLst>
                    <a:ext uri="{9D8B030D-6E8A-4147-A177-3AD203B41FA5}">
                      <a16:colId xmlns:a16="http://schemas.microsoft.com/office/drawing/2014/main" val="698006013"/>
                    </a:ext>
                  </a:extLst>
                </a:gridCol>
                <a:gridCol w="2178121">
                  <a:extLst>
                    <a:ext uri="{9D8B030D-6E8A-4147-A177-3AD203B41FA5}">
                      <a16:colId xmlns:a16="http://schemas.microsoft.com/office/drawing/2014/main" val="2310870868"/>
                    </a:ext>
                  </a:extLst>
                </a:gridCol>
                <a:gridCol w="924674">
                  <a:extLst>
                    <a:ext uri="{9D8B030D-6E8A-4147-A177-3AD203B41FA5}">
                      <a16:colId xmlns:a16="http://schemas.microsoft.com/office/drawing/2014/main" val="521988576"/>
                    </a:ext>
                  </a:extLst>
                </a:gridCol>
                <a:gridCol w="1767156">
                  <a:extLst>
                    <a:ext uri="{9D8B030D-6E8A-4147-A177-3AD203B41FA5}">
                      <a16:colId xmlns:a16="http://schemas.microsoft.com/office/drawing/2014/main" val="4047942970"/>
                    </a:ext>
                  </a:extLst>
                </a:gridCol>
              </a:tblGrid>
              <a:tr h="370840">
                <a:tc>
                  <a:txBody>
                    <a:bodyPr/>
                    <a:lstStyle/>
                    <a:p>
                      <a:pPr algn="ctr"/>
                      <a:r>
                        <a:rPr lang="en-IE"/>
                        <a:t>60%</a:t>
                      </a:r>
                    </a:p>
                  </a:txBody>
                  <a:tcPr/>
                </a:tc>
                <a:tc>
                  <a:txBody>
                    <a:bodyPr/>
                    <a:lstStyle/>
                    <a:p>
                      <a:pPr algn="ctr"/>
                      <a:r>
                        <a:rPr lang="en-IE"/>
                        <a:t>20%</a:t>
                      </a:r>
                    </a:p>
                  </a:txBody>
                  <a:tcPr marL="36000" marR="36000"/>
                </a:tc>
                <a:tc>
                  <a:txBody>
                    <a:bodyPr/>
                    <a:lstStyle/>
                    <a:p>
                      <a:pPr algn="ctr"/>
                      <a:r>
                        <a:rPr lang="en-IE"/>
                        <a:t>8%</a:t>
                      </a:r>
                    </a:p>
                  </a:txBody>
                  <a:tcPr/>
                </a:tc>
                <a:tc>
                  <a:txBody>
                    <a:bodyPr/>
                    <a:lstStyle/>
                    <a:p>
                      <a:pPr algn="ctr"/>
                      <a:r>
                        <a:rPr lang="en-IE"/>
                        <a:t>6%</a:t>
                      </a:r>
                    </a:p>
                  </a:txBody>
                  <a:tcPr/>
                </a:tc>
                <a:tc>
                  <a:txBody>
                    <a:bodyPr/>
                    <a:lstStyle/>
                    <a:p>
                      <a:pPr algn="ctr"/>
                      <a:r>
                        <a:rPr lang="en-IE"/>
                        <a:t>6%</a:t>
                      </a:r>
                    </a:p>
                  </a:txBody>
                  <a:tcPr/>
                </a:tc>
                <a:extLst>
                  <a:ext uri="{0D108BD9-81ED-4DB2-BD59-A6C34878D82A}">
                    <a16:rowId xmlns:a16="http://schemas.microsoft.com/office/drawing/2014/main" val="494077864"/>
                  </a:ext>
                </a:extLst>
              </a:tr>
            </a:tbl>
          </a:graphicData>
        </a:graphic>
      </p:graphicFrame>
      <p:sp>
        <p:nvSpPr>
          <p:cNvPr id="17" name="TextBox 16">
            <a:extLst>
              <a:ext uri="{FF2B5EF4-FFF2-40B4-BE49-F238E27FC236}">
                <a16:creationId xmlns:a16="http://schemas.microsoft.com/office/drawing/2014/main" id="{2640FC0F-F8CC-7BFC-9695-1EEC4D7EB93A}"/>
              </a:ext>
            </a:extLst>
          </p:cNvPr>
          <p:cNvSpPr txBox="1"/>
          <p:nvPr/>
        </p:nvSpPr>
        <p:spPr>
          <a:xfrm>
            <a:off x="1047966" y="6363621"/>
            <a:ext cx="3223959" cy="307777"/>
          </a:xfrm>
          <a:prstGeom prst="rect">
            <a:avLst/>
          </a:prstGeom>
          <a:noFill/>
        </p:spPr>
        <p:txBody>
          <a:bodyPr wrap="none" rtlCol="0">
            <a:spAutoFit/>
          </a:bodyPr>
          <a:lstStyle/>
          <a:p>
            <a:r>
              <a:rPr lang="en-IE" sz="1400"/>
              <a:t>GAP: Under Grant Agreement Preparation</a:t>
            </a:r>
          </a:p>
        </p:txBody>
      </p:sp>
      <p:sp>
        <p:nvSpPr>
          <p:cNvPr id="18" name="TextBox 17">
            <a:extLst>
              <a:ext uri="{FF2B5EF4-FFF2-40B4-BE49-F238E27FC236}">
                <a16:creationId xmlns:a16="http://schemas.microsoft.com/office/drawing/2014/main" id="{6539762B-29C9-8BE0-747C-26284710208F}"/>
              </a:ext>
            </a:extLst>
          </p:cNvPr>
          <p:cNvSpPr txBox="1"/>
          <p:nvPr/>
        </p:nvSpPr>
        <p:spPr>
          <a:xfrm>
            <a:off x="164387" y="5653130"/>
            <a:ext cx="883579" cy="461665"/>
          </a:xfrm>
          <a:prstGeom prst="rect">
            <a:avLst/>
          </a:prstGeom>
          <a:noFill/>
        </p:spPr>
        <p:txBody>
          <a:bodyPr wrap="square" rtlCol="0">
            <a:spAutoFit/>
          </a:bodyPr>
          <a:lstStyle/>
          <a:p>
            <a:r>
              <a:rPr lang="en-IE" sz="1200"/>
              <a:t>Share by # of projects</a:t>
            </a:r>
          </a:p>
        </p:txBody>
      </p:sp>
    </p:spTree>
    <p:extLst>
      <p:ext uri="{BB962C8B-B14F-4D97-AF65-F5344CB8AC3E}">
        <p14:creationId xmlns:p14="http://schemas.microsoft.com/office/powerpoint/2010/main" val="35428899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056A17-BCE2-D8A2-07BE-4B402D4307DD}"/>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04397214-C694-27D8-7BAB-537D48AADE08}"/>
              </a:ext>
            </a:extLst>
          </p:cNvPr>
          <p:cNvSpPr>
            <a:spLocks noGrp="1"/>
          </p:cNvSpPr>
          <p:nvPr>
            <p:ph type="title"/>
          </p:nvPr>
        </p:nvSpPr>
        <p:spPr/>
        <p:txBody>
          <a:bodyPr/>
          <a:lstStyle/>
          <a:p>
            <a:r>
              <a:rPr lang="en-IE"/>
              <a:t>Lessons Learned: Operational Maturity</a:t>
            </a:r>
          </a:p>
        </p:txBody>
      </p:sp>
      <p:graphicFrame>
        <p:nvGraphicFramePr>
          <p:cNvPr id="11" name="Diagram 10">
            <a:extLst>
              <a:ext uri="{FF2B5EF4-FFF2-40B4-BE49-F238E27FC236}">
                <a16:creationId xmlns:a16="http://schemas.microsoft.com/office/drawing/2014/main" id="{EE4961EC-2407-DE2C-7956-8E3E5A14E2B3}"/>
              </a:ext>
            </a:extLst>
          </p:cNvPr>
          <p:cNvGraphicFramePr/>
          <p:nvPr/>
        </p:nvGraphicFramePr>
        <p:xfrm>
          <a:off x="718456" y="1150471"/>
          <a:ext cx="10752933" cy="44393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TextBox 18">
            <a:extLst>
              <a:ext uri="{FF2B5EF4-FFF2-40B4-BE49-F238E27FC236}">
                <a16:creationId xmlns:a16="http://schemas.microsoft.com/office/drawing/2014/main" id="{89F2FEC6-1885-B0FD-F1C6-DCAA3A9563FB}"/>
              </a:ext>
            </a:extLst>
          </p:cNvPr>
          <p:cNvSpPr txBox="1"/>
          <p:nvPr/>
        </p:nvSpPr>
        <p:spPr>
          <a:xfrm>
            <a:off x="1099456" y="5707529"/>
            <a:ext cx="9633858" cy="591124"/>
          </a:xfrm>
          <a:prstGeom prst="rect">
            <a:avLst/>
          </a:prstGeom>
          <a:noFill/>
        </p:spPr>
        <p:txBody>
          <a:bodyPr wrap="square">
            <a:spAutoFit/>
          </a:bodyPr>
          <a:lstStyle/>
          <a:p>
            <a:pPr marL="0" lvl="1" algn="l" defTabSz="755650">
              <a:lnSpc>
                <a:spcPct val="90000"/>
              </a:lnSpc>
              <a:spcBef>
                <a:spcPct val="0"/>
              </a:spcBef>
              <a:spcAft>
                <a:spcPct val="15000"/>
              </a:spcAft>
            </a:pPr>
            <a:r>
              <a:rPr lang="en-US" sz="1800" b="1" kern="1200">
                <a:cs typeface="Calibri" panose="020F0502020204030204" pitchFamily="34" charset="0"/>
              </a:rPr>
              <a:t>Provide contractual evidence:</a:t>
            </a:r>
            <a:r>
              <a:rPr lang="en-US" sz="1800" kern="1200">
                <a:cs typeface="Calibri" panose="020F0502020204030204" pitchFamily="34" charset="0"/>
              </a:rPr>
              <a:t> letters of support, </a:t>
            </a:r>
            <a:r>
              <a:rPr lang="en-US" sz="1800" kern="1200" err="1">
                <a:cs typeface="Calibri" panose="020F0502020204030204" pitchFamily="34" charset="0"/>
              </a:rPr>
              <a:t>MoUs</a:t>
            </a:r>
            <a:r>
              <a:rPr lang="en-US" sz="1800" kern="1200">
                <a:cs typeface="Calibri" panose="020F0502020204030204" pitchFamily="34" charset="0"/>
              </a:rPr>
              <a:t>, indicative terms of agreement for off-take agreements, key suppliers, quotes from vendors, EPC parties</a:t>
            </a:r>
            <a:endParaRPr lang="en-IE" sz="1800" kern="1200"/>
          </a:p>
        </p:txBody>
      </p:sp>
    </p:spTree>
    <p:extLst>
      <p:ext uri="{BB962C8B-B14F-4D97-AF65-F5344CB8AC3E}">
        <p14:creationId xmlns:p14="http://schemas.microsoft.com/office/powerpoint/2010/main" val="19840843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a:extLst>
              <a:ext uri="{FF2B5EF4-FFF2-40B4-BE49-F238E27FC236}">
                <a16:creationId xmlns:a16="http://schemas.microsoft.com/office/drawing/2014/main" id="{5B61F8D7-E438-13F6-D79E-4930BE3A7BCB}"/>
              </a:ext>
            </a:extLst>
          </p:cNvPr>
          <p:cNvSpPr>
            <a:spLocks noGrp="1"/>
          </p:cNvSpPr>
          <p:nvPr>
            <p:ph type="body" idx="1"/>
          </p:nvPr>
        </p:nvSpPr>
        <p:spPr/>
        <p:txBody>
          <a:bodyPr/>
          <a:lstStyle/>
          <a:p>
            <a:endParaRPr lang="en-IE" i="1">
              <a:latin typeface="+mn-lt"/>
            </a:endParaRPr>
          </a:p>
        </p:txBody>
      </p:sp>
      <p:sp>
        <p:nvSpPr>
          <p:cNvPr id="5" name="Title 4">
            <a:extLst>
              <a:ext uri="{FF2B5EF4-FFF2-40B4-BE49-F238E27FC236}">
                <a16:creationId xmlns:a16="http://schemas.microsoft.com/office/drawing/2014/main" id="{97C7B1D2-2B8F-E6B2-AF8D-3C198C6E7305}"/>
              </a:ext>
            </a:extLst>
          </p:cNvPr>
          <p:cNvSpPr>
            <a:spLocks noGrp="1"/>
          </p:cNvSpPr>
          <p:nvPr>
            <p:ph type="ctrTitle"/>
          </p:nvPr>
        </p:nvSpPr>
        <p:spPr/>
        <p:txBody>
          <a:bodyPr/>
          <a:lstStyle/>
          <a:p>
            <a:r>
              <a:rPr lang="en-US"/>
              <a:t>Replicability</a:t>
            </a:r>
            <a:endParaRPr lang="en-IE"/>
          </a:p>
        </p:txBody>
      </p:sp>
    </p:spTree>
    <p:extLst>
      <p:ext uri="{BB962C8B-B14F-4D97-AF65-F5344CB8AC3E}">
        <p14:creationId xmlns:p14="http://schemas.microsoft.com/office/powerpoint/2010/main" val="15441889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5DE75-0872-E810-306A-CF0C7B98E663}"/>
              </a:ext>
            </a:extLst>
          </p:cNvPr>
          <p:cNvSpPr>
            <a:spLocks noGrp="1"/>
          </p:cNvSpPr>
          <p:nvPr>
            <p:ph type="title"/>
          </p:nvPr>
        </p:nvSpPr>
        <p:spPr/>
        <p:txBody>
          <a:bodyPr/>
          <a:lstStyle/>
          <a:p>
            <a:r>
              <a:rPr lang="en-GB"/>
              <a:t>Replicability</a:t>
            </a:r>
            <a:endParaRPr lang="en-IE"/>
          </a:p>
        </p:txBody>
      </p:sp>
      <p:sp>
        <p:nvSpPr>
          <p:cNvPr id="3" name="Text Placeholder 2">
            <a:extLst>
              <a:ext uri="{FF2B5EF4-FFF2-40B4-BE49-F238E27FC236}">
                <a16:creationId xmlns:a16="http://schemas.microsoft.com/office/drawing/2014/main" id="{B045FAE3-D887-8AAC-FBC6-72A93C42CB5E}"/>
              </a:ext>
            </a:extLst>
          </p:cNvPr>
          <p:cNvSpPr>
            <a:spLocks noGrp="1"/>
          </p:cNvSpPr>
          <p:nvPr>
            <p:ph type="body" idx="1"/>
          </p:nvPr>
        </p:nvSpPr>
        <p:spPr/>
        <p:txBody>
          <a:bodyPr/>
          <a:lstStyle/>
          <a:p>
            <a:pPr marL="0" indent="0">
              <a:spcAft>
                <a:spcPts val="600"/>
              </a:spcAft>
              <a:buClr>
                <a:schemeClr val="tx1"/>
              </a:buClr>
              <a:buNone/>
            </a:pPr>
            <a:r>
              <a:rPr lang="en-GB" b="1">
                <a:solidFill>
                  <a:schemeClr val="accent5"/>
                </a:solidFill>
              </a:rPr>
              <a:t>Application form, Part B, sections:</a:t>
            </a:r>
            <a:endParaRPr lang="en-US">
              <a:solidFill>
                <a:schemeClr val="accent5"/>
              </a:solidFill>
            </a:endParaRPr>
          </a:p>
          <a:p>
            <a:pPr>
              <a:spcBef>
                <a:spcPts val="600"/>
              </a:spcBef>
              <a:spcAft>
                <a:spcPts val="600"/>
              </a:spcAft>
              <a:buClr>
                <a:schemeClr val="accent2"/>
              </a:buClr>
            </a:pPr>
            <a:r>
              <a:rPr lang="en-GB" sz="3200"/>
              <a:t>4.1 – Replicability</a:t>
            </a:r>
          </a:p>
          <a:p>
            <a:pPr lvl="1">
              <a:spcAft>
                <a:spcPts val="1200"/>
              </a:spcAft>
              <a:buFont typeface="Courier New" panose="02070309020205020404" pitchFamily="49" charset="0"/>
              <a:buChar char="o"/>
            </a:pPr>
            <a:r>
              <a:rPr lang="en-GB" sz="2400"/>
              <a:t>Replicability in terms of efficiency gains and multiple environmental impacts</a:t>
            </a:r>
          </a:p>
          <a:p>
            <a:pPr lvl="1">
              <a:spcAft>
                <a:spcPts val="1200"/>
              </a:spcAft>
              <a:buFont typeface="Courier New" panose="02070309020205020404" pitchFamily="49" charset="0"/>
              <a:buChar char="o"/>
            </a:pPr>
            <a:r>
              <a:rPr lang="en-GB" b="1"/>
              <a:t>Compliance with DNSH TSC criteria for environmental objectives other than ‘climate change mitigation’</a:t>
            </a:r>
            <a:endParaRPr lang="en-GB" sz="2400"/>
          </a:p>
          <a:p>
            <a:pPr lvl="1">
              <a:spcAft>
                <a:spcPts val="1200"/>
              </a:spcAft>
              <a:buFont typeface="Courier New" panose="02070309020205020404" pitchFamily="49" charset="0"/>
              <a:buChar char="o"/>
            </a:pPr>
            <a:r>
              <a:rPr lang="en-US" sz="2400"/>
              <a:t>Contribution to Europe’s industrial leadership and competitiveness </a:t>
            </a:r>
            <a:endParaRPr lang="en-GB" sz="2400"/>
          </a:p>
          <a:p>
            <a:pPr>
              <a:spcBef>
                <a:spcPts val="600"/>
              </a:spcBef>
              <a:spcAft>
                <a:spcPts val="600"/>
              </a:spcAft>
              <a:buClr>
                <a:schemeClr val="accent2"/>
              </a:buClr>
            </a:pPr>
            <a:r>
              <a:rPr lang="en-GB" sz="3200"/>
              <a:t>4.2 - Knowledge sharing — Communication, dissemination and visibility</a:t>
            </a:r>
          </a:p>
          <a:p>
            <a:endParaRPr lang="en-IE"/>
          </a:p>
        </p:txBody>
      </p:sp>
      <p:sp>
        <p:nvSpPr>
          <p:cNvPr id="210" name="Text Placeholder 5">
            <a:extLst>
              <a:ext uri="{FF2B5EF4-FFF2-40B4-BE49-F238E27FC236}">
                <a16:creationId xmlns:a16="http://schemas.microsoft.com/office/drawing/2014/main" id="{70E226BD-4F12-E371-E4E9-778BEA69A149}"/>
              </a:ext>
            </a:extLst>
          </p:cNvPr>
          <p:cNvSpPr txBox="1">
            <a:spLocks/>
          </p:cNvSpPr>
          <p:nvPr/>
        </p:nvSpPr>
        <p:spPr>
          <a:xfrm>
            <a:off x="2143035" y="1591838"/>
            <a:ext cx="9546201" cy="4421165"/>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a:spcBef>
                <a:spcPts val="600"/>
              </a:spcBef>
              <a:spcAft>
                <a:spcPts val="600"/>
              </a:spcAft>
            </a:pPr>
            <a:endParaRPr lang="en-GB" sz="2400">
              <a:solidFill>
                <a:schemeClr val="tx2"/>
              </a:solidFill>
              <a:ea typeface="+mn-lt"/>
              <a:cs typeface="+mn-lt"/>
            </a:endParaRPr>
          </a:p>
        </p:txBody>
      </p:sp>
      <p:grpSp>
        <p:nvGrpSpPr>
          <p:cNvPr id="5" name="Group 4">
            <a:extLst>
              <a:ext uri="{FF2B5EF4-FFF2-40B4-BE49-F238E27FC236}">
                <a16:creationId xmlns:a16="http://schemas.microsoft.com/office/drawing/2014/main" id="{8DEC9C63-3423-4E59-ABD9-D657C7E6D534}"/>
              </a:ext>
            </a:extLst>
          </p:cNvPr>
          <p:cNvGrpSpPr/>
          <p:nvPr/>
        </p:nvGrpSpPr>
        <p:grpSpPr>
          <a:xfrm>
            <a:off x="91061" y="2697201"/>
            <a:ext cx="1497448" cy="1463598"/>
            <a:chOff x="11280004" y="4800015"/>
            <a:chExt cx="1051017" cy="1042755"/>
          </a:xfrm>
          <a:solidFill>
            <a:schemeClr val="accent4"/>
          </a:solidFill>
        </p:grpSpPr>
        <p:sp>
          <p:nvSpPr>
            <p:cNvPr id="6" name="5-Point Star 8">
              <a:extLst>
                <a:ext uri="{FF2B5EF4-FFF2-40B4-BE49-F238E27FC236}">
                  <a16:creationId xmlns:a16="http://schemas.microsoft.com/office/drawing/2014/main" id="{69ACF5A8-4835-F132-0010-43768C0A96FA}"/>
                </a:ext>
              </a:extLst>
            </p:cNvPr>
            <p:cNvSpPr/>
            <p:nvPr/>
          </p:nvSpPr>
          <p:spPr>
            <a:xfrm>
              <a:off x="11304154" y="4800015"/>
              <a:ext cx="1026867" cy="1042755"/>
            </a:xfrm>
            <a:prstGeom prst="star5">
              <a:avLst/>
            </a:prstGeom>
            <a:solidFill>
              <a:srgbClr val="FFFF00"/>
            </a:solidFill>
            <a:ln>
              <a:solidFill>
                <a:srgbClr val="007573"/>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ndParaRPr>
            </a:p>
          </p:txBody>
        </p:sp>
        <p:sp>
          <p:nvSpPr>
            <p:cNvPr id="8" name="TextBox 7">
              <a:extLst>
                <a:ext uri="{FF2B5EF4-FFF2-40B4-BE49-F238E27FC236}">
                  <a16:creationId xmlns:a16="http://schemas.microsoft.com/office/drawing/2014/main" id="{39DF4F67-63E2-FAD8-82AA-D4DFDBDEB5A5}"/>
                </a:ext>
              </a:extLst>
            </p:cNvPr>
            <p:cNvSpPr txBox="1"/>
            <p:nvPr/>
          </p:nvSpPr>
          <p:spPr>
            <a:xfrm>
              <a:off x="11280004" y="5181050"/>
              <a:ext cx="1026867" cy="280287"/>
            </a:xfrm>
            <a:prstGeom prst="rect">
              <a:avLst/>
            </a:prstGeom>
            <a:noFill/>
            <a:ln>
              <a:noFill/>
            </a:ln>
          </p:spPr>
          <p:txBody>
            <a:bodyPr wrap="square" lIns="91440" tIns="45720" rIns="91440" bIns="45720" rtlCol="0" anchor="t">
              <a:spAutoFit/>
            </a:bodyPr>
            <a:lstStyle/>
            <a:p>
              <a:pPr marL="0" marR="0" lvl="0" indent="0" algn="ctr" defTabSz="914400">
                <a:lnSpc>
                  <a:spcPct val="100000"/>
                </a:lnSpc>
                <a:spcBef>
                  <a:spcPts val="0"/>
                </a:spcBef>
                <a:spcAft>
                  <a:spcPts val="0"/>
                </a:spcAft>
                <a:buNone/>
                <a:tabLst/>
                <a:defRPr/>
              </a:pPr>
              <a:r>
                <a:rPr lang="en-GB" sz="2000" b="1">
                  <a:cs typeface="Arial"/>
                </a:rPr>
                <a:t>Updated</a:t>
              </a:r>
            </a:p>
          </p:txBody>
        </p:sp>
      </p:grpSp>
    </p:spTree>
    <p:extLst>
      <p:ext uri="{BB962C8B-B14F-4D97-AF65-F5344CB8AC3E}">
        <p14:creationId xmlns:p14="http://schemas.microsoft.com/office/powerpoint/2010/main" val="5859870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lvl="0"/>
            <a:r>
              <a:rPr lang="en-GB"/>
              <a:t>Efficiency gains and environmental impacts</a:t>
            </a:r>
          </a:p>
        </p:txBody>
      </p:sp>
      <p:sp>
        <p:nvSpPr>
          <p:cNvPr id="18" name="Content Placeholder 1">
            <a:extLst>
              <a:ext uri="{FF2B5EF4-FFF2-40B4-BE49-F238E27FC236}">
                <a16:creationId xmlns:a16="http://schemas.microsoft.com/office/drawing/2014/main" id="{8FFBA152-033B-DC64-D78C-60D3BD701BEB}"/>
              </a:ext>
            </a:extLst>
          </p:cNvPr>
          <p:cNvSpPr>
            <a:spLocks noGrp="1"/>
          </p:cNvSpPr>
          <p:nvPr>
            <p:ph type="body" idx="1"/>
          </p:nvPr>
        </p:nvSpPr>
        <p:spPr/>
        <p:txBody>
          <a:bodyPr/>
          <a:lstStyle/>
          <a:p>
            <a:r>
              <a:rPr lang="en-GB" sz="2800"/>
              <a:t>Explain how the project addresses possible resource constraints through: </a:t>
            </a:r>
          </a:p>
          <a:p>
            <a:pPr lvl="1">
              <a:buFont typeface="Courier New" panose="02070309020205020404" pitchFamily="49" charset="0"/>
              <a:buChar char="o"/>
            </a:pPr>
            <a:r>
              <a:rPr lang="en-GB"/>
              <a:t>efficient use of resources</a:t>
            </a:r>
          </a:p>
          <a:p>
            <a:pPr lvl="1">
              <a:buFont typeface="Courier New" panose="02070309020205020404" pitchFamily="49" charset="0"/>
              <a:buChar char="o"/>
            </a:pPr>
            <a:r>
              <a:rPr lang="en-GB"/>
              <a:t>reduction in consumption of critical raw materials</a:t>
            </a:r>
          </a:p>
          <a:p>
            <a:pPr lvl="1">
              <a:buFont typeface="Courier New" panose="02070309020205020404" pitchFamily="49" charset="0"/>
              <a:buChar char="o"/>
            </a:pPr>
            <a:r>
              <a:rPr lang="en-GB"/>
              <a:t>sustainable biomass and other scarce resources</a:t>
            </a:r>
          </a:p>
          <a:p>
            <a:pPr lvl="1">
              <a:buFont typeface="Courier New" panose="02070309020205020404" pitchFamily="49" charset="0"/>
              <a:buChar char="o"/>
            </a:pPr>
            <a:r>
              <a:rPr lang="en-GB"/>
              <a:t>or other ways to address resource constraints in terms of efficiency, circularity, recycling and recyclability of such resources</a:t>
            </a:r>
          </a:p>
          <a:p>
            <a:pPr marL="558800" lvl="1" indent="0">
              <a:buNone/>
            </a:pPr>
            <a:endParaRPr lang="en-GB"/>
          </a:p>
          <a:p>
            <a:r>
              <a:rPr lang="en-GB" sz="2800"/>
              <a:t>Describe the potential or the proposed solution to address multiple environmental impacts </a:t>
            </a:r>
            <a:r>
              <a:rPr lang="it-IT" sz="2800"/>
              <a:t>(</a:t>
            </a:r>
            <a:r>
              <a:rPr lang="en-GB" sz="2800"/>
              <a:t>for example, increasing biodiversity protection, reducing land, air and water pollution)</a:t>
            </a:r>
          </a:p>
          <a:p>
            <a:endParaRPr lang="en-GB"/>
          </a:p>
        </p:txBody>
      </p:sp>
      <p:sp>
        <p:nvSpPr>
          <p:cNvPr id="5" name="Title 2">
            <a:extLst>
              <a:ext uri="{FF2B5EF4-FFF2-40B4-BE49-F238E27FC236}">
                <a16:creationId xmlns:a16="http://schemas.microsoft.com/office/drawing/2014/main" id="{BD8BCA76-F6BA-9E44-AAF6-35050FBA5B76}"/>
              </a:ext>
            </a:extLst>
          </p:cNvPr>
          <p:cNvSpPr txBox="1">
            <a:spLocks/>
          </p:cNvSpPr>
          <p:nvPr/>
        </p:nvSpPr>
        <p:spPr>
          <a:xfrm>
            <a:off x="1043610" y="337089"/>
            <a:ext cx="10515600" cy="782357"/>
          </a:xfrm>
          <a:prstGeom prst="rect">
            <a:avLst/>
          </a:prstGeom>
        </p:spPr>
        <p:txBody>
          <a:bodyPr vert="horz" lIns="91440" tIns="45720" rIns="91440" bIns="0" rtlCol="0" anchor="t"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000" b="0" i="0" u="none" strike="noStrike" kern="1200" cap="none" spc="0" normalizeH="0" baseline="0" noProof="0">
              <a:ln>
                <a:noFill/>
              </a:ln>
              <a:effectLst/>
              <a:uLnTx/>
              <a:uFillTx/>
              <a:latin typeface="Arial"/>
              <a:ea typeface="+mj-ea"/>
              <a:cs typeface="+mj-cs"/>
            </a:endParaRPr>
          </a:p>
        </p:txBody>
      </p:sp>
    </p:spTree>
    <p:extLst>
      <p:ext uri="{BB962C8B-B14F-4D97-AF65-F5344CB8AC3E}">
        <p14:creationId xmlns:p14="http://schemas.microsoft.com/office/powerpoint/2010/main" val="8899650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617094-D74B-641B-9F4C-6FDB3FEE5F66}"/>
              </a:ext>
            </a:extLst>
          </p:cNvPr>
          <p:cNvSpPr>
            <a:spLocks noGrp="1"/>
          </p:cNvSpPr>
          <p:nvPr>
            <p:ph type="title"/>
          </p:nvPr>
        </p:nvSpPr>
        <p:spPr/>
        <p:txBody>
          <a:bodyPr/>
          <a:lstStyle/>
          <a:p>
            <a:r>
              <a:rPr lang="en-GB" sz="3200"/>
              <a:t>Compliance with DNSH TSC criteria for environmental objectives other than ‘climate change mitigation’</a:t>
            </a:r>
            <a:endParaRPr lang="en-IE" sz="3200"/>
          </a:p>
        </p:txBody>
      </p:sp>
      <p:sp>
        <p:nvSpPr>
          <p:cNvPr id="3" name="Text Placeholder 2">
            <a:extLst>
              <a:ext uri="{FF2B5EF4-FFF2-40B4-BE49-F238E27FC236}">
                <a16:creationId xmlns:a16="http://schemas.microsoft.com/office/drawing/2014/main" id="{0B744392-D77B-0E60-F84C-E49C7629CF19}"/>
              </a:ext>
            </a:extLst>
          </p:cNvPr>
          <p:cNvSpPr>
            <a:spLocks noGrp="1"/>
          </p:cNvSpPr>
          <p:nvPr>
            <p:ph type="body" idx="1"/>
          </p:nvPr>
        </p:nvSpPr>
        <p:spPr>
          <a:xfrm>
            <a:off x="856989" y="1566970"/>
            <a:ext cx="10512427" cy="4480709"/>
          </a:xfrm>
        </p:spPr>
        <p:txBody>
          <a:bodyPr/>
          <a:lstStyle/>
          <a:p>
            <a:r>
              <a:rPr lang="en-GB"/>
              <a:t>Explain how compliance with the ‘do no significant harm’ technical screening criteria (TSC) set out in Annex II to Delegated Regulations 2021/2139 and/or 2023/2486 will be ensured for the environmental objectives other than ‘climate change mitigation’ and provide an outline of the plan how these criteria will be fulfilled (see Annex 4 of the Call document)</a:t>
            </a:r>
          </a:p>
          <a:p>
            <a:endParaRPr lang="en-IE"/>
          </a:p>
          <a:p>
            <a:r>
              <a:rPr lang="en-IE" b="1"/>
              <a:t>Note:</a:t>
            </a:r>
            <a:r>
              <a:rPr lang="en-IE"/>
              <a:t> Compliance with the objective </a:t>
            </a:r>
            <a:r>
              <a:rPr lang="en-GB"/>
              <a:t>‘climate change mitigation’ must be described in section 2.3 in part B</a:t>
            </a:r>
            <a:endParaRPr lang="en-IE"/>
          </a:p>
        </p:txBody>
      </p:sp>
      <p:grpSp>
        <p:nvGrpSpPr>
          <p:cNvPr id="5" name="Group 4">
            <a:extLst>
              <a:ext uri="{FF2B5EF4-FFF2-40B4-BE49-F238E27FC236}">
                <a16:creationId xmlns:a16="http://schemas.microsoft.com/office/drawing/2014/main" id="{D3BBB975-5F27-0D81-7823-CE63B6905B46}"/>
              </a:ext>
            </a:extLst>
          </p:cNvPr>
          <p:cNvGrpSpPr/>
          <p:nvPr/>
        </p:nvGrpSpPr>
        <p:grpSpPr>
          <a:xfrm>
            <a:off x="10603488" y="0"/>
            <a:ext cx="1497448" cy="1463598"/>
            <a:chOff x="11280004" y="4800015"/>
            <a:chExt cx="1051017" cy="1042755"/>
          </a:xfrm>
          <a:solidFill>
            <a:schemeClr val="accent4"/>
          </a:solidFill>
        </p:grpSpPr>
        <p:sp>
          <p:nvSpPr>
            <p:cNvPr id="6" name="5-Point Star 8">
              <a:extLst>
                <a:ext uri="{FF2B5EF4-FFF2-40B4-BE49-F238E27FC236}">
                  <a16:creationId xmlns:a16="http://schemas.microsoft.com/office/drawing/2014/main" id="{06ACCCAA-1847-9044-CFD4-FD4EEDCF4422}"/>
                </a:ext>
              </a:extLst>
            </p:cNvPr>
            <p:cNvSpPr/>
            <p:nvPr/>
          </p:nvSpPr>
          <p:spPr>
            <a:xfrm>
              <a:off x="11304154" y="4800015"/>
              <a:ext cx="1026867" cy="1042755"/>
            </a:xfrm>
            <a:prstGeom prst="star5">
              <a:avLst/>
            </a:prstGeom>
            <a:solidFill>
              <a:srgbClr val="FFFF00"/>
            </a:solidFill>
            <a:ln>
              <a:solidFill>
                <a:srgbClr val="007573"/>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endParaRPr>
            </a:p>
          </p:txBody>
        </p:sp>
        <p:sp>
          <p:nvSpPr>
            <p:cNvPr id="7" name="TextBox 6">
              <a:extLst>
                <a:ext uri="{FF2B5EF4-FFF2-40B4-BE49-F238E27FC236}">
                  <a16:creationId xmlns:a16="http://schemas.microsoft.com/office/drawing/2014/main" id="{EE47A5C3-EC38-9110-8060-7D5C50D6E4C9}"/>
                </a:ext>
              </a:extLst>
            </p:cNvPr>
            <p:cNvSpPr txBox="1"/>
            <p:nvPr/>
          </p:nvSpPr>
          <p:spPr>
            <a:xfrm>
              <a:off x="11280004" y="5181050"/>
              <a:ext cx="1026867" cy="280287"/>
            </a:xfrm>
            <a:prstGeom prst="rect">
              <a:avLst/>
            </a:prstGeom>
            <a:noFill/>
            <a:ln>
              <a:noFill/>
            </a:ln>
          </p:spPr>
          <p:txBody>
            <a:bodyPr wrap="square" lIns="91440" tIns="45720" rIns="91440" bIns="45720" rtlCol="0" anchor="t">
              <a:spAutoFit/>
            </a:bodyPr>
            <a:lstStyle/>
            <a:p>
              <a:pPr marL="0" marR="0" lvl="0" indent="0" algn="ctr" defTabSz="914400">
                <a:lnSpc>
                  <a:spcPct val="100000"/>
                </a:lnSpc>
                <a:spcBef>
                  <a:spcPts val="0"/>
                </a:spcBef>
                <a:spcAft>
                  <a:spcPts val="0"/>
                </a:spcAft>
                <a:buNone/>
                <a:tabLst/>
                <a:defRPr/>
              </a:pPr>
              <a:r>
                <a:rPr lang="en-GB" sz="2000" b="1">
                  <a:cs typeface="Arial"/>
                </a:rPr>
                <a:t>Updated</a:t>
              </a:r>
            </a:p>
          </p:txBody>
        </p:sp>
      </p:grpSp>
    </p:spTree>
    <p:extLst>
      <p:ext uri="{BB962C8B-B14F-4D97-AF65-F5344CB8AC3E}">
        <p14:creationId xmlns:p14="http://schemas.microsoft.com/office/powerpoint/2010/main" val="39885128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a:t>Contribution to Europe’s industrial leadership and competitiveness </a:t>
            </a:r>
            <a:endParaRPr lang="en-IE" sz="3600"/>
          </a:p>
        </p:txBody>
      </p:sp>
      <p:sp>
        <p:nvSpPr>
          <p:cNvPr id="18" name="Content Placeholder 1">
            <a:extLst>
              <a:ext uri="{FF2B5EF4-FFF2-40B4-BE49-F238E27FC236}">
                <a16:creationId xmlns:a16="http://schemas.microsoft.com/office/drawing/2014/main" id="{0F1A4B50-E634-0460-760E-1BB96BBC316A}"/>
              </a:ext>
            </a:extLst>
          </p:cNvPr>
          <p:cNvSpPr>
            <a:spLocks noGrp="1"/>
          </p:cNvSpPr>
          <p:nvPr>
            <p:ph type="body" idx="1"/>
          </p:nvPr>
        </p:nvSpPr>
        <p:spPr>
          <a:xfrm>
            <a:off x="839787" y="1469844"/>
            <a:ext cx="10512427" cy="4480709"/>
          </a:xfrm>
        </p:spPr>
        <p:txBody>
          <a:bodyPr/>
          <a:lstStyle/>
          <a:p>
            <a:pPr>
              <a:spcAft>
                <a:spcPts val="1200"/>
              </a:spcAft>
            </a:pPr>
            <a:r>
              <a:rPr lang="en-GB" sz="2800"/>
              <a:t>Contribution to new industrial ecosystems (e.g.: clusters, working with the European suppliers) and/or integration with strategic energy infrastructure (e.g.: projects connected to PCIs)</a:t>
            </a:r>
          </a:p>
          <a:p>
            <a:pPr>
              <a:spcAft>
                <a:spcPts val="1200"/>
              </a:spcAft>
            </a:pPr>
            <a:r>
              <a:rPr lang="en-IE" sz="2800"/>
              <a:t>Building the European know-how: c</a:t>
            </a:r>
            <a:r>
              <a:rPr lang="en-US" sz="2800" err="1"/>
              <a:t>reation</a:t>
            </a:r>
            <a:r>
              <a:rPr lang="en-US" sz="2800"/>
              <a:t> and retention of intellectual property (IP) and technologies within the EU/EEA; cooperation with EU/EEA-based universities, research institutions and industry actors, capacity-building activities (e.g., trainings), knowledge sharing plan outline, demonstrated efforts on due diligence on the supply chain. </a:t>
            </a:r>
            <a:endParaRPr lang="en-GB" strike="sngStrike"/>
          </a:p>
        </p:txBody>
      </p:sp>
      <p:sp>
        <p:nvSpPr>
          <p:cNvPr id="5" name="Title 2">
            <a:extLst>
              <a:ext uri="{FF2B5EF4-FFF2-40B4-BE49-F238E27FC236}">
                <a16:creationId xmlns:a16="http://schemas.microsoft.com/office/drawing/2014/main" id="{BD8BCA76-F6BA-9E44-AAF6-35050FBA5B76}"/>
              </a:ext>
            </a:extLst>
          </p:cNvPr>
          <p:cNvSpPr txBox="1">
            <a:spLocks/>
          </p:cNvSpPr>
          <p:nvPr/>
        </p:nvSpPr>
        <p:spPr>
          <a:xfrm>
            <a:off x="1043610" y="337089"/>
            <a:ext cx="10515600" cy="782357"/>
          </a:xfrm>
          <a:prstGeom prst="rect">
            <a:avLst/>
          </a:prstGeom>
        </p:spPr>
        <p:txBody>
          <a:bodyPr vert="horz" lIns="91440" tIns="45720" rIns="91440" bIns="0" rtlCol="0" anchor="t"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000" b="0" i="0" u="none" strike="noStrike" kern="1200" cap="none" spc="0" normalizeH="0" baseline="0" noProof="0">
              <a:ln>
                <a:noFill/>
              </a:ln>
              <a:effectLst/>
              <a:uLnTx/>
              <a:uFillTx/>
              <a:latin typeface="Arial"/>
              <a:ea typeface="+mj-ea"/>
              <a:cs typeface="+mj-cs"/>
            </a:endParaRPr>
          </a:p>
        </p:txBody>
      </p:sp>
    </p:spTree>
    <p:extLst>
      <p:ext uri="{BB962C8B-B14F-4D97-AF65-F5344CB8AC3E}">
        <p14:creationId xmlns:p14="http://schemas.microsoft.com/office/powerpoint/2010/main" val="13310113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a:t>Contribution to Europe’s industrial leadership and competitiveness </a:t>
            </a:r>
            <a:endParaRPr lang="en-IE" sz="3600"/>
          </a:p>
        </p:txBody>
      </p:sp>
      <p:sp>
        <p:nvSpPr>
          <p:cNvPr id="18" name="Content Placeholder 1">
            <a:extLst>
              <a:ext uri="{FF2B5EF4-FFF2-40B4-BE49-F238E27FC236}">
                <a16:creationId xmlns:a16="http://schemas.microsoft.com/office/drawing/2014/main" id="{0F1A4B50-E634-0460-760E-1BB96BBC316A}"/>
              </a:ext>
            </a:extLst>
          </p:cNvPr>
          <p:cNvSpPr>
            <a:spLocks noGrp="1"/>
          </p:cNvSpPr>
          <p:nvPr>
            <p:ph type="body" idx="1"/>
          </p:nvPr>
        </p:nvSpPr>
        <p:spPr/>
        <p:txBody>
          <a:bodyPr/>
          <a:lstStyle/>
          <a:p>
            <a:pPr>
              <a:spcAft>
                <a:spcPts val="1200"/>
              </a:spcAft>
            </a:pPr>
            <a:r>
              <a:rPr lang="en-US" sz="2800"/>
              <a:t>Where relevant:</a:t>
            </a:r>
          </a:p>
          <a:p>
            <a:pPr lvl="1">
              <a:spcAft>
                <a:spcPts val="1200"/>
              </a:spcAft>
            </a:pPr>
            <a:r>
              <a:rPr lang="en-US"/>
              <a:t>mitigating critical dependencies and diversifying the sourcing of critical raw materials; </a:t>
            </a:r>
          </a:p>
          <a:p>
            <a:pPr lvl="1">
              <a:spcAft>
                <a:spcPts val="1200"/>
              </a:spcAft>
            </a:pPr>
            <a:r>
              <a:rPr lang="en-US"/>
              <a:t>mitigating critical dependencies on final products or their main specific components from the third countries on which the EU has an identified dependency as identified in the Commission Communication (C/2025/3236) linked to the Net Zero Industry Act.</a:t>
            </a:r>
            <a:endParaRPr lang="en-GB" strike="sngStrike"/>
          </a:p>
          <a:p>
            <a:r>
              <a:rPr lang="en-GB" sz="2800"/>
              <a:t>For maritime sector projects, ability to strengthen the EU’s maritime transport value chain, including port activities, increased competitiveness and job creation in the EU maritime sector, demonstrated coordination on the development of Green Corridors (see Glossary in call text)</a:t>
            </a:r>
          </a:p>
          <a:p>
            <a:endParaRPr lang="en-GB"/>
          </a:p>
        </p:txBody>
      </p:sp>
      <p:sp>
        <p:nvSpPr>
          <p:cNvPr id="5" name="Title 2">
            <a:extLst>
              <a:ext uri="{FF2B5EF4-FFF2-40B4-BE49-F238E27FC236}">
                <a16:creationId xmlns:a16="http://schemas.microsoft.com/office/drawing/2014/main" id="{BD8BCA76-F6BA-9E44-AAF6-35050FBA5B76}"/>
              </a:ext>
            </a:extLst>
          </p:cNvPr>
          <p:cNvSpPr txBox="1">
            <a:spLocks/>
          </p:cNvSpPr>
          <p:nvPr/>
        </p:nvSpPr>
        <p:spPr>
          <a:xfrm>
            <a:off x="1043610" y="337089"/>
            <a:ext cx="10515600" cy="782357"/>
          </a:xfrm>
          <a:prstGeom prst="rect">
            <a:avLst/>
          </a:prstGeom>
        </p:spPr>
        <p:txBody>
          <a:bodyPr vert="horz" lIns="91440" tIns="45720" rIns="91440" bIns="0" rtlCol="0" anchor="t"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000" b="0" i="0" u="none" strike="noStrike" kern="1200" cap="none" spc="0" normalizeH="0" baseline="0" noProof="0">
              <a:ln>
                <a:noFill/>
              </a:ln>
              <a:effectLst/>
              <a:uLnTx/>
              <a:uFillTx/>
              <a:latin typeface="Arial"/>
              <a:ea typeface="+mj-ea"/>
              <a:cs typeface="+mj-cs"/>
            </a:endParaRPr>
          </a:p>
        </p:txBody>
      </p:sp>
    </p:spTree>
    <p:extLst>
      <p:ext uri="{BB962C8B-B14F-4D97-AF65-F5344CB8AC3E}">
        <p14:creationId xmlns:p14="http://schemas.microsoft.com/office/powerpoint/2010/main" val="49040293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wrap="square" anchor="ctr">
            <a:noAutofit/>
          </a:bodyPr>
          <a:lstStyle/>
          <a:p>
            <a:r>
              <a:rPr lang="en-US"/>
              <a:t>Knowledge sharing</a:t>
            </a:r>
            <a:br>
              <a:rPr lang="en-US"/>
            </a:br>
            <a:r>
              <a:rPr lang="en-US"/>
              <a:t>Communication, dissemination and visibility</a:t>
            </a:r>
            <a:endParaRPr lang="en-IE"/>
          </a:p>
        </p:txBody>
      </p:sp>
      <p:sp>
        <p:nvSpPr>
          <p:cNvPr id="2" name="Text Placeholder 1">
            <a:extLst>
              <a:ext uri="{FF2B5EF4-FFF2-40B4-BE49-F238E27FC236}">
                <a16:creationId xmlns:a16="http://schemas.microsoft.com/office/drawing/2014/main" id="{A6A94138-313C-F83A-ED7B-A3D3B9233E3B}"/>
              </a:ext>
            </a:extLst>
          </p:cNvPr>
          <p:cNvSpPr>
            <a:spLocks noGrp="1"/>
          </p:cNvSpPr>
          <p:nvPr>
            <p:ph type="body" idx="1"/>
          </p:nvPr>
        </p:nvSpPr>
        <p:spPr/>
        <p:txBody>
          <a:bodyPr/>
          <a:lstStyle/>
          <a:p>
            <a:endParaRPr lang="en-IE"/>
          </a:p>
        </p:txBody>
      </p:sp>
      <p:sp>
        <p:nvSpPr>
          <p:cNvPr id="3" name="Text Placeholder 2">
            <a:extLst>
              <a:ext uri="{FF2B5EF4-FFF2-40B4-BE49-F238E27FC236}">
                <a16:creationId xmlns:a16="http://schemas.microsoft.com/office/drawing/2014/main" id="{B4EF3D1A-F4B3-04FF-C830-09C47AA15003}"/>
              </a:ext>
            </a:extLst>
          </p:cNvPr>
          <p:cNvSpPr>
            <a:spLocks noGrp="1"/>
          </p:cNvSpPr>
          <p:nvPr>
            <p:ph type="body" sz="quarter" idx="10"/>
          </p:nvPr>
        </p:nvSpPr>
        <p:spPr/>
        <p:txBody>
          <a:bodyPr/>
          <a:lstStyle/>
          <a:p>
            <a:endParaRPr lang="en-IE"/>
          </a:p>
        </p:txBody>
      </p:sp>
      <p:graphicFrame>
        <p:nvGraphicFramePr>
          <p:cNvPr id="9" name="Text Placeholder 3">
            <a:extLst>
              <a:ext uri="{FF2B5EF4-FFF2-40B4-BE49-F238E27FC236}">
                <a16:creationId xmlns:a16="http://schemas.microsoft.com/office/drawing/2014/main" id="{9938CB9B-E802-21A9-E91F-F399697F407E}"/>
              </a:ext>
            </a:extLst>
          </p:cNvPr>
          <p:cNvGraphicFramePr/>
          <p:nvPr/>
        </p:nvGraphicFramePr>
        <p:xfrm>
          <a:off x="839788" y="1305439"/>
          <a:ext cx="10512426" cy="47563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285865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3183" y="268533"/>
            <a:ext cx="10512426" cy="836613"/>
          </a:xfrm>
        </p:spPr>
        <p:txBody>
          <a:bodyPr/>
          <a:lstStyle/>
          <a:p>
            <a:r>
              <a:rPr lang="en-US" sz="3600"/>
              <a:t>Guidance for Completing the Knowledge Sharing Section</a:t>
            </a:r>
            <a:endParaRPr lang="en-IE" sz="3600"/>
          </a:p>
        </p:txBody>
      </p:sp>
      <p:sp>
        <p:nvSpPr>
          <p:cNvPr id="18" name="Content Placeholder 1">
            <a:extLst>
              <a:ext uri="{FF2B5EF4-FFF2-40B4-BE49-F238E27FC236}">
                <a16:creationId xmlns:a16="http://schemas.microsoft.com/office/drawing/2014/main" id="{7968B9B9-1D4E-22CA-084C-B13C9959F5CD}"/>
              </a:ext>
            </a:extLst>
          </p:cNvPr>
          <p:cNvSpPr>
            <a:spLocks noGrp="1"/>
          </p:cNvSpPr>
          <p:nvPr>
            <p:ph type="body" idx="1"/>
          </p:nvPr>
        </p:nvSpPr>
        <p:spPr>
          <a:xfrm>
            <a:off x="702625" y="1272540"/>
            <a:ext cx="10512427" cy="4972812"/>
          </a:xfrm>
        </p:spPr>
        <p:txBody>
          <a:bodyPr/>
          <a:lstStyle/>
          <a:p>
            <a:pPr marL="76200" indent="0" algn="just">
              <a:buNone/>
            </a:pPr>
            <a:r>
              <a:rPr lang="en-US" b="1">
                <a:solidFill>
                  <a:schemeClr val="accent5"/>
                </a:solidFill>
                <a:cs typeface="Arial"/>
              </a:rPr>
              <a:t>Check thoroughly Call text Annex 2</a:t>
            </a:r>
            <a:endParaRPr lang="en-US" sz="2400" b="1">
              <a:solidFill>
                <a:schemeClr val="accent5"/>
              </a:solidFill>
              <a:cs typeface="Arial"/>
            </a:endParaRPr>
          </a:p>
          <a:p>
            <a:pPr algn="just"/>
            <a:r>
              <a:rPr lang="en-US" sz="2000">
                <a:latin typeface="EC Square Sans Pro"/>
                <a:cs typeface="Arial"/>
              </a:rPr>
              <a:t>Outline activities, content, tools, channels and target groups for knowledge-sharing that go beyond the mandatory knowledge-sharing requirements (such as reporting and participation in knowledge-sharing events </a:t>
            </a:r>
            <a:r>
              <a:rPr lang="en-US" sz="2000" err="1">
                <a:latin typeface="EC Square Sans Pro"/>
                <a:cs typeface="Arial"/>
              </a:rPr>
              <a:t>organised</a:t>
            </a:r>
            <a:r>
              <a:rPr lang="en-US" sz="2000">
                <a:latin typeface="EC Square Sans Pro"/>
                <a:cs typeface="Arial"/>
              </a:rPr>
              <a:t> by the granting authority). For example:</a:t>
            </a:r>
          </a:p>
          <a:p>
            <a:pPr marL="827405" lvl="1" algn="just">
              <a:buFont typeface="Courier New" panose="02070309020205020404" pitchFamily="49" charset="0"/>
              <a:buChar char="o"/>
            </a:pPr>
            <a:r>
              <a:rPr lang="en-US" sz="1600">
                <a:latin typeface="EC Square Sans Pro"/>
              </a:rPr>
              <a:t>participation and </a:t>
            </a:r>
            <a:r>
              <a:rPr lang="en-US" sz="1600" err="1">
                <a:latin typeface="EC Square Sans Pro"/>
              </a:rPr>
              <a:t>organisation</a:t>
            </a:r>
            <a:r>
              <a:rPr lang="en-US" sz="1600">
                <a:latin typeface="EC Square Sans Pro"/>
              </a:rPr>
              <a:t> of technical and scientific events, trainings, lectures</a:t>
            </a:r>
          </a:p>
          <a:p>
            <a:pPr marL="827405" lvl="1" algn="just">
              <a:buFont typeface="Courier New" panose="02070309020205020404" pitchFamily="49" charset="0"/>
              <a:buChar char="o"/>
            </a:pPr>
            <a:r>
              <a:rPr lang="en-US" sz="1600">
                <a:latin typeface="EC Square Sans Pro"/>
              </a:rPr>
              <a:t>participation in working groups and discussion fora </a:t>
            </a:r>
          </a:p>
          <a:p>
            <a:pPr marL="827405" lvl="1" algn="just">
              <a:buFont typeface="Courier New" panose="02070309020205020404" pitchFamily="49" charset="0"/>
              <a:buChar char="o"/>
            </a:pPr>
            <a:r>
              <a:rPr lang="en-US" sz="1600" err="1">
                <a:latin typeface="EC Square Sans Pro"/>
              </a:rPr>
              <a:t>organisation</a:t>
            </a:r>
            <a:r>
              <a:rPr lang="en-US" sz="1600">
                <a:latin typeface="EC Square Sans Pro"/>
              </a:rPr>
              <a:t> of site visits, construction of a visitors </a:t>
            </a:r>
            <a:r>
              <a:rPr lang="en-US" sz="1600" err="1">
                <a:latin typeface="EC Square Sans Pro"/>
              </a:rPr>
              <a:t>centre</a:t>
            </a:r>
            <a:r>
              <a:rPr lang="en-US" sz="1600">
                <a:latin typeface="EC Square Sans Pro"/>
              </a:rPr>
              <a:t>, etc.</a:t>
            </a:r>
            <a:endParaRPr lang="en-US" sz="1600">
              <a:latin typeface="EC Square Sans Pro"/>
              <a:cs typeface="Arial"/>
            </a:endParaRPr>
          </a:p>
          <a:p>
            <a:pPr algn="just"/>
            <a:r>
              <a:rPr lang="en-US" sz="2000">
                <a:cs typeface="Arial"/>
              </a:rPr>
              <a:t>Describe how the visibility of EU funding will be ensured</a:t>
            </a:r>
          </a:p>
          <a:p>
            <a:pPr algn="just"/>
            <a:r>
              <a:rPr lang="en-GB" sz="2000">
                <a:latin typeface="EC Square Sans Pro"/>
              </a:rPr>
              <a:t>Quality, soundness and reliability of the information should be provided</a:t>
            </a:r>
          </a:p>
          <a:p>
            <a:pPr marL="76200" indent="0" algn="just">
              <a:buNone/>
            </a:pPr>
            <a:endParaRPr lang="en-GB" sz="2400"/>
          </a:p>
          <a:p>
            <a:pPr marL="76200" indent="0" algn="just">
              <a:buNone/>
            </a:pPr>
            <a:r>
              <a:rPr lang="en-US" sz="2400" b="1">
                <a:solidFill>
                  <a:schemeClr val="accent5"/>
                </a:solidFill>
                <a:cs typeface="Arial"/>
              </a:rPr>
              <a:t>NOTE</a:t>
            </a:r>
            <a:r>
              <a:rPr lang="en-US" sz="2400">
                <a:solidFill>
                  <a:schemeClr val="accent5"/>
                </a:solidFill>
                <a:cs typeface="Arial"/>
              </a:rPr>
              <a:t>: </a:t>
            </a:r>
          </a:p>
          <a:p>
            <a:pPr marL="533400" indent="-457200" algn="just">
              <a:buAutoNum type="arabicPeriod"/>
            </a:pPr>
            <a:r>
              <a:rPr lang="en-US" sz="1800" i="1">
                <a:latin typeface="EC Square Sans Pro"/>
                <a:cs typeface="Arial"/>
              </a:rPr>
              <a:t>For successful projects, a detailed knowledge sharing plan has to be provided as deliverable in month 1 (see section 10 of the Call document)</a:t>
            </a:r>
          </a:p>
          <a:p>
            <a:pPr marL="533400" indent="-457200" algn="just">
              <a:buFont typeface="Arial" panose="020B0604020202020204" pitchFamily="34" charset="0"/>
              <a:buAutoNum type="arabicPeriod"/>
            </a:pPr>
            <a:r>
              <a:rPr lang="en-US" sz="1800" i="1"/>
              <a:t>Please refer to the “</a:t>
            </a:r>
            <a:r>
              <a:rPr lang="en-US" sz="1800" b="1" i="1"/>
              <a:t>Knowledge Sharing report template</a:t>
            </a:r>
            <a:r>
              <a:rPr lang="en-US" sz="1800" i="1"/>
              <a:t>” available on the Funding &amp; Tenders portal </a:t>
            </a:r>
            <a:r>
              <a:rPr lang="en-US" sz="1800" b="1" i="1"/>
              <a:t>for information only at submission stage</a:t>
            </a:r>
            <a:r>
              <a:rPr lang="en-US" sz="1800" i="1"/>
              <a:t> to better understand the information to be provided during project implementation </a:t>
            </a:r>
          </a:p>
          <a:p>
            <a:pPr marL="533400" indent="-457200" algn="just">
              <a:buAutoNum type="arabicPeriod"/>
            </a:pPr>
            <a:endParaRPr lang="en-US" sz="2400">
              <a:cs typeface="Arial"/>
            </a:endParaRPr>
          </a:p>
          <a:p>
            <a:pPr marL="88900" lvl="1" indent="0">
              <a:buNone/>
            </a:pPr>
            <a:endParaRPr lang="en-GB" sz="2800"/>
          </a:p>
          <a:p>
            <a:pPr marL="533400" lvl="1" indent="0">
              <a:buNone/>
            </a:pPr>
            <a:endParaRPr lang="en-GB" sz="1800"/>
          </a:p>
        </p:txBody>
      </p:sp>
      <p:sp>
        <p:nvSpPr>
          <p:cNvPr id="5" name="Title 2">
            <a:extLst>
              <a:ext uri="{FF2B5EF4-FFF2-40B4-BE49-F238E27FC236}">
                <a16:creationId xmlns:a16="http://schemas.microsoft.com/office/drawing/2014/main" id="{BD8BCA76-F6BA-9E44-AAF6-35050FBA5B76}"/>
              </a:ext>
            </a:extLst>
          </p:cNvPr>
          <p:cNvSpPr txBox="1">
            <a:spLocks/>
          </p:cNvSpPr>
          <p:nvPr/>
        </p:nvSpPr>
        <p:spPr>
          <a:xfrm>
            <a:off x="1043610" y="337089"/>
            <a:ext cx="10515600" cy="782357"/>
          </a:xfrm>
          <a:prstGeom prst="rect">
            <a:avLst/>
          </a:prstGeom>
        </p:spPr>
        <p:txBody>
          <a:bodyPr vert="horz" lIns="91440" tIns="45720" rIns="91440" bIns="0" rtlCol="0" anchor="t" anchorCtr="0">
            <a:noAutofit/>
          </a:bodyPr>
          <a:lstStyle>
            <a:lvl1pPr algn="l" defTabSz="914400" rtl="0" eaLnBrk="1" latinLnBrk="0" hangingPunct="1">
              <a:lnSpc>
                <a:spcPct val="90000"/>
              </a:lnSpc>
              <a:spcBef>
                <a:spcPct val="0"/>
              </a:spcBef>
              <a:buNone/>
              <a:defRPr sz="40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4000" b="0" i="0" u="none" strike="noStrike" kern="1200" cap="none" spc="0" normalizeH="0" baseline="0" noProof="0">
              <a:ln>
                <a:noFill/>
              </a:ln>
              <a:effectLst/>
              <a:uLnTx/>
              <a:uFillTx/>
              <a:latin typeface="Arial"/>
              <a:ea typeface="+mj-ea"/>
              <a:cs typeface="+mj-cs"/>
            </a:endParaRPr>
          </a:p>
        </p:txBody>
      </p:sp>
    </p:spTree>
    <p:extLst>
      <p:ext uri="{BB962C8B-B14F-4D97-AF65-F5344CB8AC3E}">
        <p14:creationId xmlns:p14="http://schemas.microsoft.com/office/powerpoint/2010/main" val="28882341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A7DB5A3-D31A-D99E-4651-EBA3B6DE6EC2}"/>
              </a:ext>
            </a:extLst>
          </p:cNvPr>
          <p:cNvSpPr>
            <a:spLocks noGrp="1"/>
          </p:cNvSpPr>
          <p:nvPr>
            <p:ph type="body" idx="1"/>
          </p:nvPr>
        </p:nvSpPr>
        <p:spPr/>
        <p:txBody>
          <a:bodyPr/>
          <a:lstStyle/>
          <a:p>
            <a:endParaRPr lang="en-IE" i="1"/>
          </a:p>
        </p:txBody>
      </p:sp>
      <p:sp>
        <p:nvSpPr>
          <p:cNvPr id="5" name="Title 4">
            <a:extLst>
              <a:ext uri="{FF2B5EF4-FFF2-40B4-BE49-F238E27FC236}">
                <a16:creationId xmlns:a16="http://schemas.microsoft.com/office/drawing/2014/main" id="{80C2B98D-53DC-1610-26BB-A56E7A76027C}"/>
              </a:ext>
            </a:extLst>
          </p:cNvPr>
          <p:cNvSpPr>
            <a:spLocks noGrp="1"/>
          </p:cNvSpPr>
          <p:nvPr>
            <p:ph type="ctrTitle"/>
          </p:nvPr>
        </p:nvSpPr>
        <p:spPr/>
        <p:txBody>
          <a:bodyPr/>
          <a:lstStyle/>
          <a:p>
            <a:r>
              <a:rPr lang="en-US"/>
              <a:t>Bonus points 2 and 3</a:t>
            </a:r>
            <a:endParaRPr lang="en-IE"/>
          </a:p>
        </p:txBody>
      </p:sp>
    </p:spTree>
    <p:extLst>
      <p:ext uri="{BB962C8B-B14F-4D97-AF65-F5344CB8AC3E}">
        <p14:creationId xmlns:p14="http://schemas.microsoft.com/office/powerpoint/2010/main" val="29282048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ABAA83-8A7C-B395-9983-B989D5E4D1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047CD4-F282-569D-48B0-7A5DFCBE446F}"/>
              </a:ext>
            </a:extLst>
          </p:cNvPr>
          <p:cNvSpPr>
            <a:spLocks noGrp="1"/>
          </p:cNvSpPr>
          <p:nvPr>
            <p:ph type="title"/>
          </p:nvPr>
        </p:nvSpPr>
        <p:spPr/>
        <p:txBody>
          <a:bodyPr/>
          <a:lstStyle/>
          <a:p>
            <a:r>
              <a:rPr kumimoji="0" lang="en-IE" sz="1800" b="0" i="0" u="none" strike="noStrike" kern="1200" cap="none" spc="0" normalizeH="0" baseline="0" noProof="0" dirty="0">
                <a:ln>
                  <a:noFill/>
                </a:ln>
                <a:solidFill>
                  <a:srgbClr val="007573"/>
                </a:solidFill>
                <a:effectLst/>
                <a:uLnTx/>
                <a:uFillTx/>
                <a:latin typeface="EC Square Sans Cond Pro Medium" panose="020B0606000000020004" pitchFamily="34" charset="0"/>
                <a:ea typeface="+mj-ea"/>
                <a:cs typeface="+mj-cs"/>
              </a:rPr>
              <a:t>Innovation Fund – Overview of ongoing projects + projects selected from IF24 calls</a:t>
            </a:r>
            <a:br>
              <a:rPr kumimoji="0" lang="en-IE" sz="1800" b="0" i="0" u="none" strike="noStrike" kern="1200" cap="none" spc="0" normalizeH="0" baseline="0" noProof="0" dirty="0">
                <a:ln>
                  <a:noFill/>
                </a:ln>
                <a:solidFill>
                  <a:srgbClr val="007573"/>
                </a:solidFill>
                <a:effectLst/>
                <a:uLnTx/>
                <a:uFillTx/>
                <a:latin typeface="EC Square Sans Cond Pro Medium" panose="020B0606000000020004" pitchFamily="34" charset="0"/>
                <a:ea typeface="+mj-ea"/>
                <a:cs typeface="+mj-cs"/>
              </a:rPr>
            </a:br>
            <a:r>
              <a:rPr kumimoji="0" lang="en-IE" b="0" i="0" u="none" strike="noStrike" kern="1200" cap="none" spc="0" normalizeH="0" baseline="0" noProof="0" dirty="0">
                <a:ln>
                  <a:noFill/>
                </a:ln>
                <a:solidFill>
                  <a:srgbClr val="007573"/>
                </a:solidFill>
                <a:effectLst/>
                <a:uLnTx/>
                <a:uFillTx/>
                <a:latin typeface="EC Square Sans Cond Pro Medium" panose="020B0606000000020004" pitchFamily="34" charset="0"/>
                <a:ea typeface="+mj-ea"/>
                <a:cs typeface="+mj-cs"/>
              </a:rPr>
              <a:t>Italy</a:t>
            </a:r>
            <a:endParaRPr lang="en-BE" dirty="0"/>
          </a:p>
        </p:txBody>
      </p:sp>
      <p:sp>
        <p:nvSpPr>
          <p:cNvPr id="6" name="Text Placeholder 5">
            <a:extLst>
              <a:ext uri="{FF2B5EF4-FFF2-40B4-BE49-F238E27FC236}">
                <a16:creationId xmlns:a16="http://schemas.microsoft.com/office/drawing/2014/main" id="{08A41550-0ED6-1B73-047B-A874461C544C}"/>
              </a:ext>
            </a:extLst>
          </p:cNvPr>
          <p:cNvSpPr>
            <a:spLocks noGrp="1"/>
          </p:cNvSpPr>
          <p:nvPr>
            <p:ph type="body" sz="quarter" idx="10"/>
          </p:nvPr>
        </p:nvSpPr>
        <p:spPr/>
        <p:txBody>
          <a:bodyPr/>
          <a:lstStyle/>
          <a:p>
            <a:r>
              <a:rPr lang="en-IE" i="0" baseline="30000">
                <a:solidFill>
                  <a:srgbClr val="FFFFFF">
                    <a:lumMod val="50000"/>
                  </a:srgbClr>
                </a:solidFill>
                <a:latin typeface="EC Square Sans Cond Pro" panose="020B0506040000020004" pitchFamily="34" charset="0"/>
              </a:rPr>
              <a:t>1</a:t>
            </a:r>
            <a:r>
              <a:rPr lang="en-IE" i="0">
                <a:solidFill>
                  <a:srgbClr val="FFFFFF">
                    <a:lumMod val="50000"/>
                  </a:srgbClr>
                </a:solidFill>
                <a:latin typeface="EC Square Sans Cond Pro" panose="020B0506040000020004" pitchFamily="34" charset="0"/>
              </a:rPr>
              <a:t>Based on ongoing projects by 30/09/2025 + projects from IF24 Calls</a:t>
            </a:r>
          </a:p>
          <a:p>
            <a:pPr lvl="0"/>
            <a:endParaRPr lang="en-BE"/>
          </a:p>
        </p:txBody>
      </p:sp>
      <p:pic>
        <p:nvPicPr>
          <p:cNvPr id="3" name="Picture 2">
            <a:extLst>
              <a:ext uri="{FF2B5EF4-FFF2-40B4-BE49-F238E27FC236}">
                <a16:creationId xmlns:a16="http://schemas.microsoft.com/office/drawing/2014/main" id="{B29FB821-2CAD-0889-5AD0-9F98688520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2863" y="1614790"/>
            <a:ext cx="4320000" cy="4320000"/>
          </a:xfrm>
          <a:prstGeom prst="rect">
            <a:avLst/>
          </a:prstGeom>
        </p:spPr>
      </p:pic>
      <p:pic>
        <p:nvPicPr>
          <p:cNvPr id="4" name="Picture 3">
            <a:extLst>
              <a:ext uri="{FF2B5EF4-FFF2-40B4-BE49-F238E27FC236}">
                <a16:creationId xmlns:a16="http://schemas.microsoft.com/office/drawing/2014/main" id="{2E7C1C03-8158-42B5-DAE4-CC35CFBA3DE3}"/>
              </a:ext>
            </a:extLst>
          </p:cNvPr>
          <p:cNvPicPr>
            <a:picLocks noChangeAspect="1"/>
          </p:cNvPicPr>
          <p:nvPr/>
        </p:nvPicPr>
        <p:blipFill>
          <a:blip r:embed="rId3"/>
          <a:stretch>
            <a:fillRect/>
          </a:stretch>
        </p:blipFill>
        <p:spPr>
          <a:xfrm>
            <a:off x="547972" y="3012135"/>
            <a:ext cx="5547841" cy="3353091"/>
          </a:xfrm>
          <a:prstGeom prst="rect">
            <a:avLst/>
          </a:prstGeom>
        </p:spPr>
      </p:pic>
      <p:grpSp>
        <p:nvGrpSpPr>
          <p:cNvPr id="5" name="Group 4">
            <a:extLst>
              <a:ext uri="{FF2B5EF4-FFF2-40B4-BE49-F238E27FC236}">
                <a16:creationId xmlns:a16="http://schemas.microsoft.com/office/drawing/2014/main" id="{C648337B-64AC-7F5F-9361-3C7BA5CAAD74}"/>
              </a:ext>
            </a:extLst>
          </p:cNvPr>
          <p:cNvGrpSpPr/>
          <p:nvPr/>
        </p:nvGrpSpPr>
        <p:grpSpPr>
          <a:xfrm>
            <a:off x="1079893" y="1599405"/>
            <a:ext cx="4487076" cy="1221077"/>
            <a:chOff x="0" y="1979103"/>
            <a:chExt cx="4487076" cy="1221077"/>
          </a:xfrm>
        </p:grpSpPr>
        <p:grpSp>
          <p:nvGrpSpPr>
            <p:cNvPr id="7" name="Group 6">
              <a:extLst>
                <a:ext uri="{FF2B5EF4-FFF2-40B4-BE49-F238E27FC236}">
                  <a16:creationId xmlns:a16="http://schemas.microsoft.com/office/drawing/2014/main" id="{8A7B9CD4-AA50-8369-A52F-4828A8F337E7}"/>
                </a:ext>
              </a:extLst>
            </p:cNvPr>
            <p:cNvGrpSpPr/>
            <p:nvPr/>
          </p:nvGrpSpPr>
          <p:grpSpPr>
            <a:xfrm>
              <a:off x="1398740" y="1979103"/>
              <a:ext cx="1591815" cy="1221077"/>
              <a:chOff x="838199" y="2212944"/>
              <a:chExt cx="1591815" cy="1221077"/>
            </a:xfrm>
          </p:grpSpPr>
          <p:grpSp>
            <p:nvGrpSpPr>
              <p:cNvPr id="18" name="Group 17">
                <a:extLst>
                  <a:ext uri="{FF2B5EF4-FFF2-40B4-BE49-F238E27FC236}">
                    <a16:creationId xmlns:a16="http://schemas.microsoft.com/office/drawing/2014/main" id="{4CBFDAFC-3B0B-4E4C-393C-BF3C68ED07F5}"/>
                  </a:ext>
                </a:extLst>
              </p:cNvPr>
              <p:cNvGrpSpPr/>
              <p:nvPr/>
            </p:nvGrpSpPr>
            <p:grpSpPr>
              <a:xfrm>
                <a:off x="1366155" y="2212944"/>
                <a:ext cx="630608" cy="654004"/>
                <a:chOff x="634444" y="2044911"/>
                <a:chExt cx="762427" cy="687737"/>
              </a:xfrm>
            </p:grpSpPr>
            <p:pic>
              <p:nvPicPr>
                <p:cNvPr id="20" name="Picture 2" descr="Euro money icon with bag Royalty Free Vector Image">
                  <a:extLst>
                    <a:ext uri="{FF2B5EF4-FFF2-40B4-BE49-F238E27FC236}">
                      <a16:creationId xmlns:a16="http://schemas.microsoft.com/office/drawing/2014/main" id="{24C0999C-1ABE-A2DC-E422-5449F357A5ED}"/>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97263" y="2044911"/>
                  <a:ext cx="636793" cy="687737"/>
                </a:xfrm>
                <a:prstGeom prst="rect">
                  <a:avLst/>
                </a:prstGeom>
                <a:noFill/>
                <a:extLst>
                  <a:ext uri="{909E8E84-426E-40DD-AFC4-6F175D3DCCD1}">
                    <a14:hiddenFill xmlns:a14="http://schemas.microsoft.com/office/drawing/2010/main">
                      <a:solidFill>
                        <a:srgbClr val="FFFFFF"/>
                      </a:solidFill>
                    </a14:hiddenFill>
                  </a:ext>
                </a:extLst>
              </p:spPr>
            </p:pic>
            <p:sp>
              <p:nvSpPr>
                <p:cNvPr id="21" name="Oval 20">
                  <a:extLst>
                    <a:ext uri="{FF2B5EF4-FFF2-40B4-BE49-F238E27FC236}">
                      <a16:creationId xmlns:a16="http://schemas.microsoft.com/office/drawing/2014/main" id="{956EF0C7-0B1E-E36F-5611-F8BC7ECBC5E3}"/>
                    </a:ext>
                  </a:extLst>
                </p:cNvPr>
                <p:cNvSpPr/>
                <p:nvPr/>
              </p:nvSpPr>
              <p:spPr>
                <a:xfrm>
                  <a:off x="634444" y="2061090"/>
                  <a:ext cx="762427" cy="62926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grpSp>
          <p:sp>
            <p:nvSpPr>
              <p:cNvPr id="19" name="TextBox 18">
                <a:extLst>
                  <a:ext uri="{FF2B5EF4-FFF2-40B4-BE49-F238E27FC236}">
                    <a16:creationId xmlns:a16="http://schemas.microsoft.com/office/drawing/2014/main" id="{6035012C-B9D1-EF77-3CD4-F90A0E2EA63D}"/>
                  </a:ext>
                </a:extLst>
              </p:cNvPr>
              <p:cNvSpPr txBox="1"/>
              <p:nvPr/>
            </p:nvSpPr>
            <p:spPr>
              <a:xfrm>
                <a:off x="838199" y="2910801"/>
                <a:ext cx="15918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4D4D4D"/>
                    </a:solidFill>
                    <a:latin typeface="EC Square Sans Cond Pro Medium" panose="020B0606000000020004" pitchFamily="34" charset="0"/>
                  </a:rPr>
                  <a:t>562</a:t>
                </a:r>
                <a:r>
                  <a:rPr kumimoji="0" lang="en-US" sz="1400" b="1" i="0" u="none" strike="noStrike" kern="1200" cap="none" spc="0" normalizeH="0" baseline="0" noProof="0">
                    <a:ln>
                      <a:noFill/>
                    </a:ln>
                    <a:solidFill>
                      <a:srgbClr val="4D4D4D"/>
                    </a:solidFill>
                    <a:effectLst/>
                    <a:uLnTx/>
                    <a:uFillTx/>
                    <a:latin typeface="EC Square Sans Cond Pro Medium" panose="020B0606000000020004" pitchFamily="34" charset="0"/>
                  </a:rPr>
                  <a:t> million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D4D4D"/>
                    </a:solidFill>
                    <a:effectLst/>
                    <a:uLnTx/>
                    <a:uFillTx/>
                    <a:latin typeface="EC Square Sans Cond Pro Medium" panose="020B0606000000020004" pitchFamily="34" charset="0"/>
                  </a:rPr>
                  <a:t>EU contribution</a:t>
                </a:r>
              </a:p>
            </p:txBody>
          </p:sp>
        </p:grpSp>
        <p:grpSp>
          <p:nvGrpSpPr>
            <p:cNvPr id="8" name="Group 7">
              <a:extLst>
                <a:ext uri="{FF2B5EF4-FFF2-40B4-BE49-F238E27FC236}">
                  <a16:creationId xmlns:a16="http://schemas.microsoft.com/office/drawing/2014/main" id="{156CB08E-96F5-5075-7DC3-3DA5C55D39CD}"/>
                </a:ext>
              </a:extLst>
            </p:cNvPr>
            <p:cNvGrpSpPr/>
            <p:nvPr/>
          </p:nvGrpSpPr>
          <p:grpSpPr>
            <a:xfrm>
              <a:off x="0" y="1979103"/>
              <a:ext cx="1496521" cy="1221077"/>
              <a:chOff x="2308422" y="2169091"/>
              <a:chExt cx="1496521" cy="1221077"/>
            </a:xfrm>
          </p:grpSpPr>
          <p:sp>
            <p:nvSpPr>
              <p:cNvPr id="14" name="TextBox 13">
                <a:extLst>
                  <a:ext uri="{FF2B5EF4-FFF2-40B4-BE49-F238E27FC236}">
                    <a16:creationId xmlns:a16="http://schemas.microsoft.com/office/drawing/2014/main" id="{C863F07C-35D1-4066-F32C-9B9671E53A73}"/>
                  </a:ext>
                </a:extLst>
              </p:cNvPr>
              <p:cNvSpPr txBox="1"/>
              <p:nvPr/>
            </p:nvSpPr>
            <p:spPr>
              <a:xfrm>
                <a:off x="2308422" y="2866948"/>
                <a:ext cx="149652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E" sz="1400" b="1">
                    <a:solidFill>
                      <a:srgbClr val="4D4D4D"/>
                    </a:solidFill>
                    <a:latin typeface="EC Square Sans Cond Pro Medium" panose="020B0606000000020004" pitchFamily="34" charset="0"/>
                  </a:rPr>
                  <a:t>24</a:t>
                </a:r>
                <a:endParaRPr kumimoji="0" lang="en-IE" sz="1400" b="1" i="0" u="none" strike="noStrike" kern="1200" cap="none" spc="0" normalizeH="0" baseline="0" noProof="0">
                  <a:ln>
                    <a:noFill/>
                  </a:ln>
                  <a:solidFill>
                    <a:srgbClr val="4D4D4D"/>
                  </a:solidFill>
                  <a:effectLst/>
                  <a:uLnTx/>
                  <a:uFillTx/>
                  <a:latin typeface="EC Square Sans Cond Pro Medium" panose="020B06060000000200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4D4D4D"/>
                    </a:solidFill>
                    <a:effectLst/>
                    <a:uLnTx/>
                    <a:uFillTx/>
                    <a:latin typeface="EC Square Sans Cond Pro Medium" panose="020B0606000000020004" pitchFamily="34" charset="0"/>
                  </a:rPr>
                  <a:t>Projects</a:t>
                </a:r>
                <a:r>
                  <a:rPr kumimoji="0" lang="en-US" sz="1400" b="1" i="0" u="none" strike="noStrike" kern="1200" cap="none" spc="0" normalizeH="0" baseline="30000" noProof="0">
                    <a:ln>
                      <a:noFill/>
                    </a:ln>
                    <a:solidFill>
                      <a:srgbClr val="4D4D4D"/>
                    </a:solidFill>
                    <a:effectLst/>
                    <a:uLnTx/>
                    <a:uFillTx/>
                    <a:latin typeface="EC Square Sans Cond Pro Medium" panose="020B0606000000020004" pitchFamily="34" charset="0"/>
                  </a:rPr>
                  <a:t>1</a:t>
                </a:r>
              </a:p>
            </p:txBody>
          </p:sp>
          <p:grpSp>
            <p:nvGrpSpPr>
              <p:cNvPr id="15" name="Group 14">
                <a:extLst>
                  <a:ext uri="{FF2B5EF4-FFF2-40B4-BE49-F238E27FC236}">
                    <a16:creationId xmlns:a16="http://schemas.microsoft.com/office/drawing/2014/main" id="{F277D603-3D04-C345-F367-B1802FF55370}"/>
                  </a:ext>
                </a:extLst>
              </p:cNvPr>
              <p:cNvGrpSpPr/>
              <p:nvPr/>
            </p:nvGrpSpPr>
            <p:grpSpPr>
              <a:xfrm>
                <a:off x="2753104" y="2169091"/>
                <a:ext cx="630608" cy="598397"/>
                <a:chOff x="2753104" y="2169091"/>
                <a:chExt cx="630608" cy="598397"/>
              </a:xfrm>
            </p:grpSpPr>
            <p:sp>
              <p:nvSpPr>
                <p:cNvPr id="16" name="Oval 15">
                  <a:extLst>
                    <a:ext uri="{FF2B5EF4-FFF2-40B4-BE49-F238E27FC236}">
                      <a16:creationId xmlns:a16="http://schemas.microsoft.com/office/drawing/2014/main" id="{81AE148C-77D6-ED06-42B7-1AB62AEF7F39}"/>
                    </a:ext>
                  </a:extLst>
                </p:cNvPr>
                <p:cNvSpPr/>
                <p:nvPr/>
              </p:nvSpPr>
              <p:spPr>
                <a:xfrm>
                  <a:off x="2753104" y="2169091"/>
                  <a:ext cx="630608" cy="5983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7" name="Picture 2" descr="Project management - Free technology icons">
                  <a:extLst>
                    <a:ext uri="{FF2B5EF4-FFF2-40B4-BE49-F238E27FC236}">
                      <a16:creationId xmlns:a16="http://schemas.microsoft.com/office/drawing/2014/main" id="{98B77E61-BEAB-774B-CDC4-F36EAAA7A463}"/>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850683" y="2250564"/>
                  <a:ext cx="435450" cy="43545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9" name="Group 8">
              <a:extLst>
                <a:ext uri="{FF2B5EF4-FFF2-40B4-BE49-F238E27FC236}">
                  <a16:creationId xmlns:a16="http://schemas.microsoft.com/office/drawing/2014/main" id="{64A0B554-3408-389B-B8DB-7B6032DBD52E}"/>
                </a:ext>
              </a:extLst>
            </p:cNvPr>
            <p:cNvGrpSpPr/>
            <p:nvPr/>
          </p:nvGrpSpPr>
          <p:grpSpPr>
            <a:xfrm>
              <a:off x="2895261" y="1979103"/>
              <a:ext cx="1591815" cy="1221077"/>
              <a:chOff x="3747598" y="2110954"/>
              <a:chExt cx="1591815" cy="1221077"/>
            </a:xfrm>
          </p:grpSpPr>
          <p:sp>
            <p:nvSpPr>
              <p:cNvPr id="10" name="TextBox 9">
                <a:extLst>
                  <a:ext uri="{FF2B5EF4-FFF2-40B4-BE49-F238E27FC236}">
                    <a16:creationId xmlns:a16="http://schemas.microsoft.com/office/drawing/2014/main" id="{0614211B-42B4-6F83-EB2A-B9353704AB88}"/>
                  </a:ext>
                </a:extLst>
              </p:cNvPr>
              <p:cNvSpPr txBox="1"/>
              <p:nvPr/>
            </p:nvSpPr>
            <p:spPr>
              <a:xfrm>
                <a:off x="3747598" y="2808811"/>
                <a:ext cx="15918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4D4D4D"/>
                    </a:solidFill>
                    <a:latin typeface="EC Square Sans Cond Pro Medium" panose="020B0606000000020004" pitchFamily="34" charset="0"/>
                  </a:rPr>
                  <a:t>42.3 Mt</a:t>
                </a:r>
                <a:r>
                  <a:rPr lang="fr-BE" sz="1400" b="1">
                    <a:solidFill>
                      <a:srgbClr val="4D4D4D"/>
                    </a:solidFill>
                    <a:latin typeface="EC Square Sans Cond Pro Medium" panose="020B0606000000020004" pitchFamily="34" charset="0"/>
                  </a:rPr>
                  <a:t>CO</a:t>
                </a:r>
                <a:r>
                  <a:rPr lang="fr-BE" sz="1400" b="1" baseline="-25000">
                    <a:solidFill>
                      <a:srgbClr val="4D4D4D"/>
                    </a:solidFill>
                    <a:latin typeface="EC Square Sans Cond Pro Medium" panose="020B0606000000020004" pitchFamily="34" charset="0"/>
                  </a:rPr>
                  <a:t>2</a:t>
                </a:r>
                <a:r>
                  <a:rPr lang="en-US" sz="1400" b="1">
                    <a:solidFill>
                      <a:srgbClr val="4D4D4D"/>
                    </a:solidFill>
                    <a:latin typeface="EC Square Sans Cond Pro Medium" panose="020B0606000000020004" pitchFamily="34" charset="0"/>
                  </a:rPr>
                  <a:t> eq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solidFill>
                      <a:srgbClr val="4D4D4D"/>
                    </a:solidFill>
                    <a:latin typeface="EC Square Sans Cond Pro Medium" panose="020B0606000000020004" pitchFamily="34" charset="0"/>
                  </a:rPr>
                  <a:t>first 10 years</a:t>
                </a:r>
              </a:p>
            </p:txBody>
          </p:sp>
          <p:grpSp>
            <p:nvGrpSpPr>
              <p:cNvPr id="11" name="Group 10">
                <a:extLst>
                  <a:ext uri="{FF2B5EF4-FFF2-40B4-BE49-F238E27FC236}">
                    <a16:creationId xmlns:a16="http://schemas.microsoft.com/office/drawing/2014/main" id="{4E2BD37B-60ED-EC92-9CAE-EC3B533EF83D}"/>
                  </a:ext>
                </a:extLst>
              </p:cNvPr>
              <p:cNvGrpSpPr/>
              <p:nvPr/>
            </p:nvGrpSpPr>
            <p:grpSpPr>
              <a:xfrm>
                <a:off x="4287574" y="2110954"/>
                <a:ext cx="630608" cy="598397"/>
                <a:chOff x="4287574" y="2110954"/>
                <a:chExt cx="630608" cy="598397"/>
              </a:xfrm>
            </p:grpSpPr>
            <p:sp>
              <p:nvSpPr>
                <p:cNvPr id="12" name="Oval 11">
                  <a:extLst>
                    <a:ext uri="{FF2B5EF4-FFF2-40B4-BE49-F238E27FC236}">
                      <a16:creationId xmlns:a16="http://schemas.microsoft.com/office/drawing/2014/main" id="{DC4BC45E-4DA9-9C17-B5F4-FB9E55BEF05D}"/>
                    </a:ext>
                  </a:extLst>
                </p:cNvPr>
                <p:cNvSpPr/>
                <p:nvPr/>
              </p:nvSpPr>
              <p:spPr>
                <a:xfrm>
                  <a:off x="4287574" y="2110954"/>
                  <a:ext cx="630608" cy="598397"/>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13" name="Picture 8" descr="CO2 cloud - Free nature icons">
                  <a:extLst>
                    <a:ext uri="{FF2B5EF4-FFF2-40B4-BE49-F238E27FC236}">
                      <a16:creationId xmlns:a16="http://schemas.microsoft.com/office/drawing/2014/main" id="{270E8675-AAD8-481F-127B-24A77779476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373591" y="2191542"/>
                  <a:ext cx="435122" cy="435122"/>
                </a:xfrm>
                <a:prstGeom prst="rect">
                  <a:avLst/>
                </a:prstGeom>
                <a:noFill/>
                <a:extLst>
                  <a:ext uri="{909E8E84-426E-40DD-AFC4-6F175D3DCCD1}">
                    <a14:hiddenFill xmlns:a14="http://schemas.microsoft.com/office/drawing/2010/main">
                      <a:solidFill>
                        <a:srgbClr val="FFFFFF"/>
                      </a:solidFill>
                    </a14:hiddenFill>
                  </a:ext>
                </a:extLst>
              </p:spPr>
            </p:pic>
          </p:grpSp>
        </p:grpSp>
      </p:grpSp>
    </p:spTree>
    <p:extLst>
      <p:ext uri="{BB962C8B-B14F-4D97-AF65-F5344CB8AC3E}">
        <p14:creationId xmlns:p14="http://schemas.microsoft.com/office/powerpoint/2010/main" val="215597278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3F623-8B3E-EE59-27E5-C0C40BD67831}"/>
              </a:ext>
            </a:extLst>
          </p:cNvPr>
          <p:cNvSpPr>
            <a:spLocks noGrp="1"/>
          </p:cNvSpPr>
          <p:nvPr>
            <p:ph type="title"/>
          </p:nvPr>
        </p:nvSpPr>
        <p:spPr/>
        <p:txBody>
          <a:bodyPr/>
          <a:lstStyle/>
          <a:p>
            <a:r>
              <a:rPr lang="en-US">
                <a:latin typeface="EC Square Sans Pro"/>
              </a:rPr>
              <a:t>Bonus point 2: SMEs</a:t>
            </a:r>
            <a:endParaRPr lang="en-IE"/>
          </a:p>
        </p:txBody>
      </p:sp>
      <p:sp>
        <p:nvSpPr>
          <p:cNvPr id="3" name="Text Placeholder 2">
            <a:extLst>
              <a:ext uri="{FF2B5EF4-FFF2-40B4-BE49-F238E27FC236}">
                <a16:creationId xmlns:a16="http://schemas.microsoft.com/office/drawing/2014/main" id="{834ABA43-A3D2-CD5A-8E68-2B422FCD374A}"/>
              </a:ext>
            </a:extLst>
          </p:cNvPr>
          <p:cNvSpPr>
            <a:spLocks noGrp="1"/>
          </p:cNvSpPr>
          <p:nvPr>
            <p:ph type="body" idx="1"/>
          </p:nvPr>
        </p:nvSpPr>
        <p:spPr/>
        <p:txBody>
          <a:bodyPr/>
          <a:lstStyle/>
          <a:p>
            <a:r>
              <a:rPr lang="en-GB"/>
              <a:t>Only for projects </a:t>
            </a:r>
            <a:r>
              <a:rPr lang="en-GB" b="1">
                <a:solidFill>
                  <a:schemeClr val="accent5"/>
                </a:solidFill>
              </a:rPr>
              <a:t>coordinated and implemented by small and medium-sized enterprises </a:t>
            </a:r>
            <a:r>
              <a:rPr lang="en-GB" u="sng"/>
              <a:t>(</a:t>
            </a:r>
            <a:r>
              <a:rPr lang="en-GB" u="sng">
                <a:hlinkClick r:id="rId2">
                  <a:extLst>
                    <a:ext uri="{A12FA001-AC4F-418D-AE19-62706E023703}">
                      <ahyp:hlinkClr xmlns:ahyp="http://schemas.microsoft.com/office/drawing/2018/hyperlinkcolor" val="tx"/>
                    </a:ext>
                  </a:extLst>
                </a:hlinkClick>
              </a:rPr>
              <a:t>SMEs</a:t>
            </a:r>
            <a:r>
              <a:rPr lang="en-GB"/>
              <a:t>)</a:t>
            </a:r>
            <a:r>
              <a:rPr lang="en-GB" baseline="30000"/>
              <a:t>44</a:t>
            </a:r>
            <a:r>
              <a:rPr lang="en-GB"/>
              <a:t> as defined in the EU SME Recommendation </a:t>
            </a:r>
            <a:r>
              <a:rPr lang="en-GB" u="sng">
                <a:hlinkClick r:id="rId3">
                  <a:extLst>
                    <a:ext uri="{A12FA001-AC4F-418D-AE19-62706E023703}">
                      <ahyp:hlinkClr xmlns:ahyp="http://schemas.microsoft.com/office/drawing/2018/hyperlinkcolor" val="tx"/>
                    </a:ext>
                  </a:extLst>
                </a:hlinkClick>
              </a:rPr>
              <a:t>2003/361</a:t>
            </a:r>
            <a:r>
              <a:rPr lang="en-GB"/>
              <a:t> </a:t>
            </a:r>
          </a:p>
          <a:p>
            <a:pPr marL="76200" indent="0">
              <a:buNone/>
            </a:pPr>
            <a:endParaRPr lang="en-GB"/>
          </a:p>
          <a:p>
            <a:r>
              <a:rPr lang="en-GB"/>
              <a:t>Application form, Part B, Section 6</a:t>
            </a:r>
          </a:p>
          <a:p>
            <a:endParaRPr lang="en-IE"/>
          </a:p>
        </p:txBody>
      </p:sp>
      <p:sp>
        <p:nvSpPr>
          <p:cNvPr id="10" name="5-Point Star 8">
            <a:extLst>
              <a:ext uri="{FF2B5EF4-FFF2-40B4-BE49-F238E27FC236}">
                <a16:creationId xmlns:a16="http://schemas.microsoft.com/office/drawing/2014/main" id="{D3B392CD-F99D-327A-1F27-164057F2BD4C}"/>
              </a:ext>
            </a:extLst>
          </p:cNvPr>
          <p:cNvSpPr/>
          <p:nvPr/>
        </p:nvSpPr>
        <p:spPr>
          <a:xfrm>
            <a:off x="10725785" y="1195755"/>
            <a:ext cx="1229377" cy="1132189"/>
          </a:xfrm>
          <a:prstGeom prst="star5">
            <a:avLst/>
          </a:prstGeom>
          <a:solidFill>
            <a:srgbClr val="FFFF00"/>
          </a:solidFill>
          <a:ln>
            <a:solidFill>
              <a:srgbClr val="007573"/>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EC Square Sans Cond Pro" panose="020B0506040000020004" pitchFamily="34" charset="0"/>
            </a:endParaRPr>
          </a:p>
        </p:txBody>
      </p:sp>
      <p:sp>
        <p:nvSpPr>
          <p:cNvPr id="12" name="TextBox 11">
            <a:extLst>
              <a:ext uri="{FF2B5EF4-FFF2-40B4-BE49-F238E27FC236}">
                <a16:creationId xmlns:a16="http://schemas.microsoft.com/office/drawing/2014/main" id="{4F739228-85B6-5868-20DA-A22270282384}"/>
              </a:ext>
            </a:extLst>
          </p:cNvPr>
          <p:cNvSpPr txBox="1"/>
          <p:nvPr/>
        </p:nvSpPr>
        <p:spPr>
          <a:xfrm>
            <a:off x="10857414" y="1620544"/>
            <a:ext cx="984953" cy="369332"/>
          </a:xfrm>
          <a:prstGeom prst="rect">
            <a:avLst/>
          </a:prstGeom>
          <a:noFill/>
          <a:ln>
            <a:noFill/>
          </a:ln>
        </p:spPr>
        <p:txBody>
          <a:bodyPr wrap="square" lIns="91440" tIns="45720" rIns="91440" bIns="45720" rtlCol="0" anchor="t">
            <a:spAutoFit/>
          </a:bodyPr>
          <a:lstStyle/>
          <a:p>
            <a:pPr marL="0" marR="0" lvl="0" indent="0" algn="ctr" defTabSz="914400">
              <a:lnSpc>
                <a:spcPct val="100000"/>
              </a:lnSpc>
              <a:spcBef>
                <a:spcPts val="0"/>
              </a:spcBef>
              <a:spcAft>
                <a:spcPts val="0"/>
              </a:spcAft>
              <a:buNone/>
              <a:tabLst/>
              <a:defRPr/>
            </a:pPr>
            <a:r>
              <a:rPr lang="en-GB" b="1">
                <a:latin typeface="EC Square Sans Cond Pro" panose="020B0506040000020004" pitchFamily="34" charset="0"/>
                <a:cs typeface="Arial"/>
              </a:rPr>
              <a:t>New</a:t>
            </a:r>
          </a:p>
        </p:txBody>
      </p:sp>
    </p:spTree>
    <p:extLst>
      <p:ext uri="{BB962C8B-B14F-4D97-AF65-F5344CB8AC3E}">
        <p14:creationId xmlns:p14="http://schemas.microsoft.com/office/powerpoint/2010/main" val="214779326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36E7AA9-37B8-786E-3483-02A0761F8791}"/>
              </a:ext>
            </a:extLst>
          </p:cNvPr>
          <p:cNvSpPr>
            <a:spLocks noGrp="1"/>
          </p:cNvSpPr>
          <p:nvPr>
            <p:ph type="title"/>
          </p:nvPr>
        </p:nvSpPr>
        <p:spPr/>
        <p:txBody>
          <a:bodyPr/>
          <a:lstStyle/>
          <a:p>
            <a:r>
              <a:rPr lang="en-US">
                <a:latin typeface="+mn-lt"/>
              </a:rPr>
              <a:t>Bonus point 3: Maritime sector projects</a:t>
            </a:r>
          </a:p>
        </p:txBody>
      </p:sp>
      <p:sp>
        <p:nvSpPr>
          <p:cNvPr id="3" name="Text Placeholder 2">
            <a:extLst>
              <a:ext uri="{FF2B5EF4-FFF2-40B4-BE49-F238E27FC236}">
                <a16:creationId xmlns:a16="http://schemas.microsoft.com/office/drawing/2014/main" id="{259AB036-435D-1DF6-A3BF-2D741C1FFE5F}"/>
              </a:ext>
            </a:extLst>
          </p:cNvPr>
          <p:cNvSpPr>
            <a:spLocks noGrp="1"/>
          </p:cNvSpPr>
          <p:nvPr>
            <p:ph type="body" idx="1"/>
          </p:nvPr>
        </p:nvSpPr>
        <p:spPr>
          <a:solidFill>
            <a:schemeClr val="bg1"/>
          </a:solidFill>
        </p:spPr>
        <p:txBody>
          <a:bodyPr/>
          <a:lstStyle/>
          <a:p>
            <a:pPr marL="114300" indent="0">
              <a:buNone/>
            </a:pPr>
            <a:endParaRPr lang="en-GB" sz="2000" kern="1200">
              <a:solidFill>
                <a:schemeClr val="tx2"/>
              </a:solidFill>
              <a:effectLst/>
              <a:latin typeface="+mn-lt"/>
            </a:endParaRPr>
          </a:p>
          <a:p>
            <a:pPr marL="76200" indent="0">
              <a:buNone/>
            </a:pPr>
            <a:r>
              <a:rPr lang="en-GB" b="1">
                <a:solidFill>
                  <a:schemeClr val="accent5"/>
                </a:solidFill>
                <a:latin typeface="+mn-lt"/>
              </a:rPr>
              <a:t>Only for projects in the maritime sector!</a:t>
            </a:r>
          </a:p>
          <a:p>
            <a:endParaRPr lang="en-GB">
              <a:solidFill>
                <a:schemeClr val="tx2"/>
              </a:solidFill>
              <a:latin typeface="+mn-lt"/>
            </a:endParaRPr>
          </a:p>
          <a:p>
            <a:r>
              <a:rPr lang="en-GB"/>
              <a:t>Application form, Part B, Section 6</a:t>
            </a:r>
          </a:p>
          <a:p>
            <a:pPr marL="76200" indent="0">
              <a:buNone/>
            </a:pPr>
            <a:endParaRPr lang="en-GB">
              <a:latin typeface="+mn-lt"/>
            </a:endParaRPr>
          </a:p>
          <a:p>
            <a:r>
              <a:rPr lang="en-GB">
                <a:latin typeface="+mn-lt"/>
              </a:rPr>
              <a:t>Projects that have a d</a:t>
            </a:r>
            <a:r>
              <a:rPr lang="en-GB" kern="1200">
                <a:effectLst/>
                <a:latin typeface="+mn-lt"/>
              </a:rPr>
              <a:t>emonstrated potential for decarbonising the maritime sector and reducing its climate impacts.</a:t>
            </a:r>
            <a:endParaRPr lang="en-IE">
              <a:latin typeface="+mn-lt"/>
            </a:endParaRPr>
          </a:p>
        </p:txBody>
      </p:sp>
    </p:spTree>
    <p:extLst>
      <p:ext uri="{BB962C8B-B14F-4D97-AF65-F5344CB8AC3E}">
        <p14:creationId xmlns:p14="http://schemas.microsoft.com/office/powerpoint/2010/main" val="27104763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B2715-04D5-1859-DBC5-CA4AAD00FBD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0112508-CE95-2BBC-222D-5424DDB7BCCC}"/>
              </a:ext>
            </a:extLst>
          </p:cNvPr>
          <p:cNvSpPr>
            <a:spLocks noGrp="1"/>
          </p:cNvSpPr>
          <p:nvPr>
            <p:ph type="ctrTitle"/>
          </p:nvPr>
        </p:nvSpPr>
        <p:spPr/>
        <p:txBody>
          <a:bodyPr/>
          <a:lstStyle/>
          <a:p>
            <a:r>
              <a:rPr lang="en-US" b="1"/>
              <a:t>Do No Significant Harm </a:t>
            </a:r>
            <a:br>
              <a:rPr lang="en-US" b="1"/>
            </a:br>
            <a:r>
              <a:rPr lang="en-US" b="1"/>
              <a:t>Principle</a:t>
            </a:r>
            <a:endParaRPr lang="en-BE" b="1"/>
          </a:p>
        </p:txBody>
      </p:sp>
    </p:spTree>
    <p:extLst>
      <p:ext uri="{BB962C8B-B14F-4D97-AF65-F5344CB8AC3E}">
        <p14:creationId xmlns:p14="http://schemas.microsoft.com/office/powerpoint/2010/main" val="27401952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57D66A-60CD-66D0-2D80-26B004EFBE72}"/>
              </a:ext>
            </a:extLst>
          </p:cNvPr>
          <p:cNvSpPr>
            <a:spLocks noGrp="1"/>
          </p:cNvSpPr>
          <p:nvPr>
            <p:ph type="title"/>
          </p:nvPr>
        </p:nvSpPr>
        <p:spPr>
          <a:xfrm>
            <a:off x="675196" y="324370"/>
            <a:ext cx="10512426" cy="836613"/>
          </a:xfrm>
        </p:spPr>
        <p:txBody>
          <a:bodyPr/>
          <a:lstStyle/>
          <a:p>
            <a:r>
              <a:rPr kumimoji="0" lang="en-IE" sz="4400" b="0" i="0" u="none" strike="noStrike" kern="1200" cap="none" spc="0" normalizeH="0" baseline="0" noProof="0">
                <a:ln>
                  <a:noFill/>
                </a:ln>
                <a:solidFill>
                  <a:srgbClr val="007573"/>
                </a:solidFill>
                <a:effectLst/>
                <a:uLnTx/>
                <a:uFillTx/>
                <a:latin typeface="EC Square Sans Pro" panose="020B0506040000020004" pitchFamily="34" charset="0"/>
              </a:rPr>
              <a:t>‘Do No Significant Harm’ (</a:t>
            </a:r>
            <a:r>
              <a:rPr lang="en-IE">
                <a:solidFill>
                  <a:srgbClr val="007573"/>
                </a:solidFill>
                <a:latin typeface="EC Square Sans Pro" panose="020B0506040000020004" pitchFamily="34" charset="0"/>
              </a:rPr>
              <a:t>D</a:t>
            </a:r>
            <a:r>
              <a:rPr kumimoji="0" lang="en-IE" sz="4400" b="0" i="0" u="none" strike="noStrike" kern="1200" cap="none" spc="0" normalizeH="0" baseline="0" noProof="0">
                <a:ln>
                  <a:noFill/>
                </a:ln>
                <a:solidFill>
                  <a:srgbClr val="007573"/>
                </a:solidFill>
                <a:effectLst/>
                <a:uLnTx/>
                <a:uFillTx/>
                <a:latin typeface="EC Square Sans Pro" panose="020B0506040000020004" pitchFamily="34" charset="0"/>
              </a:rPr>
              <a:t>NSH</a:t>
            </a:r>
            <a:r>
              <a:rPr lang="en-IE">
                <a:solidFill>
                  <a:srgbClr val="007573"/>
                </a:solidFill>
                <a:latin typeface="EC Square Sans Pro" panose="020B0506040000020004" pitchFamily="34" charset="0"/>
              </a:rPr>
              <a:t>)</a:t>
            </a:r>
            <a:r>
              <a:rPr kumimoji="0" lang="en-IE" sz="4400" b="0" i="0" u="none" strike="noStrike" kern="1200" cap="none" spc="0" normalizeH="0" baseline="0" noProof="0">
                <a:ln>
                  <a:noFill/>
                </a:ln>
                <a:solidFill>
                  <a:srgbClr val="007573"/>
                </a:solidFill>
                <a:effectLst/>
                <a:uLnTx/>
                <a:uFillTx/>
                <a:latin typeface="EC Square Sans Pro" panose="020B0506040000020004" pitchFamily="34" charset="0"/>
              </a:rPr>
              <a:t> in the IF</a:t>
            </a:r>
            <a:endParaRPr lang="en-IE">
              <a:latin typeface="EC Square Sans Pro" panose="020B0506040000020004" pitchFamily="34" charset="0"/>
            </a:endParaRPr>
          </a:p>
        </p:txBody>
      </p:sp>
      <p:sp>
        <p:nvSpPr>
          <p:cNvPr id="8" name="Content Placeholder 2">
            <a:extLst>
              <a:ext uri="{FF2B5EF4-FFF2-40B4-BE49-F238E27FC236}">
                <a16:creationId xmlns:a16="http://schemas.microsoft.com/office/drawing/2014/main" id="{492F6B2A-1C3B-24E8-03FA-63D1F60CE8BB}"/>
              </a:ext>
            </a:extLst>
          </p:cNvPr>
          <p:cNvSpPr txBox="1">
            <a:spLocks/>
          </p:cNvSpPr>
          <p:nvPr/>
        </p:nvSpPr>
        <p:spPr>
          <a:xfrm>
            <a:off x="675196" y="1227566"/>
            <a:ext cx="6202362" cy="5323764"/>
          </a:xfrm>
          <a:prstGeom prst="rect">
            <a:avLst/>
          </a:prstGeom>
        </p:spPr>
        <p:txBody>
          <a:bodyPr anchor="ctr"/>
          <a:lstStyle>
            <a:lvl1pPr marL="0" indent="0" algn="l" defTabSz="914400" rtl="0" eaLnBrk="1" latinLnBrk="0" hangingPunct="1">
              <a:lnSpc>
                <a:spcPct val="90000"/>
              </a:lnSpc>
              <a:spcBef>
                <a:spcPts val="0"/>
              </a:spcBef>
              <a:buFont typeface="Arial" panose="020B0604020202020204" pitchFamily="34" charset="0"/>
              <a:buNone/>
              <a:defRPr lang="en-BE" sz="1200" b="0" i="1" kern="120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800" b="0" i="0" kern="1200">
                <a:solidFill>
                  <a:schemeClr val="tx1"/>
                </a:solidFill>
                <a:latin typeface="EC Square Sans Pro" panose="02000506040000020004" pitchFamily="2"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800" b="0" i="0" kern="1200">
                <a:solidFill>
                  <a:schemeClr val="tx1"/>
                </a:solidFill>
                <a:latin typeface="EC Square Sans Pro" panose="02000506040000020004" pitchFamily="2"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800" b="0" i="0" kern="1200">
                <a:solidFill>
                  <a:schemeClr val="tx1"/>
                </a:solidFill>
                <a:latin typeface="EC Square Sans Pro" panose="02000506040000020004" pitchFamily="2"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800" b="0" i="0" kern="1200">
                <a:solidFill>
                  <a:schemeClr val="tx1"/>
                </a:solidFill>
                <a:latin typeface="EC Square Sans Pro" panose="02000506040000020004"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i="0">
                <a:latin typeface="EC Square Sans Pro" panose="020B0506040000020004" pitchFamily="34" charset="0"/>
              </a:rPr>
              <a:t>Requirements</a:t>
            </a:r>
          </a:p>
          <a:p>
            <a:pPr marL="800100" lvl="1" indent="-342900">
              <a:buFont typeface="Arial" panose="020B0604020202020204" pitchFamily="34" charset="0"/>
              <a:buChar char="•"/>
            </a:pPr>
            <a:r>
              <a:rPr lang="en-US" sz="2000">
                <a:latin typeface="EC Square Sans Pro" panose="020B0506040000020004" pitchFamily="34" charset="0"/>
              </a:rPr>
              <a:t>Innovation Fund must ensure</a:t>
            </a:r>
            <a:r>
              <a:rPr lang="en-US" sz="2000" baseline="30000">
                <a:latin typeface="EC Square Sans Pro" panose="020B0506040000020004" pitchFamily="34" charset="0"/>
              </a:rPr>
              <a:t>1</a:t>
            </a:r>
            <a:r>
              <a:rPr lang="en-US" sz="2000">
                <a:latin typeface="EC Square Sans Pro" panose="020B0506040000020004" pitchFamily="34" charset="0"/>
              </a:rPr>
              <a:t> that all projects (both auctions and regular grants) meet </a:t>
            </a:r>
            <a:r>
              <a:rPr lang="pt-BR" sz="2000">
                <a:latin typeface="EC Square Sans Pro" panose="020B0506040000020004" pitchFamily="34" charset="0"/>
              </a:rPr>
              <a:t>“do no significant harm” criteria from </a:t>
            </a:r>
            <a:r>
              <a:rPr lang="en-US" sz="2000">
                <a:latin typeface="EC Square Sans Pro" panose="020B0506040000020004" pitchFamily="34" charset="0"/>
              </a:rPr>
              <a:t>IF25 onwards</a:t>
            </a:r>
          </a:p>
          <a:p>
            <a:pPr marL="800100" lvl="1" indent="-342900">
              <a:buFont typeface="Arial" panose="020B0604020202020204" pitchFamily="34" charset="0"/>
              <a:buChar char="•"/>
            </a:pPr>
            <a:r>
              <a:rPr lang="en-US" sz="2000">
                <a:latin typeface="EC Square Sans Pro" panose="020B0506040000020004" pitchFamily="34" charset="0"/>
              </a:rPr>
              <a:t>Screening must be done against the </a:t>
            </a:r>
            <a:r>
              <a:rPr lang="en-US" sz="2000" b="1">
                <a:latin typeface="EC Square Sans Pro" panose="020B0506040000020004" pitchFamily="34" charset="0"/>
              </a:rPr>
              <a:t>Technical Screening Criteria (TSC) </a:t>
            </a:r>
            <a:r>
              <a:rPr lang="en-US" sz="2000">
                <a:latin typeface="EC Square Sans Pro" panose="020B0506040000020004" pitchFamily="34" charset="0"/>
              </a:rPr>
              <a:t>listed in the Climate Delegated Regulation and Environment Delegated Regulation supplementing the EU Taxonomy Regulation</a:t>
            </a:r>
            <a:endParaRPr lang="en-US">
              <a:latin typeface="EC Square Sans Pro" panose="020B0506040000020004" pitchFamily="34" charset="0"/>
            </a:endParaRPr>
          </a:p>
          <a:p>
            <a:endParaRPr lang="en-US" sz="2600" i="0">
              <a:latin typeface="EC Square Sans Pro" panose="020B0506040000020004" pitchFamily="34" charset="0"/>
            </a:endParaRPr>
          </a:p>
          <a:p>
            <a:r>
              <a:rPr lang="en-US" sz="2600" i="0">
                <a:latin typeface="EC Square Sans Pro" panose="020B0506040000020004" pitchFamily="34" charset="0"/>
              </a:rPr>
              <a:t>Key Points</a:t>
            </a:r>
          </a:p>
          <a:p>
            <a:pPr marL="785812" indent="-342900">
              <a:buFont typeface="Arial" panose="020B0604020202020204" pitchFamily="34" charset="0"/>
              <a:buChar char="•"/>
            </a:pPr>
            <a:r>
              <a:rPr lang="en-US" sz="2000" i="0">
                <a:latin typeface="EC Square Sans Pro" panose="020B0506040000020004" pitchFamily="34" charset="0"/>
              </a:rPr>
              <a:t>Not all EU Taxonomy obligations apply (e.g. no need for ‘significant contribution’)</a:t>
            </a:r>
          </a:p>
          <a:p>
            <a:pPr marL="785812" indent="-342900">
              <a:buFont typeface="Arial" panose="020B0604020202020204" pitchFamily="34" charset="0"/>
              <a:buChar char="•"/>
            </a:pPr>
            <a:r>
              <a:rPr lang="en-US" sz="2000" b="1" i="0">
                <a:latin typeface="EC Square Sans Pro" panose="020B0506040000020004" pitchFamily="34" charset="0"/>
              </a:rPr>
              <a:t>All previously eligible sectors remain eligible </a:t>
            </a:r>
            <a:r>
              <a:rPr lang="en-US" sz="2000" i="0">
                <a:latin typeface="EC Square Sans Pro" panose="020B0506040000020004" pitchFamily="34" charset="0"/>
              </a:rPr>
              <a:t>to the Innovation Fund, with conditions</a:t>
            </a:r>
          </a:p>
        </p:txBody>
      </p:sp>
      <p:grpSp>
        <p:nvGrpSpPr>
          <p:cNvPr id="9" name="Group 8">
            <a:extLst>
              <a:ext uri="{FF2B5EF4-FFF2-40B4-BE49-F238E27FC236}">
                <a16:creationId xmlns:a16="http://schemas.microsoft.com/office/drawing/2014/main" id="{CA530702-4F67-E579-6E3F-B95016B07E3D}"/>
              </a:ext>
            </a:extLst>
          </p:cNvPr>
          <p:cNvGrpSpPr/>
          <p:nvPr/>
        </p:nvGrpSpPr>
        <p:grpSpPr>
          <a:xfrm>
            <a:off x="7986074" y="1333068"/>
            <a:ext cx="3684309" cy="4429557"/>
            <a:chOff x="7986074" y="1333068"/>
            <a:chExt cx="3684309" cy="4429557"/>
          </a:xfrm>
        </p:grpSpPr>
        <p:graphicFrame>
          <p:nvGraphicFramePr>
            <p:cNvPr id="10" name="Diagram 9">
              <a:extLst>
                <a:ext uri="{FF2B5EF4-FFF2-40B4-BE49-F238E27FC236}">
                  <a16:creationId xmlns:a16="http://schemas.microsoft.com/office/drawing/2014/main" id="{CE1193CF-BEC7-8DB1-AE7F-ACA493062D8D}"/>
                </a:ext>
              </a:extLst>
            </p:cNvPr>
            <p:cNvGraphicFramePr/>
            <p:nvPr/>
          </p:nvGraphicFramePr>
          <p:xfrm>
            <a:off x="8032766" y="1825510"/>
            <a:ext cx="3590924" cy="39371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261CAFF5-F316-2034-B1BC-3172DB8300E9}"/>
                </a:ext>
              </a:extLst>
            </p:cNvPr>
            <p:cNvSpPr txBox="1"/>
            <p:nvPr/>
          </p:nvSpPr>
          <p:spPr>
            <a:xfrm>
              <a:off x="7986074" y="1333068"/>
              <a:ext cx="3684309" cy="492442"/>
            </a:xfrm>
            <a:prstGeom prst="rect">
              <a:avLst/>
            </a:prstGeom>
            <a:noFill/>
          </p:spPr>
          <p:txBody>
            <a:bodyPr wrap="square">
              <a:spAutoFit/>
            </a:bodyPr>
            <a:lstStyle/>
            <a:p>
              <a:r>
                <a:rPr lang="en-US" sz="2600">
                  <a:solidFill>
                    <a:schemeClr val="tx1"/>
                  </a:solidFill>
                  <a:latin typeface="EC Square Sans Pro" panose="020B0506040000020004" pitchFamily="34" charset="0"/>
                </a:rPr>
                <a:t>Environmental Objectives</a:t>
              </a:r>
              <a:endParaRPr lang="en-IE" sz="2600">
                <a:latin typeface="EC Square Sans Pro" panose="020B0506040000020004" pitchFamily="34" charset="0"/>
              </a:endParaRPr>
            </a:p>
          </p:txBody>
        </p:sp>
      </p:grpSp>
      <p:sp>
        <p:nvSpPr>
          <p:cNvPr id="4" name="TextBox 3">
            <a:extLst>
              <a:ext uri="{FF2B5EF4-FFF2-40B4-BE49-F238E27FC236}">
                <a16:creationId xmlns:a16="http://schemas.microsoft.com/office/drawing/2014/main" id="{AC1D305C-5B71-E764-05D5-B9360AAF3427}"/>
              </a:ext>
            </a:extLst>
          </p:cNvPr>
          <p:cNvSpPr txBox="1"/>
          <p:nvPr/>
        </p:nvSpPr>
        <p:spPr>
          <a:xfrm>
            <a:off x="759788" y="6433247"/>
            <a:ext cx="6117770" cy="307777"/>
          </a:xfrm>
          <a:prstGeom prst="rect">
            <a:avLst/>
          </a:prstGeom>
          <a:noFill/>
        </p:spPr>
        <p:txBody>
          <a:bodyPr wrap="square">
            <a:spAutoFit/>
          </a:bodyPr>
          <a:lstStyle/>
          <a:p>
            <a:r>
              <a:rPr lang="en-US" sz="1400" i="1" baseline="30000">
                <a:latin typeface="EC Square Sans Pro" panose="020B0506040000020004" pitchFamily="34" charset="0"/>
              </a:rPr>
              <a:t>1</a:t>
            </a:r>
            <a:r>
              <a:rPr lang="en-US" sz="1400" i="1">
                <a:latin typeface="EC Square Sans Pro" panose="020B0506040000020004" pitchFamily="34" charset="0"/>
              </a:rPr>
              <a:t>Article 10f of the ETS Directive </a:t>
            </a:r>
            <a:endParaRPr lang="en-IE" sz="1400" i="1"/>
          </a:p>
        </p:txBody>
      </p:sp>
    </p:spTree>
    <p:extLst>
      <p:ext uri="{BB962C8B-B14F-4D97-AF65-F5344CB8AC3E}">
        <p14:creationId xmlns:p14="http://schemas.microsoft.com/office/powerpoint/2010/main" val="3316081722"/>
      </p:ext>
    </p:extLst>
  </p:cSld>
  <p:clrMapOvr>
    <a:masterClrMapping/>
  </p:clrMapOvr>
  <p:extLst>
    <p:ext uri="{6950BFC3-D8DA-4A85-94F7-54DA5524770B}">
      <p188:commentRel xmlns:p188="http://schemas.microsoft.com/office/powerpoint/2018/8/main" r:id="rId2"/>
    </p:ext>
  </p:extLs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68197-0330-394E-1CBD-E4428C148121}"/>
              </a:ext>
            </a:extLst>
          </p:cNvPr>
          <p:cNvSpPr>
            <a:spLocks noGrp="1"/>
          </p:cNvSpPr>
          <p:nvPr>
            <p:ph type="title"/>
          </p:nvPr>
        </p:nvSpPr>
        <p:spPr/>
        <p:txBody>
          <a:bodyPr/>
          <a:lstStyle/>
          <a:p>
            <a:r>
              <a:rPr kumimoji="0" lang="en-IE" sz="4400" b="0" i="0" u="none" strike="noStrike" kern="1200" cap="none" spc="0" normalizeH="0" baseline="0" noProof="0">
                <a:ln>
                  <a:noFill/>
                </a:ln>
                <a:solidFill>
                  <a:srgbClr val="007573"/>
                </a:solidFill>
                <a:effectLst/>
                <a:uLnTx/>
                <a:uFillTx/>
                <a:latin typeface="EC Square Sans Pro" panose="020B0506040000020004" pitchFamily="34" charset="0"/>
              </a:rPr>
              <a:t>DNSH Assessment &amp; Compliance Process</a:t>
            </a:r>
            <a:endParaRPr lang="en-IE">
              <a:latin typeface="EC Square Sans Pro" panose="020B0506040000020004" pitchFamily="34" charset="0"/>
            </a:endParaRPr>
          </a:p>
        </p:txBody>
      </p:sp>
      <p:graphicFrame>
        <p:nvGraphicFramePr>
          <p:cNvPr id="5" name="Diagram 4">
            <a:extLst>
              <a:ext uri="{FF2B5EF4-FFF2-40B4-BE49-F238E27FC236}">
                <a16:creationId xmlns:a16="http://schemas.microsoft.com/office/drawing/2014/main" id="{B0888380-AF60-1B1A-83B3-0CCDA22DF989}"/>
              </a:ext>
            </a:extLst>
          </p:cNvPr>
          <p:cNvGraphicFramePr/>
          <p:nvPr/>
        </p:nvGraphicFramePr>
        <p:xfrm>
          <a:off x="839785" y="1441514"/>
          <a:ext cx="9809316" cy="14756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 pen writing on a piece of paper&#10;&#10;AI-generated content may be incorrect.">
            <a:extLst>
              <a:ext uri="{FF2B5EF4-FFF2-40B4-BE49-F238E27FC236}">
                <a16:creationId xmlns:a16="http://schemas.microsoft.com/office/drawing/2014/main" id="{91935651-33A5-CC3C-3F37-3E41A2385547}"/>
              </a:ext>
            </a:extLst>
          </p:cNvPr>
          <p:cNvPicPr>
            <a:picLocks noChangeAspect="1"/>
          </p:cNvPicPr>
          <p:nvPr/>
        </p:nvPicPr>
        <p:blipFill>
          <a:blip r:embed="rId8"/>
          <a:stretch>
            <a:fillRect/>
          </a:stretch>
        </p:blipFill>
        <p:spPr>
          <a:xfrm>
            <a:off x="839785" y="4506268"/>
            <a:ext cx="1004520" cy="910218"/>
          </a:xfrm>
          <a:prstGeom prst="rect">
            <a:avLst/>
          </a:prstGeom>
        </p:spPr>
      </p:pic>
      <p:pic>
        <p:nvPicPr>
          <p:cNvPr id="8" name="Picture 7" descr="A computer with many squares connected to it&#10;&#10;AI-generated content may be incorrect.">
            <a:extLst>
              <a:ext uri="{FF2B5EF4-FFF2-40B4-BE49-F238E27FC236}">
                <a16:creationId xmlns:a16="http://schemas.microsoft.com/office/drawing/2014/main" id="{64E196BC-B784-0B4A-DF94-D937E72A80DD}"/>
              </a:ext>
            </a:extLst>
          </p:cNvPr>
          <p:cNvPicPr>
            <a:picLocks noChangeAspect="1"/>
          </p:cNvPicPr>
          <p:nvPr/>
        </p:nvPicPr>
        <p:blipFill>
          <a:blip r:embed="rId9"/>
          <a:stretch>
            <a:fillRect/>
          </a:stretch>
        </p:blipFill>
        <p:spPr>
          <a:xfrm>
            <a:off x="929542" y="3330303"/>
            <a:ext cx="779016" cy="938920"/>
          </a:xfrm>
          <a:prstGeom prst="rect">
            <a:avLst/>
          </a:prstGeom>
        </p:spPr>
      </p:pic>
      <p:sp>
        <p:nvSpPr>
          <p:cNvPr id="9" name="TextBox 8">
            <a:extLst>
              <a:ext uri="{FF2B5EF4-FFF2-40B4-BE49-F238E27FC236}">
                <a16:creationId xmlns:a16="http://schemas.microsoft.com/office/drawing/2014/main" id="{789044B7-40F6-C253-CA53-1A3195D986D7}"/>
              </a:ext>
            </a:extLst>
          </p:cNvPr>
          <p:cNvSpPr txBox="1"/>
          <p:nvPr/>
        </p:nvSpPr>
        <p:spPr>
          <a:xfrm>
            <a:off x="1517527" y="3356383"/>
            <a:ext cx="3192006" cy="707886"/>
          </a:xfrm>
          <a:prstGeom prst="rect">
            <a:avLst/>
          </a:prstGeom>
          <a:noFill/>
        </p:spPr>
        <p:txBody>
          <a:bodyPr wrap="square">
            <a:spAutoFit/>
          </a:bodyPr>
          <a:lstStyle/>
          <a:p>
            <a:pPr lvl="1"/>
            <a:r>
              <a:rPr lang="en-US" sz="2000">
                <a:solidFill>
                  <a:schemeClr val="tx1"/>
                </a:solidFill>
                <a:latin typeface="EC Square Sans Pro" panose="020B0506040000020004" pitchFamily="34" charset="0"/>
              </a:rPr>
              <a:t>Evaluation of DNSH Compliance Plan</a:t>
            </a:r>
          </a:p>
        </p:txBody>
      </p:sp>
      <p:sp>
        <p:nvSpPr>
          <p:cNvPr id="10" name="TextBox 9">
            <a:extLst>
              <a:ext uri="{FF2B5EF4-FFF2-40B4-BE49-F238E27FC236}">
                <a16:creationId xmlns:a16="http://schemas.microsoft.com/office/drawing/2014/main" id="{F432E159-21E2-9809-D5C8-DC51B1FCCE36}"/>
              </a:ext>
            </a:extLst>
          </p:cNvPr>
          <p:cNvSpPr txBox="1"/>
          <p:nvPr/>
        </p:nvSpPr>
        <p:spPr>
          <a:xfrm>
            <a:off x="1517527" y="4447564"/>
            <a:ext cx="3658731" cy="1323439"/>
          </a:xfrm>
          <a:prstGeom prst="rect">
            <a:avLst/>
          </a:prstGeom>
          <a:noFill/>
        </p:spPr>
        <p:txBody>
          <a:bodyPr wrap="square">
            <a:spAutoFit/>
          </a:bodyPr>
          <a:lstStyle/>
          <a:p>
            <a:pPr lvl="1"/>
            <a:r>
              <a:rPr lang="en-IE" sz="2000">
                <a:latin typeface="EC Square Sans Pro" panose="020B0506040000020004" pitchFamily="34" charset="0"/>
              </a:rPr>
              <a:t>Additional monitoring and verification may be added during the Grant Agreement Preparation Phase</a:t>
            </a:r>
            <a:endParaRPr lang="en-US" sz="2000">
              <a:solidFill>
                <a:schemeClr val="tx1"/>
              </a:solidFill>
              <a:latin typeface="EC Square Sans Pro" panose="020B0506040000020004" pitchFamily="34" charset="0"/>
            </a:endParaRPr>
          </a:p>
        </p:txBody>
      </p:sp>
      <p:sp>
        <p:nvSpPr>
          <p:cNvPr id="11" name="TextBox 10">
            <a:extLst>
              <a:ext uri="{FF2B5EF4-FFF2-40B4-BE49-F238E27FC236}">
                <a16:creationId xmlns:a16="http://schemas.microsoft.com/office/drawing/2014/main" id="{1C17E0CF-7224-A99B-FF40-020E461EA4A7}"/>
              </a:ext>
            </a:extLst>
          </p:cNvPr>
          <p:cNvSpPr txBox="1"/>
          <p:nvPr/>
        </p:nvSpPr>
        <p:spPr>
          <a:xfrm>
            <a:off x="7119042" y="3444137"/>
            <a:ext cx="4635500" cy="707886"/>
          </a:xfrm>
          <a:prstGeom prst="rect">
            <a:avLst/>
          </a:prstGeom>
          <a:noFill/>
        </p:spPr>
        <p:txBody>
          <a:bodyPr wrap="square">
            <a:spAutoFit/>
          </a:bodyPr>
          <a:lstStyle/>
          <a:p>
            <a:r>
              <a:rPr lang="en-US" sz="2000">
                <a:latin typeface="EC Square Sans Pro" panose="020B0506040000020004" pitchFamily="34" charset="0"/>
              </a:rPr>
              <a:t>Report demonstrating DNSH Compliance</a:t>
            </a:r>
          </a:p>
          <a:p>
            <a:r>
              <a:rPr lang="en-US" sz="2000">
                <a:latin typeface="EC Square Sans Pro" panose="020B0506040000020004" pitchFamily="34" charset="0"/>
              </a:rPr>
              <a:t>throughout the project lifetime </a:t>
            </a:r>
            <a:endParaRPr lang="en-IE" sz="2000">
              <a:latin typeface="EC Square Sans Pro" panose="020B0506040000020004" pitchFamily="34" charset="0"/>
            </a:endParaRPr>
          </a:p>
        </p:txBody>
      </p:sp>
      <p:pic>
        <p:nvPicPr>
          <p:cNvPr id="12" name="Graphic 11" descr="Document outline">
            <a:extLst>
              <a:ext uri="{FF2B5EF4-FFF2-40B4-BE49-F238E27FC236}">
                <a16:creationId xmlns:a16="http://schemas.microsoft.com/office/drawing/2014/main" id="{5257FF11-44D8-5ABE-676C-3B0C571841B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04642" y="3340880"/>
            <a:ext cx="914400" cy="914400"/>
          </a:xfrm>
          <a:prstGeom prst="rect">
            <a:avLst/>
          </a:prstGeom>
        </p:spPr>
      </p:pic>
    </p:spTree>
    <p:extLst>
      <p:ext uri="{BB962C8B-B14F-4D97-AF65-F5344CB8AC3E}">
        <p14:creationId xmlns:p14="http://schemas.microsoft.com/office/powerpoint/2010/main" val="3876936229"/>
      </p:ext>
    </p:extLst>
  </p:cSld>
  <p:clrMapOvr>
    <a:masterClrMapping/>
  </p:clrMapOvr>
  <p:extLst>
    <p:ext uri="{6950BFC3-D8DA-4A85-94F7-54DA5524770B}">
      <p188:commentRel xmlns:p188="http://schemas.microsoft.com/office/powerpoint/2018/8/main" r:id="rId2"/>
    </p:ext>
  </p:extLs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9D013-562E-6E82-BE4C-4E291B1DE8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8EC260-3525-4280-590C-FA8DE1DCD447}"/>
              </a:ext>
            </a:extLst>
          </p:cNvPr>
          <p:cNvSpPr>
            <a:spLocks noGrp="1"/>
          </p:cNvSpPr>
          <p:nvPr>
            <p:ph type="title"/>
          </p:nvPr>
        </p:nvSpPr>
        <p:spPr/>
        <p:txBody>
          <a:bodyPr/>
          <a:lstStyle/>
          <a:p>
            <a:r>
              <a:rPr kumimoji="0" lang="en-IE" sz="4400" b="0" i="0" u="none" strike="noStrike" kern="1200" cap="none" spc="0" normalizeH="0" baseline="0" noProof="0">
                <a:ln>
                  <a:noFill/>
                </a:ln>
                <a:solidFill>
                  <a:srgbClr val="007573"/>
                </a:solidFill>
                <a:effectLst/>
                <a:uLnTx/>
                <a:uFillTx/>
                <a:latin typeface="EC Square Sans Pro" panose="020B0506040000020004" pitchFamily="34" charset="0"/>
              </a:rPr>
              <a:t>Preparing the DNSH Compliance Plan</a:t>
            </a:r>
            <a:endParaRPr lang="en-IE">
              <a:latin typeface="EC Square Sans Pro" panose="020B0506040000020004" pitchFamily="34" charset="0"/>
            </a:endParaRPr>
          </a:p>
        </p:txBody>
      </p:sp>
      <p:graphicFrame>
        <p:nvGraphicFramePr>
          <p:cNvPr id="4" name="Diagram 3">
            <a:extLst>
              <a:ext uri="{FF2B5EF4-FFF2-40B4-BE49-F238E27FC236}">
                <a16:creationId xmlns:a16="http://schemas.microsoft.com/office/drawing/2014/main" id="{56B48515-EA63-8A9C-E5B2-10521031091C}"/>
              </a:ext>
            </a:extLst>
          </p:cNvPr>
          <p:cNvGraphicFramePr/>
          <p:nvPr/>
        </p:nvGraphicFramePr>
        <p:xfrm>
          <a:off x="839785" y="1809548"/>
          <a:ext cx="10512427" cy="38979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242629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B6724F-BC33-ABB7-EDF1-D9A06CC7E333}"/>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61D103C-FBBF-2F30-5775-CFC82D2A830A}"/>
              </a:ext>
            </a:extLst>
          </p:cNvPr>
          <p:cNvSpPr>
            <a:spLocks noGrp="1"/>
          </p:cNvSpPr>
          <p:nvPr>
            <p:ph type="ctrTitle"/>
          </p:nvPr>
        </p:nvSpPr>
        <p:spPr/>
        <p:txBody>
          <a:bodyPr/>
          <a:lstStyle/>
          <a:p>
            <a:r>
              <a:rPr lang="en-US" b="1"/>
              <a:t>IF25 Heat Auction:</a:t>
            </a:r>
            <a:br>
              <a:rPr lang="en-US" b="1"/>
            </a:br>
            <a:r>
              <a:rPr lang="en-US" b="1"/>
              <a:t>Objectives and design</a:t>
            </a:r>
            <a:endParaRPr lang="en-BE" b="1"/>
          </a:p>
        </p:txBody>
      </p:sp>
      <p:sp>
        <p:nvSpPr>
          <p:cNvPr id="3" name="Text Placeholder 2">
            <a:extLst>
              <a:ext uri="{FF2B5EF4-FFF2-40B4-BE49-F238E27FC236}">
                <a16:creationId xmlns:a16="http://schemas.microsoft.com/office/drawing/2014/main" id="{EB6BEA7D-819D-F9DB-2B63-E8DDC330E462}"/>
              </a:ext>
            </a:extLst>
          </p:cNvPr>
          <p:cNvSpPr>
            <a:spLocks noGrp="1"/>
          </p:cNvSpPr>
          <p:nvPr>
            <p:ph type="body" idx="1"/>
          </p:nvPr>
        </p:nvSpPr>
        <p:spPr/>
        <p:txBody>
          <a:bodyPr/>
          <a:lstStyle/>
          <a:p>
            <a:endParaRPr lang="en-IE"/>
          </a:p>
        </p:txBody>
      </p:sp>
    </p:spTree>
    <p:extLst>
      <p:ext uri="{BB962C8B-B14F-4D97-AF65-F5344CB8AC3E}">
        <p14:creationId xmlns:p14="http://schemas.microsoft.com/office/powerpoint/2010/main" val="21515058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DBE3BF-9D76-1C63-EBCD-8C0770F8FFD6}"/>
              </a:ext>
            </a:extLst>
          </p:cNvPr>
          <p:cNvSpPr>
            <a:spLocks noGrp="1"/>
          </p:cNvSpPr>
          <p:nvPr>
            <p:ph type="body" idx="1"/>
          </p:nvPr>
        </p:nvSpPr>
        <p:spPr>
          <a:xfrm>
            <a:off x="839788" y="1226821"/>
            <a:ext cx="5122100" cy="4505240"/>
          </a:xfrm>
        </p:spPr>
        <p:txBody>
          <a:bodyPr/>
          <a:lstStyle/>
          <a:p>
            <a:pPr>
              <a:spcAft>
                <a:spcPts val="600"/>
              </a:spcAft>
            </a:pPr>
            <a:r>
              <a:rPr lang="en-IE" sz="2000"/>
              <a:t>Electrification: </a:t>
            </a:r>
            <a:r>
              <a:rPr lang="en-IE" sz="2000" b="1"/>
              <a:t>main vector of industry decarbonisation by 2030 </a:t>
            </a:r>
            <a:r>
              <a:rPr lang="en-IE" sz="2000"/>
              <a:t>and beyond</a:t>
            </a:r>
          </a:p>
          <a:p>
            <a:pPr>
              <a:spcAft>
                <a:spcPts val="600"/>
              </a:spcAft>
            </a:pPr>
            <a:r>
              <a:rPr lang="en-IE" sz="2000"/>
              <a:t>Industrial process heat today </a:t>
            </a:r>
            <a:r>
              <a:rPr lang="en-IE" sz="2000" b="1"/>
              <a:t>is largely fossil fuels based</a:t>
            </a:r>
            <a:r>
              <a:rPr lang="en-IE" sz="2000"/>
              <a:t>, only 4% of industry’s energy needs for process heat are electrified </a:t>
            </a:r>
          </a:p>
          <a:p>
            <a:pPr>
              <a:spcAft>
                <a:spcPts val="600"/>
              </a:spcAft>
            </a:pPr>
            <a:r>
              <a:rPr lang="en-IE" sz="2000" b="1"/>
              <a:t>C</a:t>
            </a:r>
            <a:r>
              <a:rPr lang="en-US" sz="2000" b="1" err="1"/>
              <a:t>ost</a:t>
            </a:r>
            <a:r>
              <a:rPr lang="en-US" sz="2000" b="1"/>
              <a:t> gaps </a:t>
            </a:r>
            <a:r>
              <a:rPr lang="en-US" sz="2000"/>
              <a:t>compared with fossil-fuels-based technologies </a:t>
            </a:r>
            <a:r>
              <a:rPr lang="en-US" sz="2000" b="1"/>
              <a:t>hinder market ramp-up</a:t>
            </a:r>
          </a:p>
          <a:p>
            <a:pPr>
              <a:spcAft>
                <a:spcPts val="600"/>
              </a:spcAft>
            </a:pPr>
            <a:r>
              <a:rPr lang="en-US" sz="2000"/>
              <a:t>Type of projects </a:t>
            </a:r>
            <a:r>
              <a:rPr lang="en-US" sz="2000" b="1"/>
              <a:t>underrepresented in IF portfolio</a:t>
            </a:r>
          </a:p>
          <a:p>
            <a:pPr>
              <a:spcAft>
                <a:spcPts val="600"/>
              </a:spcAft>
            </a:pPr>
            <a:r>
              <a:rPr lang="en-IE" sz="2000"/>
              <a:t>With such a large potential across the EU, applications are possible by companies of </a:t>
            </a:r>
            <a:r>
              <a:rPr lang="en-IE" sz="2000" b="1"/>
              <a:t>all sizes, in all industrial sectors</a:t>
            </a:r>
            <a:r>
              <a:rPr lang="en-US" sz="2000" b="1"/>
              <a:t> </a:t>
            </a:r>
            <a:r>
              <a:rPr lang="en-US" sz="2000"/>
              <a:t>and in </a:t>
            </a:r>
            <a:r>
              <a:rPr lang="en-US" sz="2000" b="1"/>
              <a:t>all EEA countries</a:t>
            </a:r>
            <a:endParaRPr lang="en-IE" sz="2000" b="1"/>
          </a:p>
        </p:txBody>
      </p:sp>
      <p:sp>
        <p:nvSpPr>
          <p:cNvPr id="3" name="Text Placeholder 2">
            <a:extLst>
              <a:ext uri="{FF2B5EF4-FFF2-40B4-BE49-F238E27FC236}">
                <a16:creationId xmlns:a16="http://schemas.microsoft.com/office/drawing/2014/main" id="{9FD1FAD8-1888-9DB1-AA8C-3B982971780D}"/>
              </a:ext>
            </a:extLst>
          </p:cNvPr>
          <p:cNvSpPr>
            <a:spLocks noGrp="1"/>
          </p:cNvSpPr>
          <p:nvPr>
            <p:ph type="body" idx="10"/>
          </p:nvPr>
        </p:nvSpPr>
        <p:spPr/>
        <p:txBody>
          <a:bodyPr/>
          <a:lstStyle/>
          <a:p>
            <a:endParaRPr lang="en-IE"/>
          </a:p>
        </p:txBody>
      </p:sp>
      <p:sp>
        <p:nvSpPr>
          <p:cNvPr id="4" name="Text Placeholder 3">
            <a:extLst>
              <a:ext uri="{FF2B5EF4-FFF2-40B4-BE49-F238E27FC236}">
                <a16:creationId xmlns:a16="http://schemas.microsoft.com/office/drawing/2014/main" id="{78800BC0-A75F-BDC2-C3C0-6E94E4843BEB}"/>
              </a:ext>
            </a:extLst>
          </p:cNvPr>
          <p:cNvSpPr>
            <a:spLocks noGrp="1"/>
          </p:cNvSpPr>
          <p:nvPr>
            <p:ph type="body" sz="quarter" idx="11"/>
          </p:nvPr>
        </p:nvSpPr>
        <p:spPr/>
        <p:txBody>
          <a:bodyPr/>
          <a:lstStyle/>
          <a:p>
            <a:endParaRPr lang="en-IE"/>
          </a:p>
        </p:txBody>
      </p:sp>
      <p:sp>
        <p:nvSpPr>
          <p:cNvPr id="5" name="Title 4">
            <a:extLst>
              <a:ext uri="{FF2B5EF4-FFF2-40B4-BE49-F238E27FC236}">
                <a16:creationId xmlns:a16="http://schemas.microsoft.com/office/drawing/2014/main" id="{33F3F6EF-02AD-39E3-24CF-9F0B0118FC5D}"/>
              </a:ext>
            </a:extLst>
          </p:cNvPr>
          <p:cNvSpPr>
            <a:spLocks noGrp="1"/>
          </p:cNvSpPr>
          <p:nvPr>
            <p:ph type="title"/>
          </p:nvPr>
        </p:nvSpPr>
        <p:spPr/>
        <p:txBody>
          <a:bodyPr/>
          <a:lstStyle/>
          <a:p>
            <a:r>
              <a:rPr lang="en-IE" sz="4000"/>
              <a:t>Why decarbonisation of industrial process heat?</a:t>
            </a:r>
          </a:p>
        </p:txBody>
      </p:sp>
      <p:pic>
        <p:nvPicPr>
          <p:cNvPr id="7" name="Grafik 4">
            <a:extLst>
              <a:ext uri="{FF2B5EF4-FFF2-40B4-BE49-F238E27FC236}">
                <a16:creationId xmlns:a16="http://schemas.microsoft.com/office/drawing/2014/main" id="{32EAAF93-7823-CFCC-98A7-444133C2D035}"/>
              </a:ext>
            </a:extLst>
          </p:cNvPr>
          <p:cNvPicPr>
            <a:picLocks noChangeAspect="1"/>
          </p:cNvPicPr>
          <p:nvPr/>
        </p:nvPicPr>
        <p:blipFill rotWithShape="1">
          <a:blip r:embed="rId3"/>
          <a:srcRect l="66902" t="8617" b="1219"/>
          <a:stretch/>
        </p:blipFill>
        <p:spPr>
          <a:xfrm>
            <a:off x="6716369" y="1379647"/>
            <a:ext cx="4053043" cy="3665615"/>
          </a:xfrm>
          <a:prstGeom prst="rect">
            <a:avLst/>
          </a:prstGeom>
        </p:spPr>
      </p:pic>
      <p:sp>
        <p:nvSpPr>
          <p:cNvPr id="8" name="Textfeld 5">
            <a:extLst>
              <a:ext uri="{FF2B5EF4-FFF2-40B4-BE49-F238E27FC236}">
                <a16:creationId xmlns:a16="http://schemas.microsoft.com/office/drawing/2014/main" id="{158B36B2-D2E3-055D-C7A4-68A55F56C951}"/>
              </a:ext>
            </a:extLst>
          </p:cNvPr>
          <p:cNvSpPr txBox="1">
            <a:spLocks/>
          </p:cNvSpPr>
          <p:nvPr/>
        </p:nvSpPr>
        <p:spPr>
          <a:xfrm>
            <a:off x="7504331" y="994448"/>
            <a:ext cx="2901243" cy="246221"/>
          </a:xfrm>
          <a:prstGeom prst="rect">
            <a:avLst/>
          </a:prstGeom>
          <a:noFill/>
        </p:spPr>
        <p:txBody>
          <a:bodyPr wrap="none" lIns="0" tIns="0" rIns="0" bIns="0" rtlCol="0">
            <a:spAutoFit/>
          </a:bodyPr>
          <a:lstStyle/>
          <a:p>
            <a:pPr marL="0" marR="0" lvl="0" indent="0" algn="l" defTabSz="914400" rtl="0" eaLnBrk="1" fontAlgn="auto" latinLnBrk="0" hangingPunct="1">
              <a:lnSpc>
                <a:spcPts val="1960"/>
              </a:lnSpc>
              <a:spcBef>
                <a:spcPts val="0"/>
              </a:spcBef>
              <a:spcAft>
                <a:spcPts val="0"/>
              </a:spcAft>
              <a:buClr>
                <a:srgbClr val="179C7D"/>
              </a:buClr>
              <a:buSzTx/>
              <a:buFontTx/>
              <a:buNone/>
              <a:tabLst/>
              <a:defRPr/>
            </a:pPr>
            <a:r>
              <a:rPr kumimoji="0" lang="en-US" sz="1400" b="1" i="0" u="none" strike="noStrike" kern="1200" cap="none" spc="0" normalizeH="0" baseline="0" noProof="0">
                <a:ln>
                  <a:noFill/>
                </a:ln>
                <a:solidFill>
                  <a:prstClr val="black"/>
                </a:solidFill>
                <a:effectLst/>
                <a:uLnTx/>
                <a:uFillTx/>
                <a:latin typeface="EC Square Sans Pro" panose="020B0506040000020004" pitchFamily="34" charset="0"/>
              </a:rPr>
              <a:t>Final energy share, Industry (in %) </a:t>
            </a:r>
          </a:p>
        </p:txBody>
      </p:sp>
      <p:sp>
        <p:nvSpPr>
          <p:cNvPr id="9" name="Rechteck 11">
            <a:extLst>
              <a:ext uri="{FF2B5EF4-FFF2-40B4-BE49-F238E27FC236}">
                <a16:creationId xmlns:a16="http://schemas.microsoft.com/office/drawing/2014/main" id="{E7B45F7D-879C-E6A7-C933-7436419DC5CD}"/>
              </a:ext>
            </a:extLst>
          </p:cNvPr>
          <p:cNvSpPr>
            <a:spLocks/>
          </p:cNvSpPr>
          <p:nvPr/>
        </p:nvSpPr>
        <p:spPr>
          <a:xfrm>
            <a:off x="6974245" y="5276823"/>
            <a:ext cx="3484274" cy="674271"/>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marR="0" lvl="0" indent="-180000" algn="l" defTabSz="914400" rtl="0" eaLnBrk="1" fontAlgn="auto" latinLnBrk="0" hangingPunct="1">
              <a:lnSpc>
                <a:spcPts val="1960"/>
              </a:lnSpc>
              <a:spcBef>
                <a:spcPts val="0"/>
              </a:spcBef>
              <a:spcAft>
                <a:spcPts val="0"/>
              </a:spcAft>
              <a:buClr>
                <a:srgbClr val="179C7D"/>
              </a:buClr>
              <a:buSzTx/>
              <a:buFont typeface="Wingdings" panose="05000000000000000000" pitchFamily="2" charset="2"/>
              <a:buChar char="§"/>
              <a:tabLst/>
              <a:defRPr/>
            </a:pPr>
            <a:endParaRPr kumimoji="0" lang="de-DE" sz="1200" b="0" i="0" u="none" strike="noStrike" kern="1200" cap="none" spc="0" normalizeH="0" baseline="0" noProof="0">
              <a:ln>
                <a:noFill/>
              </a:ln>
              <a:solidFill>
                <a:prstClr val="black"/>
              </a:solidFill>
              <a:effectLst/>
              <a:uLnTx/>
              <a:uFillTx/>
              <a:latin typeface="EC Square Sans Cond Pro" panose="020B0506040000020004" pitchFamily="34" charset="0"/>
              <a:ea typeface="+mn-ea"/>
              <a:cs typeface="+mn-cs"/>
            </a:endParaRPr>
          </a:p>
        </p:txBody>
      </p:sp>
      <p:sp>
        <p:nvSpPr>
          <p:cNvPr id="10" name="Textfeld 10">
            <a:extLst>
              <a:ext uri="{FF2B5EF4-FFF2-40B4-BE49-F238E27FC236}">
                <a16:creationId xmlns:a16="http://schemas.microsoft.com/office/drawing/2014/main" id="{978B6586-193E-3D0A-65D6-DC333B6F7230}"/>
              </a:ext>
            </a:extLst>
          </p:cNvPr>
          <p:cNvSpPr txBox="1">
            <a:spLocks/>
          </p:cNvSpPr>
          <p:nvPr/>
        </p:nvSpPr>
        <p:spPr>
          <a:xfrm>
            <a:off x="7416936" y="5706319"/>
            <a:ext cx="1481223" cy="233013"/>
          </a:xfrm>
          <a:prstGeom prst="rect">
            <a:avLst/>
          </a:prstGeom>
          <a:noFill/>
        </p:spPr>
        <p:txBody>
          <a:bodyPr wrap="square" lIns="0" tIns="0" rIns="0" bIns="0" rtlCol="0">
            <a:spAutoFit/>
          </a:bodyPr>
          <a:lstStyle/>
          <a:p>
            <a:pPr marL="0" marR="0" lvl="0" indent="0" algn="l" defTabSz="914400" rtl="0" eaLnBrk="1" fontAlgn="auto" latinLnBrk="0" hangingPunct="1">
              <a:lnSpc>
                <a:spcPts val="1960"/>
              </a:lnSpc>
              <a:spcBef>
                <a:spcPts val="0"/>
              </a:spcBef>
              <a:spcAft>
                <a:spcPts val="0"/>
              </a:spcAft>
              <a:buClr>
                <a:srgbClr val="179C7D"/>
              </a:buClr>
              <a:buSzTx/>
              <a:buFontTx/>
              <a:buNone/>
              <a:tabLst/>
              <a:defRPr/>
            </a:pPr>
            <a:r>
              <a:rPr kumimoji="0" lang="en-US" sz="1200" b="0" i="0" u="none" strike="noStrike" kern="1200" cap="none" spc="0" normalizeH="0" baseline="0" noProof="0">
                <a:ln>
                  <a:noFill/>
                </a:ln>
                <a:solidFill>
                  <a:prstClr val="black"/>
                </a:solidFill>
                <a:effectLst/>
                <a:uLnTx/>
                <a:uFillTx/>
                <a:latin typeface="EC Square Sans Cond Pro" panose="020B0506040000020004" pitchFamily="34" charset="0"/>
                <a:ea typeface="+mn-ea"/>
                <a:cs typeface="+mn-cs"/>
              </a:rPr>
              <a:t>Fossil fuels</a:t>
            </a:r>
          </a:p>
        </p:txBody>
      </p:sp>
      <p:sp>
        <p:nvSpPr>
          <p:cNvPr id="11" name="Textfeld 7">
            <a:extLst>
              <a:ext uri="{FF2B5EF4-FFF2-40B4-BE49-F238E27FC236}">
                <a16:creationId xmlns:a16="http://schemas.microsoft.com/office/drawing/2014/main" id="{645C2CE6-73D5-54DB-11DE-BB3F5C9F9D59}"/>
              </a:ext>
            </a:extLst>
          </p:cNvPr>
          <p:cNvSpPr txBox="1">
            <a:spLocks/>
          </p:cNvSpPr>
          <p:nvPr/>
        </p:nvSpPr>
        <p:spPr>
          <a:xfrm>
            <a:off x="7449292" y="5457471"/>
            <a:ext cx="1448638" cy="233013"/>
          </a:xfrm>
          <a:prstGeom prst="rect">
            <a:avLst/>
          </a:prstGeom>
          <a:noFill/>
        </p:spPr>
        <p:txBody>
          <a:bodyPr wrap="square" lIns="0" tIns="0" rIns="0" bIns="0" rtlCol="0">
            <a:spAutoFit/>
          </a:bodyPr>
          <a:lstStyle/>
          <a:p>
            <a:pPr marL="0" marR="0" lvl="0" indent="0" algn="l" defTabSz="914400" rtl="0" eaLnBrk="1" fontAlgn="auto" latinLnBrk="0" hangingPunct="1">
              <a:lnSpc>
                <a:spcPts val="1960"/>
              </a:lnSpc>
              <a:spcBef>
                <a:spcPts val="0"/>
              </a:spcBef>
              <a:spcAft>
                <a:spcPts val="0"/>
              </a:spcAft>
              <a:buClr>
                <a:srgbClr val="179C7D"/>
              </a:buClr>
              <a:buSzTx/>
              <a:buFontTx/>
              <a:buNone/>
              <a:tabLst/>
              <a:defRPr/>
            </a:pPr>
            <a:r>
              <a:rPr kumimoji="0" lang="en-US" sz="1200" b="0" i="0" u="none" strike="noStrike" kern="1200" cap="none" spc="0" normalizeH="0" baseline="0" noProof="0">
                <a:ln>
                  <a:noFill/>
                </a:ln>
                <a:solidFill>
                  <a:prstClr val="black"/>
                </a:solidFill>
                <a:effectLst/>
                <a:uLnTx/>
                <a:uFillTx/>
                <a:latin typeface="EC Square Sans Cond Pro" panose="020B0506040000020004" pitchFamily="34" charset="0"/>
                <a:ea typeface="+mn-ea"/>
                <a:cs typeface="+mn-cs"/>
              </a:rPr>
              <a:t>Electricity</a:t>
            </a:r>
          </a:p>
        </p:txBody>
      </p:sp>
      <p:sp>
        <p:nvSpPr>
          <p:cNvPr id="12" name="Textfeld 12">
            <a:extLst>
              <a:ext uri="{FF2B5EF4-FFF2-40B4-BE49-F238E27FC236}">
                <a16:creationId xmlns:a16="http://schemas.microsoft.com/office/drawing/2014/main" id="{13779585-F103-F7FA-FEC6-DA69AB084798}"/>
              </a:ext>
            </a:extLst>
          </p:cNvPr>
          <p:cNvSpPr txBox="1">
            <a:spLocks/>
          </p:cNvSpPr>
          <p:nvPr/>
        </p:nvSpPr>
        <p:spPr>
          <a:xfrm>
            <a:off x="9011882" y="5279888"/>
            <a:ext cx="1481223" cy="233013"/>
          </a:xfrm>
          <a:prstGeom prst="rect">
            <a:avLst/>
          </a:prstGeom>
          <a:noFill/>
        </p:spPr>
        <p:txBody>
          <a:bodyPr wrap="square" lIns="0" tIns="0" rIns="0" bIns="0" rtlCol="0">
            <a:spAutoFit/>
          </a:bodyPr>
          <a:lstStyle/>
          <a:p>
            <a:pPr marL="0" marR="0" lvl="0" indent="0" algn="l" defTabSz="914400" rtl="0" eaLnBrk="1" fontAlgn="auto" latinLnBrk="0" hangingPunct="1">
              <a:lnSpc>
                <a:spcPts val="1960"/>
              </a:lnSpc>
              <a:spcBef>
                <a:spcPts val="0"/>
              </a:spcBef>
              <a:spcAft>
                <a:spcPts val="0"/>
              </a:spcAft>
              <a:buClr>
                <a:srgbClr val="179C7D"/>
              </a:buClr>
              <a:buSzTx/>
              <a:buFontTx/>
              <a:buNone/>
              <a:tabLst/>
              <a:defRPr/>
            </a:pPr>
            <a:r>
              <a:rPr kumimoji="0" lang="en-US" sz="1200" b="0" i="0" u="none" strike="noStrike" kern="1200" cap="none" spc="0" normalizeH="0" baseline="0" noProof="0">
                <a:ln>
                  <a:noFill/>
                </a:ln>
                <a:solidFill>
                  <a:prstClr val="black"/>
                </a:solidFill>
                <a:effectLst/>
                <a:uLnTx/>
                <a:uFillTx/>
                <a:latin typeface="EC Square Sans Cond Pro" panose="020B0506040000020004" pitchFamily="34" charset="0"/>
                <a:ea typeface="+mn-ea"/>
                <a:cs typeface="+mn-cs"/>
              </a:rPr>
              <a:t>Hydrogen + E-Fuels</a:t>
            </a:r>
          </a:p>
        </p:txBody>
      </p:sp>
      <p:sp>
        <p:nvSpPr>
          <p:cNvPr id="13" name="Textfeld 13">
            <a:extLst>
              <a:ext uri="{FF2B5EF4-FFF2-40B4-BE49-F238E27FC236}">
                <a16:creationId xmlns:a16="http://schemas.microsoft.com/office/drawing/2014/main" id="{16478C97-4F99-0EB5-C223-09D3E654252F}"/>
              </a:ext>
            </a:extLst>
          </p:cNvPr>
          <p:cNvSpPr txBox="1">
            <a:spLocks/>
          </p:cNvSpPr>
          <p:nvPr/>
        </p:nvSpPr>
        <p:spPr>
          <a:xfrm>
            <a:off x="9024537" y="5500198"/>
            <a:ext cx="1377325" cy="233013"/>
          </a:xfrm>
          <a:prstGeom prst="rect">
            <a:avLst/>
          </a:prstGeom>
          <a:noFill/>
        </p:spPr>
        <p:txBody>
          <a:bodyPr wrap="square" lIns="0" tIns="0" rIns="0" bIns="0" rtlCol="0">
            <a:spAutoFit/>
          </a:bodyPr>
          <a:lstStyle/>
          <a:p>
            <a:pPr marL="0" marR="0" lvl="0" indent="0" algn="l" defTabSz="914400" rtl="0" eaLnBrk="1" fontAlgn="auto" latinLnBrk="0" hangingPunct="1">
              <a:lnSpc>
                <a:spcPts val="1960"/>
              </a:lnSpc>
              <a:spcBef>
                <a:spcPts val="0"/>
              </a:spcBef>
              <a:spcAft>
                <a:spcPts val="0"/>
              </a:spcAft>
              <a:buClr>
                <a:srgbClr val="179C7D"/>
              </a:buClr>
              <a:buSzTx/>
              <a:buFontTx/>
              <a:buNone/>
              <a:tabLst/>
              <a:defRPr/>
            </a:pPr>
            <a:r>
              <a:rPr kumimoji="0" lang="en-US" sz="1200" b="0" i="0" u="none" strike="noStrike" kern="1200" cap="none" spc="0" normalizeH="0" baseline="0" noProof="0">
                <a:ln>
                  <a:noFill/>
                </a:ln>
                <a:solidFill>
                  <a:prstClr val="black"/>
                </a:solidFill>
                <a:effectLst/>
                <a:uLnTx/>
                <a:uFillTx/>
                <a:latin typeface="EC Square Sans Cond Pro" panose="020B0506040000020004" pitchFamily="34" charset="0"/>
                <a:ea typeface="+mn-ea"/>
                <a:cs typeface="+mn-cs"/>
              </a:rPr>
              <a:t>District Heating</a:t>
            </a:r>
          </a:p>
        </p:txBody>
      </p:sp>
      <p:sp>
        <p:nvSpPr>
          <p:cNvPr id="14" name="Textfeld 14">
            <a:extLst>
              <a:ext uri="{FF2B5EF4-FFF2-40B4-BE49-F238E27FC236}">
                <a16:creationId xmlns:a16="http://schemas.microsoft.com/office/drawing/2014/main" id="{24E39D88-71C1-2F1C-D3DB-2C53833F58BD}"/>
              </a:ext>
            </a:extLst>
          </p:cNvPr>
          <p:cNvSpPr txBox="1">
            <a:spLocks/>
          </p:cNvSpPr>
          <p:nvPr/>
        </p:nvSpPr>
        <p:spPr>
          <a:xfrm>
            <a:off x="9041650" y="5718514"/>
            <a:ext cx="1377325" cy="233013"/>
          </a:xfrm>
          <a:prstGeom prst="rect">
            <a:avLst/>
          </a:prstGeom>
          <a:noFill/>
        </p:spPr>
        <p:txBody>
          <a:bodyPr wrap="square" lIns="0" tIns="0" rIns="0" bIns="0" rtlCol="0">
            <a:spAutoFit/>
          </a:bodyPr>
          <a:lstStyle/>
          <a:p>
            <a:pPr marL="0" marR="0" lvl="0" indent="0" algn="l" defTabSz="914400" rtl="0" eaLnBrk="1" fontAlgn="auto" latinLnBrk="0" hangingPunct="1">
              <a:lnSpc>
                <a:spcPts val="1960"/>
              </a:lnSpc>
              <a:spcBef>
                <a:spcPts val="0"/>
              </a:spcBef>
              <a:spcAft>
                <a:spcPts val="0"/>
              </a:spcAft>
              <a:buClr>
                <a:srgbClr val="179C7D"/>
              </a:buClr>
              <a:buSzTx/>
              <a:buFontTx/>
              <a:buNone/>
              <a:tabLst/>
              <a:defRPr/>
            </a:pPr>
            <a:r>
              <a:rPr kumimoji="0" lang="en-US" sz="1200" b="0" i="0" u="none" strike="noStrike" kern="1200" cap="none" spc="0" normalizeH="0" baseline="0" noProof="0">
                <a:ln>
                  <a:noFill/>
                </a:ln>
                <a:solidFill>
                  <a:prstClr val="black"/>
                </a:solidFill>
                <a:effectLst/>
                <a:uLnTx/>
                <a:uFillTx/>
                <a:latin typeface="EC Square Sans Cond Pro" panose="020B0506040000020004" pitchFamily="34" charset="0"/>
                <a:ea typeface="+mn-ea"/>
                <a:cs typeface="+mn-cs"/>
              </a:rPr>
              <a:t>Biomass</a:t>
            </a:r>
          </a:p>
        </p:txBody>
      </p:sp>
      <p:cxnSp>
        <p:nvCxnSpPr>
          <p:cNvPr id="15" name="Gerade Verbindung mit Pfeil 21">
            <a:extLst>
              <a:ext uri="{FF2B5EF4-FFF2-40B4-BE49-F238E27FC236}">
                <a16:creationId xmlns:a16="http://schemas.microsoft.com/office/drawing/2014/main" id="{341D3D8D-AB0E-38F6-1630-451165B1DB17}"/>
              </a:ext>
            </a:extLst>
          </p:cNvPr>
          <p:cNvCxnSpPr>
            <a:cxnSpLocks/>
          </p:cNvCxnSpPr>
          <p:nvPr/>
        </p:nvCxnSpPr>
        <p:spPr>
          <a:xfrm flipH="1">
            <a:off x="10491693" y="3104310"/>
            <a:ext cx="789167" cy="0"/>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16" name="Textfeld 24">
            <a:extLst>
              <a:ext uri="{FF2B5EF4-FFF2-40B4-BE49-F238E27FC236}">
                <a16:creationId xmlns:a16="http://schemas.microsoft.com/office/drawing/2014/main" id="{72627A89-9FD4-8F05-C12D-AF5574700269}"/>
              </a:ext>
            </a:extLst>
          </p:cNvPr>
          <p:cNvSpPr txBox="1"/>
          <p:nvPr/>
        </p:nvSpPr>
        <p:spPr>
          <a:xfrm>
            <a:off x="10626203" y="2494929"/>
            <a:ext cx="933254" cy="494623"/>
          </a:xfrm>
          <a:prstGeom prst="rect">
            <a:avLst/>
          </a:prstGeom>
          <a:noFill/>
        </p:spPr>
        <p:txBody>
          <a:bodyPr wrap="square" lIns="0" tIns="0" rIns="0" bIns="0" rtlCol="0">
            <a:spAutoFit/>
          </a:bodyPr>
          <a:lstStyle/>
          <a:p>
            <a:pPr marL="0" marR="0" lvl="0" indent="0" algn="l" defTabSz="914400" rtl="0" eaLnBrk="1" fontAlgn="auto" latinLnBrk="0" hangingPunct="1">
              <a:lnSpc>
                <a:spcPts val="1960"/>
              </a:lnSpc>
              <a:spcBef>
                <a:spcPts val="0"/>
              </a:spcBef>
              <a:spcAft>
                <a:spcPts val="0"/>
              </a:spcAft>
              <a:buClr>
                <a:srgbClr val="179C7D"/>
              </a:buClr>
              <a:buSzTx/>
              <a:buFontTx/>
              <a:buNone/>
              <a:tabLst/>
              <a:defRPr/>
            </a:pPr>
            <a:r>
              <a:rPr kumimoji="0" lang="de-DE" sz="1400" b="0" i="0" u="none" strike="noStrike" kern="1200" cap="none" spc="0" normalizeH="0" baseline="0" noProof="0">
                <a:ln>
                  <a:noFill/>
                </a:ln>
                <a:solidFill>
                  <a:prstClr val="black"/>
                </a:solidFill>
                <a:effectLst/>
                <a:uLnTx/>
                <a:uFillTx/>
                <a:latin typeface="EC Square Sans Pro" panose="020B0506040000020004" pitchFamily="34" charset="0"/>
              </a:rPr>
              <a:t>Scenario: </a:t>
            </a:r>
          </a:p>
          <a:p>
            <a:pPr marL="0" marR="0" lvl="0" indent="0" algn="l" defTabSz="914400" rtl="0" eaLnBrk="1" fontAlgn="auto" latinLnBrk="0" hangingPunct="1">
              <a:lnSpc>
                <a:spcPts val="1960"/>
              </a:lnSpc>
              <a:spcBef>
                <a:spcPts val="0"/>
              </a:spcBef>
              <a:spcAft>
                <a:spcPts val="0"/>
              </a:spcAft>
              <a:buClr>
                <a:srgbClr val="179C7D"/>
              </a:buClr>
              <a:buSzTx/>
              <a:buFontTx/>
              <a:buNone/>
              <a:tabLst/>
              <a:defRPr/>
            </a:pPr>
            <a:r>
              <a:rPr kumimoji="0" lang="de-DE" sz="1400" b="0" i="0" u="none" strike="noStrike" kern="1200" cap="none" spc="0" normalizeH="0" baseline="0" noProof="0">
                <a:ln>
                  <a:noFill/>
                </a:ln>
                <a:solidFill>
                  <a:prstClr val="black"/>
                </a:solidFill>
                <a:effectLst/>
                <a:uLnTx/>
                <a:uFillTx/>
                <a:latin typeface="EC Square Sans Pro" panose="020B0506040000020004" pitchFamily="34" charset="0"/>
              </a:rPr>
              <a:t>Hydrogen </a:t>
            </a:r>
          </a:p>
        </p:txBody>
      </p:sp>
      <p:sp>
        <p:nvSpPr>
          <p:cNvPr id="17" name="Textfeld 25">
            <a:extLst>
              <a:ext uri="{FF2B5EF4-FFF2-40B4-BE49-F238E27FC236}">
                <a16:creationId xmlns:a16="http://schemas.microsoft.com/office/drawing/2014/main" id="{2802E073-629D-A16E-763E-069CCFA34A50}"/>
              </a:ext>
            </a:extLst>
          </p:cNvPr>
          <p:cNvSpPr txBox="1">
            <a:spLocks/>
          </p:cNvSpPr>
          <p:nvPr/>
        </p:nvSpPr>
        <p:spPr>
          <a:xfrm>
            <a:off x="10575717" y="3457515"/>
            <a:ext cx="1097992" cy="494623"/>
          </a:xfrm>
          <a:prstGeom prst="rect">
            <a:avLst/>
          </a:prstGeom>
          <a:noFill/>
        </p:spPr>
        <p:txBody>
          <a:bodyPr wrap="square" lIns="0" tIns="0" rIns="0" bIns="0" rtlCol="0">
            <a:spAutoFit/>
          </a:bodyPr>
          <a:lstStyle/>
          <a:p>
            <a:pPr marL="0" marR="0" lvl="0" indent="0" algn="l" defTabSz="914400" rtl="0" eaLnBrk="1" fontAlgn="auto" latinLnBrk="0" hangingPunct="1">
              <a:lnSpc>
                <a:spcPts val="1960"/>
              </a:lnSpc>
              <a:spcBef>
                <a:spcPts val="0"/>
              </a:spcBef>
              <a:spcAft>
                <a:spcPts val="0"/>
              </a:spcAft>
              <a:buClr>
                <a:srgbClr val="179C7D"/>
              </a:buClr>
              <a:buSzTx/>
              <a:buFontTx/>
              <a:buNone/>
              <a:tabLst/>
              <a:defRPr/>
            </a:pPr>
            <a:r>
              <a:rPr kumimoji="0" lang="de-DE" sz="1400" b="0" i="0" u="none" strike="noStrike" kern="1200" cap="none" spc="0" normalizeH="0" baseline="0" noProof="0">
                <a:ln>
                  <a:noFill/>
                </a:ln>
                <a:solidFill>
                  <a:prstClr val="black"/>
                </a:solidFill>
                <a:effectLst/>
                <a:uLnTx/>
                <a:uFillTx/>
                <a:latin typeface="EC Square Sans Pro" panose="020B0506040000020004" pitchFamily="34" charset="0"/>
              </a:rPr>
              <a:t>Scenario: </a:t>
            </a:r>
            <a:r>
              <a:rPr kumimoji="0" lang="en-US" sz="1400" b="0" i="0" u="none" strike="noStrike" kern="1200" cap="none" spc="0" normalizeH="0" baseline="0" noProof="0">
                <a:ln>
                  <a:noFill/>
                </a:ln>
                <a:solidFill>
                  <a:prstClr val="black"/>
                </a:solidFill>
                <a:effectLst/>
                <a:uLnTx/>
                <a:uFillTx/>
                <a:latin typeface="EC Square Sans Pro" panose="020B0506040000020004" pitchFamily="34" charset="0"/>
              </a:rPr>
              <a:t>Electrification</a:t>
            </a:r>
          </a:p>
        </p:txBody>
      </p:sp>
      <p:cxnSp>
        <p:nvCxnSpPr>
          <p:cNvPr id="18" name="Gerader Verbinder 29">
            <a:extLst>
              <a:ext uri="{FF2B5EF4-FFF2-40B4-BE49-F238E27FC236}">
                <a16:creationId xmlns:a16="http://schemas.microsoft.com/office/drawing/2014/main" id="{64F1C648-816D-411D-1888-BC8F09FB1DFB}"/>
              </a:ext>
            </a:extLst>
          </p:cNvPr>
          <p:cNvCxnSpPr>
            <a:cxnSpLocks/>
          </p:cNvCxnSpPr>
          <p:nvPr/>
        </p:nvCxnSpPr>
        <p:spPr>
          <a:xfrm>
            <a:off x="7849932" y="1469787"/>
            <a:ext cx="0" cy="3304500"/>
          </a:xfrm>
          <a:prstGeom prst="line">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Textfeld 31">
            <a:extLst>
              <a:ext uri="{FF2B5EF4-FFF2-40B4-BE49-F238E27FC236}">
                <a16:creationId xmlns:a16="http://schemas.microsoft.com/office/drawing/2014/main" id="{8DAE5005-2AC8-CB00-482A-B9794AC426C7}"/>
              </a:ext>
            </a:extLst>
          </p:cNvPr>
          <p:cNvSpPr txBox="1">
            <a:spLocks/>
          </p:cNvSpPr>
          <p:nvPr/>
        </p:nvSpPr>
        <p:spPr>
          <a:xfrm>
            <a:off x="7303723" y="1225021"/>
            <a:ext cx="1880651" cy="234744"/>
          </a:xfrm>
          <a:prstGeom prst="rect">
            <a:avLst/>
          </a:prstGeom>
          <a:noFill/>
        </p:spPr>
        <p:txBody>
          <a:bodyPr wrap="square" lIns="0" tIns="0" rIns="0" bIns="0" rtlCol="0">
            <a:spAutoFit/>
          </a:bodyPr>
          <a:lstStyle/>
          <a:p>
            <a:pPr marL="0" marR="0" lvl="0" indent="0" algn="l" defTabSz="914400" rtl="0" eaLnBrk="1" fontAlgn="auto" latinLnBrk="0" hangingPunct="1">
              <a:lnSpc>
                <a:spcPts val="1960"/>
              </a:lnSpc>
              <a:spcBef>
                <a:spcPts val="0"/>
              </a:spcBef>
              <a:spcAft>
                <a:spcPts val="0"/>
              </a:spcAft>
              <a:buClr>
                <a:srgbClr val="179C7D"/>
              </a:buClr>
              <a:buSzTx/>
              <a:buFontTx/>
              <a:buNone/>
              <a:tabLst/>
              <a:defRPr/>
            </a:pPr>
            <a:r>
              <a:rPr kumimoji="0" lang="de-DE" sz="1200" b="0" i="0" u="none" strike="noStrike" kern="1200" cap="none" spc="0" normalizeH="0" baseline="0" noProof="0">
                <a:ln>
                  <a:noFill/>
                </a:ln>
                <a:solidFill>
                  <a:prstClr val="black"/>
                </a:solidFill>
                <a:effectLst/>
                <a:uLnTx/>
                <a:uFillTx/>
                <a:latin typeface="EC Square Sans Pro" panose="020B0506040000020004" pitchFamily="34" charset="0"/>
              </a:rPr>
              <a:t>Today, </a:t>
            </a:r>
            <a:r>
              <a:rPr kumimoji="0" lang="en-US" sz="1200" b="0" i="0" u="none" strike="noStrike" kern="1200" cap="none" spc="0" normalizeH="0" baseline="0" noProof="0">
                <a:ln>
                  <a:noFill/>
                </a:ln>
                <a:solidFill>
                  <a:prstClr val="black"/>
                </a:solidFill>
                <a:effectLst/>
                <a:uLnTx/>
                <a:uFillTx/>
                <a:latin typeface="EC Square Sans Pro" panose="020B0506040000020004" pitchFamily="34" charset="0"/>
              </a:rPr>
              <a:t>we</a:t>
            </a:r>
            <a:r>
              <a:rPr kumimoji="0" lang="de-DE" sz="1200" b="0" i="0" u="none" strike="noStrike" kern="1200" cap="none" spc="0" normalizeH="0" baseline="0" noProof="0">
                <a:ln>
                  <a:noFill/>
                </a:ln>
                <a:solidFill>
                  <a:prstClr val="black"/>
                </a:solidFill>
                <a:effectLst/>
                <a:uLnTx/>
                <a:uFillTx/>
                <a:latin typeface="EC Square Sans Pro" panose="020B0506040000020004" pitchFamily="34" charset="0"/>
              </a:rPr>
              <a:t> </a:t>
            </a:r>
            <a:r>
              <a:rPr kumimoji="0" lang="en-US" sz="1200" b="0" i="0" u="none" strike="noStrike" kern="1200" cap="none" spc="0" normalizeH="0" baseline="0" noProof="0">
                <a:ln>
                  <a:noFill/>
                </a:ln>
                <a:solidFill>
                  <a:prstClr val="black"/>
                </a:solidFill>
                <a:effectLst/>
                <a:uLnTx/>
                <a:uFillTx/>
                <a:latin typeface="EC Square Sans Pro" panose="020B0506040000020004" pitchFamily="34" charset="0"/>
              </a:rPr>
              <a:t>are here.</a:t>
            </a:r>
          </a:p>
        </p:txBody>
      </p:sp>
      <p:sp>
        <p:nvSpPr>
          <p:cNvPr id="20" name="Pfeil: nach rechts 37">
            <a:extLst>
              <a:ext uri="{FF2B5EF4-FFF2-40B4-BE49-F238E27FC236}">
                <a16:creationId xmlns:a16="http://schemas.microsoft.com/office/drawing/2014/main" id="{5911FA67-6043-4292-821E-4BBBE740A9D9}"/>
              </a:ext>
            </a:extLst>
          </p:cNvPr>
          <p:cNvSpPr>
            <a:spLocks/>
          </p:cNvSpPr>
          <p:nvPr/>
        </p:nvSpPr>
        <p:spPr>
          <a:xfrm rot="7779480">
            <a:off x="7807672" y="1994202"/>
            <a:ext cx="456067" cy="318239"/>
          </a:xfrm>
          <a:prstGeom prst="rightArrow">
            <a:avLst/>
          </a:prstGeom>
          <a:solidFill>
            <a:srgbClr val="FF00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marR="0" lvl="0" indent="-180000" algn="l" defTabSz="914400" rtl="0" eaLnBrk="1" fontAlgn="auto" latinLnBrk="0" hangingPunct="1">
              <a:lnSpc>
                <a:spcPts val="1960"/>
              </a:lnSpc>
              <a:spcBef>
                <a:spcPts val="0"/>
              </a:spcBef>
              <a:spcAft>
                <a:spcPts val="0"/>
              </a:spcAft>
              <a:buClr>
                <a:srgbClr val="179C7D"/>
              </a:buClr>
              <a:buSzTx/>
              <a:buFont typeface="Wingdings" panose="05000000000000000000" pitchFamily="2" charset="2"/>
              <a:buChar char="§"/>
              <a:tabLst/>
              <a:defRPr/>
            </a:pPr>
            <a:endParaRPr kumimoji="0" lang="de-DE" sz="1400" b="0" i="0" u="none" strike="noStrike" kern="1200" cap="none" spc="0" normalizeH="0" baseline="0" noProof="0">
              <a:ln>
                <a:noFill/>
              </a:ln>
              <a:solidFill>
                <a:prstClr val="black"/>
              </a:solidFill>
              <a:effectLst/>
              <a:uLnTx/>
              <a:uFillTx/>
              <a:latin typeface="Frutiger LT Com 45 Light"/>
              <a:ea typeface="+mn-ea"/>
              <a:cs typeface="+mn-cs"/>
            </a:endParaRPr>
          </a:p>
        </p:txBody>
      </p:sp>
      <p:sp>
        <p:nvSpPr>
          <p:cNvPr id="21" name="Textfeld 38">
            <a:extLst>
              <a:ext uri="{FF2B5EF4-FFF2-40B4-BE49-F238E27FC236}">
                <a16:creationId xmlns:a16="http://schemas.microsoft.com/office/drawing/2014/main" id="{059E1B70-3760-FEB4-A203-98034F6D4ADE}"/>
              </a:ext>
            </a:extLst>
          </p:cNvPr>
          <p:cNvSpPr txBox="1">
            <a:spLocks/>
          </p:cNvSpPr>
          <p:nvPr/>
        </p:nvSpPr>
        <p:spPr>
          <a:xfrm>
            <a:off x="8244049" y="1677698"/>
            <a:ext cx="1194471" cy="491225"/>
          </a:xfrm>
          <a:prstGeom prst="rect">
            <a:avLst/>
          </a:prstGeom>
          <a:solidFill>
            <a:schemeClr val="bg1"/>
          </a:solidFill>
          <a:ln>
            <a:solidFill>
              <a:srgbClr val="FF0000"/>
            </a:solidFill>
          </a:ln>
        </p:spPr>
        <p:txBody>
          <a:bodyPr wrap="square" lIns="0" tIns="0" rIns="0" bIns="0" rtlCol="0">
            <a:spAutoFit/>
          </a:bodyPr>
          <a:lstStyle/>
          <a:p>
            <a:pPr marL="0" marR="0" lvl="0" indent="0" algn="ctr" defTabSz="914400" rtl="0" eaLnBrk="1" fontAlgn="auto" latinLnBrk="0" hangingPunct="1">
              <a:lnSpc>
                <a:spcPts val="1960"/>
              </a:lnSpc>
              <a:spcBef>
                <a:spcPts val="0"/>
              </a:spcBef>
              <a:spcAft>
                <a:spcPts val="0"/>
              </a:spcAft>
              <a:buClr>
                <a:srgbClr val="179C7D"/>
              </a:buClr>
              <a:buSzTx/>
              <a:buFontTx/>
              <a:buNone/>
              <a:tabLst/>
              <a:defRPr/>
            </a:pPr>
            <a:r>
              <a:rPr kumimoji="0" lang="en-US" sz="1200" b="0" i="0" u="none" strike="noStrike" kern="1200" cap="none" spc="0" normalizeH="0" baseline="0" noProof="0">
                <a:ln>
                  <a:noFill/>
                </a:ln>
                <a:solidFill>
                  <a:prstClr val="black"/>
                </a:solidFill>
                <a:effectLst/>
                <a:uLnTx/>
                <a:uFillTx/>
                <a:latin typeface="EC Square Sans Cond Pro" panose="020B0506040000020004" pitchFamily="34" charset="0"/>
                <a:ea typeface="+mn-ea"/>
                <a:cs typeface="+mn-cs"/>
              </a:rPr>
              <a:t>Electrification</a:t>
            </a:r>
            <a:r>
              <a:rPr kumimoji="0" lang="de-DE" sz="1200" b="0" i="0" u="none" strike="noStrike" kern="1200" cap="none" spc="0" normalizeH="0" baseline="0" noProof="0">
                <a:ln>
                  <a:noFill/>
                </a:ln>
                <a:solidFill>
                  <a:prstClr val="black"/>
                </a:solidFill>
                <a:effectLst/>
                <a:uLnTx/>
                <a:uFillTx/>
                <a:latin typeface="EC Square Sans Cond Pro" panose="020B0506040000020004" pitchFamily="34" charset="0"/>
                <a:ea typeface="+mn-ea"/>
                <a:cs typeface="+mn-cs"/>
              </a:rPr>
              <a:t> </a:t>
            </a:r>
            <a:r>
              <a:rPr kumimoji="0" lang="en-US" sz="1200" b="0" i="0" u="none" strike="noStrike" kern="1200" cap="none" spc="0" normalizeH="0" baseline="0" noProof="0">
                <a:ln>
                  <a:noFill/>
                </a:ln>
                <a:solidFill>
                  <a:prstClr val="black"/>
                </a:solidFill>
                <a:effectLst/>
                <a:uLnTx/>
                <a:uFillTx/>
                <a:latin typeface="EC Square Sans Cond Pro" panose="020B0506040000020004" pitchFamily="34" charset="0"/>
                <a:ea typeface="+mn-ea"/>
                <a:cs typeface="+mn-cs"/>
              </a:rPr>
              <a:t>ramp-up should start now</a:t>
            </a:r>
          </a:p>
        </p:txBody>
      </p:sp>
      <p:sp>
        <p:nvSpPr>
          <p:cNvPr id="22" name="Textfeld 2">
            <a:extLst>
              <a:ext uri="{FF2B5EF4-FFF2-40B4-BE49-F238E27FC236}">
                <a16:creationId xmlns:a16="http://schemas.microsoft.com/office/drawing/2014/main" id="{C33B36B0-84BA-7F62-0B69-B6C4FF528721}"/>
              </a:ext>
            </a:extLst>
          </p:cNvPr>
          <p:cNvSpPr txBox="1">
            <a:spLocks/>
          </p:cNvSpPr>
          <p:nvPr/>
        </p:nvSpPr>
        <p:spPr>
          <a:xfrm>
            <a:off x="7103049" y="5243891"/>
            <a:ext cx="1347026" cy="238527"/>
          </a:xfrm>
          <a:prstGeom prst="rect">
            <a:avLst/>
          </a:prstGeom>
          <a:noFill/>
        </p:spPr>
        <p:txBody>
          <a:bodyPr wrap="square" lIns="0" tIns="0" rIns="0" bIns="0" rtlCol="0">
            <a:spAutoFit/>
          </a:bodyPr>
          <a:lstStyle/>
          <a:p>
            <a:pPr marL="0" marR="0" lvl="0" indent="0" algn="l" defTabSz="914400" rtl="0" eaLnBrk="1" fontAlgn="auto" latinLnBrk="0" hangingPunct="1">
              <a:lnSpc>
                <a:spcPts val="1960"/>
              </a:lnSpc>
              <a:spcBef>
                <a:spcPts val="0"/>
              </a:spcBef>
              <a:spcAft>
                <a:spcPts val="0"/>
              </a:spcAft>
              <a:buClr>
                <a:srgbClr val="179C7D"/>
              </a:buClr>
              <a:buSzTx/>
              <a:buFontTx/>
              <a:buNone/>
              <a:tabLst/>
              <a:defRPr/>
            </a:pPr>
            <a:r>
              <a:rPr kumimoji="0" lang="en-US" sz="1200" b="1" i="0" u="none" strike="noStrike" kern="1200" cap="none" spc="0" normalizeH="0" baseline="0" noProof="0">
                <a:ln>
                  <a:noFill/>
                </a:ln>
                <a:solidFill>
                  <a:prstClr val="black"/>
                </a:solidFill>
                <a:effectLst/>
                <a:uLnTx/>
                <a:uFillTx/>
                <a:latin typeface="EC Square Sans Cond Pro" panose="020B0506040000020004" pitchFamily="34" charset="0"/>
                <a:ea typeface="+mn-ea"/>
                <a:cs typeface="+mn-cs"/>
              </a:rPr>
              <a:t>Energy carrier</a:t>
            </a:r>
          </a:p>
        </p:txBody>
      </p:sp>
      <p:sp>
        <p:nvSpPr>
          <p:cNvPr id="23" name="Rechteck 3">
            <a:extLst>
              <a:ext uri="{FF2B5EF4-FFF2-40B4-BE49-F238E27FC236}">
                <a16:creationId xmlns:a16="http://schemas.microsoft.com/office/drawing/2014/main" id="{2E32846B-0B84-717A-5486-5AE0BD8A2DFF}"/>
              </a:ext>
            </a:extLst>
          </p:cNvPr>
          <p:cNvSpPr>
            <a:spLocks/>
          </p:cNvSpPr>
          <p:nvPr/>
        </p:nvSpPr>
        <p:spPr>
          <a:xfrm>
            <a:off x="7133557" y="5556631"/>
            <a:ext cx="216000" cy="121927"/>
          </a:xfrm>
          <a:prstGeom prst="rect">
            <a:avLst/>
          </a:prstGeom>
          <a:solidFill>
            <a:srgbClr val="F6F28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marR="0" lvl="0" indent="-180000" algn="l" defTabSz="914400" rtl="0" eaLnBrk="1" fontAlgn="auto" latinLnBrk="0" hangingPunct="1">
              <a:lnSpc>
                <a:spcPts val="1960"/>
              </a:lnSpc>
              <a:spcBef>
                <a:spcPts val="0"/>
              </a:spcBef>
              <a:spcAft>
                <a:spcPts val="0"/>
              </a:spcAft>
              <a:buClr>
                <a:srgbClr val="179C7D"/>
              </a:buClr>
              <a:buSzTx/>
              <a:buFont typeface="Wingdings" panose="05000000000000000000" pitchFamily="2" charset="2"/>
              <a:buChar char="§"/>
              <a:tabLst/>
              <a:defRPr/>
            </a:pPr>
            <a:endParaRPr kumimoji="0" lang="de-DE" sz="1200" b="0" i="0" u="none" strike="noStrike" kern="1200" cap="none" spc="0" normalizeH="0" baseline="0" noProof="0">
              <a:ln>
                <a:noFill/>
              </a:ln>
              <a:solidFill>
                <a:prstClr val="black"/>
              </a:solidFill>
              <a:effectLst/>
              <a:uLnTx/>
              <a:uFillTx/>
              <a:latin typeface="EC Square Sans Cond Pro" panose="020B0506040000020004" pitchFamily="34" charset="0"/>
              <a:ea typeface="+mn-ea"/>
              <a:cs typeface="+mn-cs"/>
            </a:endParaRPr>
          </a:p>
        </p:txBody>
      </p:sp>
      <p:sp>
        <p:nvSpPr>
          <p:cNvPr id="24" name="Rechteck 20">
            <a:extLst>
              <a:ext uri="{FF2B5EF4-FFF2-40B4-BE49-F238E27FC236}">
                <a16:creationId xmlns:a16="http://schemas.microsoft.com/office/drawing/2014/main" id="{F892BADC-31B3-2231-1F94-8E9EC0FED2B1}"/>
              </a:ext>
            </a:extLst>
          </p:cNvPr>
          <p:cNvSpPr>
            <a:spLocks/>
          </p:cNvSpPr>
          <p:nvPr/>
        </p:nvSpPr>
        <p:spPr>
          <a:xfrm>
            <a:off x="7132991" y="5817536"/>
            <a:ext cx="216000" cy="121927"/>
          </a:xfrm>
          <a:prstGeom prst="rect">
            <a:avLst/>
          </a:prstGeom>
          <a:solidFill>
            <a:srgbClr val="E4E4E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marR="0" lvl="0" indent="-180000" algn="l" defTabSz="914400" rtl="0" eaLnBrk="1" fontAlgn="auto" latinLnBrk="0" hangingPunct="1">
              <a:lnSpc>
                <a:spcPts val="1960"/>
              </a:lnSpc>
              <a:spcBef>
                <a:spcPts val="0"/>
              </a:spcBef>
              <a:spcAft>
                <a:spcPts val="0"/>
              </a:spcAft>
              <a:buClr>
                <a:srgbClr val="179C7D"/>
              </a:buClr>
              <a:buSzTx/>
              <a:buFont typeface="Wingdings" panose="05000000000000000000" pitchFamily="2" charset="2"/>
              <a:buChar char="§"/>
              <a:tabLst/>
              <a:defRPr/>
            </a:pPr>
            <a:endParaRPr kumimoji="0" lang="de-DE" sz="1200" b="0" i="0" u="none" strike="noStrike" kern="1200" cap="none" spc="0" normalizeH="0" baseline="0" noProof="0">
              <a:ln>
                <a:noFill/>
              </a:ln>
              <a:solidFill>
                <a:prstClr val="black"/>
              </a:solidFill>
              <a:effectLst/>
              <a:uLnTx/>
              <a:uFillTx/>
              <a:latin typeface="EC Square Sans Cond Pro" panose="020B0506040000020004" pitchFamily="34" charset="0"/>
              <a:ea typeface="+mn-ea"/>
              <a:cs typeface="+mn-cs"/>
            </a:endParaRPr>
          </a:p>
        </p:txBody>
      </p:sp>
      <p:sp>
        <p:nvSpPr>
          <p:cNvPr id="25" name="Rechteck 22">
            <a:extLst>
              <a:ext uri="{FF2B5EF4-FFF2-40B4-BE49-F238E27FC236}">
                <a16:creationId xmlns:a16="http://schemas.microsoft.com/office/drawing/2014/main" id="{9120A6F2-65FB-2064-148B-A7DE87686BA4}"/>
              </a:ext>
            </a:extLst>
          </p:cNvPr>
          <p:cNvSpPr>
            <a:spLocks/>
          </p:cNvSpPr>
          <p:nvPr/>
        </p:nvSpPr>
        <p:spPr>
          <a:xfrm>
            <a:off x="8694007" y="5344656"/>
            <a:ext cx="216000" cy="121927"/>
          </a:xfrm>
          <a:prstGeom prst="rect">
            <a:avLst/>
          </a:prstGeom>
          <a:solidFill>
            <a:srgbClr val="8E5EBE"/>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marR="0" lvl="0" indent="-180000" algn="l" defTabSz="914400" rtl="0" eaLnBrk="1" fontAlgn="auto" latinLnBrk="0" hangingPunct="1">
              <a:lnSpc>
                <a:spcPts val="1960"/>
              </a:lnSpc>
              <a:spcBef>
                <a:spcPts val="0"/>
              </a:spcBef>
              <a:spcAft>
                <a:spcPts val="0"/>
              </a:spcAft>
              <a:buClr>
                <a:srgbClr val="179C7D"/>
              </a:buClr>
              <a:buSzTx/>
              <a:buFont typeface="Wingdings" panose="05000000000000000000" pitchFamily="2" charset="2"/>
              <a:buChar char="§"/>
              <a:tabLst/>
              <a:defRPr/>
            </a:pPr>
            <a:endParaRPr kumimoji="0" lang="de-DE" sz="1200" b="0" i="0" u="none" strike="noStrike" kern="1200" cap="none" spc="0" normalizeH="0" baseline="0" noProof="0">
              <a:ln>
                <a:noFill/>
              </a:ln>
              <a:solidFill>
                <a:prstClr val="black"/>
              </a:solidFill>
              <a:effectLst/>
              <a:uLnTx/>
              <a:uFillTx/>
              <a:latin typeface="EC Square Sans Cond Pro" panose="020B0506040000020004" pitchFamily="34" charset="0"/>
              <a:ea typeface="+mn-ea"/>
              <a:cs typeface="+mn-cs"/>
            </a:endParaRPr>
          </a:p>
        </p:txBody>
      </p:sp>
      <p:sp>
        <p:nvSpPr>
          <p:cNvPr id="26" name="Rechteck 26">
            <a:extLst>
              <a:ext uri="{FF2B5EF4-FFF2-40B4-BE49-F238E27FC236}">
                <a16:creationId xmlns:a16="http://schemas.microsoft.com/office/drawing/2014/main" id="{6C095557-9B59-8320-C725-200A152942F2}"/>
              </a:ext>
            </a:extLst>
          </p:cNvPr>
          <p:cNvSpPr>
            <a:spLocks/>
          </p:cNvSpPr>
          <p:nvPr/>
        </p:nvSpPr>
        <p:spPr>
          <a:xfrm>
            <a:off x="8694051" y="5537397"/>
            <a:ext cx="216000" cy="121927"/>
          </a:xfrm>
          <a:prstGeom prst="rect">
            <a:avLst/>
          </a:prstGeom>
          <a:solidFill>
            <a:srgbClr val="D8583A"/>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marR="0" lvl="0" indent="-180000" algn="l" defTabSz="914400" rtl="0" eaLnBrk="1" fontAlgn="auto" latinLnBrk="0" hangingPunct="1">
              <a:lnSpc>
                <a:spcPts val="1960"/>
              </a:lnSpc>
              <a:spcBef>
                <a:spcPts val="0"/>
              </a:spcBef>
              <a:spcAft>
                <a:spcPts val="0"/>
              </a:spcAft>
              <a:buClr>
                <a:srgbClr val="179C7D"/>
              </a:buClr>
              <a:buSzTx/>
              <a:buFont typeface="Wingdings" panose="05000000000000000000" pitchFamily="2" charset="2"/>
              <a:buChar char="§"/>
              <a:tabLst/>
              <a:defRPr/>
            </a:pPr>
            <a:endParaRPr kumimoji="0" lang="de-DE" sz="1200" b="0" i="0" u="none" strike="noStrike" kern="1200" cap="none" spc="0" normalizeH="0" baseline="0" noProof="0">
              <a:ln>
                <a:noFill/>
              </a:ln>
              <a:solidFill>
                <a:prstClr val="black"/>
              </a:solidFill>
              <a:effectLst/>
              <a:uLnTx/>
              <a:uFillTx/>
              <a:latin typeface="EC Square Sans Cond Pro" panose="020B0506040000020004" pitchFamily="34" charset="0"/>
              <a:ea typeface="+mn-ea"/>
              <a:cs typeface="+mn-cs"/>
            </a:endParaRPr>
          </a:p>
        </p:txBody>
      </p:sp>
      <p:sp>
        <p:nvSpPr>
          <p:cNvPr id="27" name="Rechteck 27">
            <a:extLst>
              <a:ext uri="{FF2B5EF4-FFF2-40B4-BE49-F238E27FC236}">
                <a16:creationId xmlns:a16="http://schemas.microsoft.com/office/drawing/2014/main" id="{2B60F343-6F14-783E-DB37-FE79DC77D20F}"/>
              </a:ext>
            </a:extLst>
          </p:cNvPr>
          <p:cNvSpPr>
            <a:spLocks/>
          </p:cNvSpPr>
          <p:nvPr/>
        </p:nvSpPr>
        <p:spPr>
          <a:xfrm>
            <a:off x="8693522" y="5752087"/>
            <a:ext cx="216000" cy="121927"/>
          </a:xfrm>
          <a:prstGeom prst="rect">
            <a:avLst/>
          </a:prstGeom>
          <a:solidFill>
            <a:srgbClr val="28AB6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marL="180000" marR="0" lvl="0" indent="-180000" algn="l" defTabSz="914400" rtl="0" eaLnBrk="1" fontAlgn="auto" latinLnBrk="0" hangingPunct="1">
              <a:lnSpc>
                <a:spcPts val="1960"/>
              </a:lnSpc>
              <a:spcBef>
                <a:spcPts val="0"/>
              </a:spcBef>
              <a:spcAft>
                <a:spcPts val="0"/>
              </a:spcAft>
              <a:buClr>
                <a:srgbClr val="179C7D"/>
              </a:buClr>
              <a:buSzTx/>
              <a:buFont typeface="Wingdings" panose="05000000000000000000" pitchFamily="2" charset="2"/>
              <a:buChar char="§"/>
              <a:tabLst/>
              <a:defRPr/>
            </a:pPr>
            <a:endParaRPr kumimoji="0" lang="de-DE" sz="1200" b="0" i="0" u="none" strike="noStrike" kern="1200" cap="none" spc="0" normalizeH="0" baseline="0" noProof="0">
              <a:ln>
                <a:noFill/>
              </a:ln>
              <a:solidFill>
                <a:prstClr val="black"/>
              </a:solidFill>
              <a:effectLst/>
              <a:uLnTx/>
              <a:uFillTx/>
              <a:latin typeface="EC Square Sans Cond Pro" panose="020B0506040000020004" pitchFamily="34" charset="0"/>
              <a:ea typeface="+mn-ea"/>
              <a:cs typeface="+mn-cs"/>
            </a:endParaRPr>
          </a:p>
        </p:txBody>
      </p:sp>
      <p:sp>
        <p:nvSpPr>
          <p:cNvPr id="28" name="Textfeld 34">
            <a:extLst>
              <a:ext uri="{FF2B5EF4-FFF2-40B4-BE49-F238E27FC236}">
                <a16:creationId xmlns:a16="http://schemas.microsoft.com/office/drawing/2014/main" id="{40FD3889-2BBA-5A64-B750-F5F3C263F8DD}"/>
              </a:ext>
            </a:extLst>
          </p:cNvPr>
          <p:cNvSpPr txBox="1">
            <a:spLocks/>
          </p:cNvSpPr>
          <p:nvPr/>
        </p:nvSpPr>
        <p:spPr>
          <a:xfrm>
            <a:off x="6336792" y="6020107"/>
            <a:ext cx="4557110" cy="24982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
                <a:srgbClr val="179C7D"/>
              </a:buClr>
              <a:buSzTx/>
              <a:buFontTx/>
              <a:buNone/>
              <a:tabLst/>
              <a:defRPr/>
            </a:pPr>
            <a:r>
              <a:rPr kumimoji="0" lang="de-DE" sz="800" b="0" i="0" u="none" strike="noStrike" kern="1200" cap="none" spc="0" normalizeH="0" baseline="0" noProof="0">
                <a:ln>
                  <a:noFill/>
                </a:ln>
                <a:solidFill>
                  <a:prstClr val="black"/>
                </a:solidFill>
                <a:effectLst/>
                <a:uLnTx/>
                <a:uFillTx/>
                <a:latin typeface="EC Square Sans Pro" panose="020B0506040000020004" pitchFamily="34" charset="0"/>
              </a:rPr>
              <a:t>Data: Falko </a:t>
            </a:r>
            <a:r>
              <a:rPr kumimoji="0" lang="de-DE" sz="800" b="0" i="0" u="none" strike="noStrike" kern="1200" cap="none" spc="0" normalizeH="0" baseline="0" noProof="0" err="1">
                <a:ln>
                  <a:noFill/>
                </a:ln>
                <a:solidFill>
                  <a:prstClr val="black"/>
                </a:solidFill>
                <a:effectLst/>
                <a:uLnTx/>
                <a:uFillTx/>
                <a:latin typeface="EC Square Sans Pro" panose="020B0506040000020004" pitchFamily="34" charset="0"/>
              </a:rPr>
              <a:t>Ueckerdt</a:t>
            </a:r>
            <a:r>
              <a:rPr kumimoji="0" lang="de-DE" sz="800" b="0" i="0" u="none" strike="noStrike" kern="1200" cap="none" spc="0" normalizeH="0" baseline="0" noProof="0">
                <a:ln>
                  <a:noFill/>
                </a:ln>
                <a:solidFill>
                  <a:prstClr val="black"/>
                </a:solidFill>
                <a:effectLst/>
                <a:uLnTx/>
                <a:uFillTx/>
                <a:latin typeface="EC Square Sans Pro" panose="020B0506040000020004" pitchFamily="34" charset="0"/>
              </a:rPr>
              <a:t> et al. (2021): </a:t>
            </a:r>
            <a:r>
              <a:rPr kumimoji="0" lang="en-US" sz="800" b="0" i="1" u="none" strike="noStrike" kern="1200" cap="none" spc="0" normalizeH="0" baseline="0" noProof="0">
                <a:ln>
                  <a:noFill/>
                </a:ln>
                <a:solidFill>
                  <a:prstClr val="black"/>
                </a:solidFill>
                <a:effectLst/>
                <a:uLnTx/>
                <a:uFillTx/>
                <a:latin typeface="EC Square Sans Pro" panose="020B0506040000020004" pitchFamily="34" charset="0"/>
              </a:rPr>
              <a:t>Taking off despite uncertainties: Key points of an adaptable hydrogen strategy. How policymakers can find hydrogen pathways to climate neutrality by 2045. Ariadne policy brief</a:t>
            </a:r>
            <a:endParaRPr kumimoji="0" lang="de-DE" sz="800" b="0" i="0" u="none" strike="noStrike" kern="1200" cap="none" spc="0" normalizeH="0" baseline="0" noProof="0">
              <a:ln>
                <a:noFill/>
              </a:ln>
              <a:solidFill>
                <a:prstClr val="black"/>
              </a:solidFill>
              <a:effectLst/>
              <a:uLnTx/>
              <a:uFillTx/>
              <a:latin typeface="EC Square Sans Pro" panose="020B0506040000020004" pitchFamily="34" charset="0"/>
            </a:endParaRPr>
          </a:p>
        </p:txBody>
      </p:sp>
      <p:cxnSp>
        <p:nvCxnSpPr>
          <p:cNvPr id="29" name="Gerade Verbindung mit Pfeil 21">
            <a:extLst>
              <a:ext uri="{FF2B5EF4-FFF2-40B4-BE49-F238E27FC236}">
                <a16:creationId xmlns:a16="http://schemas.microsoft.com/office/drawing/2014/main" id="{E43076F8-7D84-0AED-C59A-2BB979ACF444}"/>
              </a:ext>
            </a:extLst>
          </p:cNvPr>
          <p:cNvCxnSpPr>
            <a:cxnSpLocks/>
          </p:cNvCxnSpPr>
          <p:nvPr/>
        </p:nvCxnSpPr>
        <p:spPr>
          <a:xfrm flipH="1">
            <a:off x="10518363" y="4056810"/>
            <a:ext cx="789167" cy="0"/>
          </a:xfrm>
          <a:prstGeom prst="straightConnector1">
            <a:avLst/>
          </a:prstGeom>
          <a:ln w="19050">
            <a:solidFill>
              <a:schemeClr val="tx1"/>
            </a:solidFill>
            <a:headEnd type="none" w="med" len="med"/>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29166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E19FD-8B82-9E5C-5DCF-FBE57CCF30B9}"/>
              </a:ext>
            </a:extLst>
          </p:cNvPr>
          <p:cNvSpPr>
            <a:spLocks noGrp="1"/>
          </p:cNvSpPr>
          <p:nvPr>
            <p:ph type="title"/>
          </p:nvPr>
        </p:nvSpPr>
        <p:spPr/>
        <p:txBody>
          <a:bodyPr/>
          <a:lstStyle/>
          <a:p>
            <a:r>
              <a:rPr lang="en-IE">
                <a:latin typeface="EC Square Sans Pro" panose="020B0506040000020004" pitchFamily="34" charset="0"/>
              </a:rPr>
              <a:t>The heat auction in a nutshell</a:t>
            </a:r>
            <a:endParaRPr lang="en-IE"/>
          </a:p>
        </p:txBody>
      </p:sp>
      <p:sp>
        <p:nvSpPr>
          <p:cNvPr id="3" name="Text Placeholder 2">
            <a:extLst>
              <a:ext uri="{FF2B5EF4-FFF2-40B4-BE49-F238E27FC236}">
                <a16:creationId xmlns:a16="http://schemas.microsoft.com/office/drawing/2014/main" id="{11C6396F-19A2-2E7B-96E6-6EBD24E6F170}"/>
              </a:ext>
            </a:extLst>
          </p:cNvPr>
          <p:cNvSpPr>
            <a:spLocks noGrp="1"/>
          </p:cNvSpPr>
          <p:nvPr>
            <p:ph type="body" idx="1"/>
          </p:nvPr>
        </p:nvSpPr>
        <p:spPr>
          <a:xfrm>
            <a:off x="839785" y="1447129"/>
            <a:ext cx="10512427" cy="4480709"/>
          </a:xfrm>
        </p:spPr>
        <p:txBody>
          <a:bodyPr/>
          <a:lstStyle/>
          <a:p>
            <a:pPr marL="76200" indent="0">
              <a:buNone/>
            </a:pPr>
            <a:r>
              <a:rPr lang="en-IE" sz="2000" b="1">
                <a:solidFill>
                  <a:schemeClr val="accent2"/>
                </a:solidFill>
              </a:rPr>
              <a:t>Objectives:</a:t>
            </a:r>
          </a:p>
          <a:p>
            <a:pPr>
              <a:buClr>
                <a:srgbClr val="000000"/>
              </a:buClr>
            </a:pPr>
            <a:r>
              <a:rPr lang="en-IE" sz="2000">
                <a:solidFill>
                  <a:srgbClr val="000000"/>
                </a:solidFill>
              </a:rPr>
              <a:t>Reduce </a:t>
            </a:r>
            <a:r>
              <a:rPr lang="en-IE" sz="2000" b="1">
                <a:solidFill>
                  <a:srgbClr val="000000"/>
                </a:solidFill>
              </a:rPr>
              <a:t>GHG emissions cost-effectively</a:t>
            </a:r>
            <a:r>
              <a:rPr lang="en-IE" sz="2000">
                <a:solidFill>
                  <a:srgbClr val="000000"/>
                </a:solidFill>
              </a:rPr>
              <a:t> by supporting the </a:t>
            </a:r>
            <a:r>
              <a:rPr lang="en-IE" sz="2000" b="1">
                <a:solidFill>
                  <a:srgbClr val="000000"/>
                </a:solidFill>
              </a:rPr>
              <a:t>market ramp-up </a:t>
            </a:r>
            <a:r>
              <a:rPr lang="en-IE" sz="2000">
                <a:solidFill>
                  <a:srgbClr val="000000"/>
                </a:solidFill>
              </a:rPr>
              <a:t>of </a:t>
            </a:r>
            <a:r>
              <a:rPr lang="en-IE" sz="2000" b="1">
                <a:solidFill>
                  <a:srgbClr val="000000"/>
                </a:solidFill>
              </a:rPr>
              <a:t>industrial process heat decarbonisation technologies  </a:t>
            </a:r>
          </a:p>
          <a:p>
            <a:pPr>
              <a:buClr>
                <a:srgbClr val="000000"/>
              </a:buClr>
            </a:pPr>
            <a:r>
              <a:rPr lang="en-IE" sz="2000">
                <a:solidFill>
                  <a:srgbClr val="000000"/>
                </a:solidFill>
              </a:rPr>
              <a:t>Act as a pilot for the </a:t>
            </a:r>
            <a:r>
              <a:rPr lang="en-IE" sz="2000" b="1">
                <a:solidFill>
                  <a:srgbClr val="000000"/>
                </a:solidFill>
              </a:rPr>
              <a:t>Industrial Decarbonisation Bank as </a:t>
            </a:r>
            <a:r>
              <a:rPr lang="en-IE" sz="2000">
                <a:solidFill>
                  <a:srgbClr val="000000"/>
                </a:solidFill>
              </a:rPr>
              <a:t>announced in the Clean Industrial Deal</a:t>
            </a:r>
          </a:p>
          <a:p>
            <a:pPr marL="76200" indent="0">
              <a:buNone/>
            </a:pPr>
            <a:endParaRPr lang="en-IE" sz="2000">
              <a:solidFill>
                <a:srgbClr val="000000"/>
              </a:solidFill>
            </a:endParaRPr>
          </a:p>
          <a:p>
            <a:pPr marL="0" lvl="0" indent="0">
              <a:buNone/>
            </a:pPr>
            <a:r>
              <a:rPr lang="en-IE" sz="2000" b="1">
                <a:solidFill>
                  <a:schemeClr val="accent2"/>
                </a:solidFill>
              </a:rPr>
              <a:t>Eligible technologies: </a:t>
            </a:r>
          </a:p>
          <a:p>
            <a:pPr marL="342900" indent="-342900">
              <a:buClr>
                <a:srgbClr val="000000"/>
              </a:buClr>
            </a:pPr>
            <a:r>
              <a:rPr lang="en-GB" sz="2000">
                <a:solidFill>
                  <a:srgbClr val="000000"/>
                </a:solidFill>
              </a:rPr>
              <a:t>Projects</a:t>
            </a:r>
            <a:r>
              <a:rPr lang="en-GB" sz="2000" b="1">
                <a:solidFill>
                  <a:srgbClr val="000000"/>
                </a:solidFill>
              </a:rPr>
              <a:t> that electrify industrial process heat </a:t>
            </a:r>
            <a:r>
              <a:rPr lang="en-GB" sz="2000">
                <a:solidFill>
                  <a:srgbClr val="000000"/>
                </a:solidFill>
              </a:rPr>
              <a:t>via technologies such as heat pumps, electric boilers, resistance heating, induction heating, plasma torches, electric shockwave heating </a:t>
            </a:r>
          </a:p>
          <a:p>
            <a:pPr marL="342900" indent="-342900">
              <a:buClr>
                <a:srgbClr val="000000"/>
              </a:buClr>
            </a:pPr>
            <a:r>
              <a:rPr lang="en-IE" sz="2000">
                <a:solidFill>
                  <a:srgbClr val="000000"/>
                </a:solidFill>
              </a:rPr>
              <a:t>Projects</a:t>
            </a:r>
            <a:r>
              <a:rPr lang="en-IE" sz="2000" b="1">
                <a:solidFill>
                  <a:srgbClr val="000000"/>
                </a:solidFill>
              </a:rPr>
              <a:t> that use</a:t>
            </a:r>
            <a:r>
              <a:rPr lang="en-GB" sz="2000" b="1">
                <a:solidFill>
                  <a:srgbClr val="000000"/>
                </a:solidFill>
              </a:rPr>
              <a:t> direct renewable heat </a:t>
            </a:r>
            <a:r>
              <a:rPr lang="en-GB" sz="2000">
                <a:solidFill>
                  <a:srgbClr val="000000"/>
                </a:solidFill>
              </a:rPr>
              <a:t>(solar thermal and geothermal) for industrial processes</a:t>
            </a:r>
          </a:p>
          <a:p>
            <a:pPr marL="342900" indent="-342900">
              <a:buClr>
                <a:srgbClr val="000000"/>
              </a:buClr>
            </a:pPr>
            <a:r>
              <a:rPr lang="en-GB" sz="2000" b="1">
                <a:solidFill>
                  <a:srgbClr val="000000"/>
                </a:solidFill>
              </a:rPr>
              <a:t>Hybrid projects </a:t>
            </a:r>
            <a:r>
              <a:rPr lang="en-GB" sz="2000">
                <a:solidFill>
                  <a:srgbClr val="000000"/>
                </a:solidFill>
              </a:rPr>
              <a:t>of the above-mentioned technologies </a:t>
            </a:r>
            <a:endParaRPr lang="en-IE" sz="2000">
              <a:solidFill>
                <a:srgbClr val="000000"/>
              </a:solidFill>
            </a:endParaRPr>
          </a:p>
        </p:txBody>
      </p:sp>
      <p:sp>
        <p:nvSpPr>
          <p:cNvPr id="4" name="Text Placeholder 3">
            <a:extLst>
              <a:ext uri="{FF2B5EF4-FFF2-40B4-BE49-F238E27FC236}">
                <a16:creationId xmlns:a16="http://schemas.microsoft.com/office/drawing/2014/main" id="{B1245AE0-3EAD-AEF9-164D-668062B1091E}"/>
              </a:ext>
            </a:extLst>
          </p:cNvPr>
          <p:cNvSpPr>
            <a:spLocks noGrp="1"/>
          </p:cNvSpPr>
          <p:nvPr>
            <p:ph type="body" sz="quarter" idx="10"/>
          </p:nvPr>
        </p:nvSpPr>
        <p:spPr/>
        <p:txBody>
          <a:bodyPr/>
          <a:lstStyle/>
          <a:p>
            <a:endParaRPr lang="en-IE"/>
          </a:p>
        </p:txBody>
      </p:sp>
      <p:pic>
        <p:nvPicPr>
          <p:cNvPr id="8" name="Graphic 7" descr="Bullseye outline">
            <a:extLst>
              <a:ext uri="{FF2B5EF4-FFF2-40B4-BE49-F238E27FC236}">
                <a16:creationId xmlns:a16="http://schemas.microsoft.com/office/drawing/2014/main" id="{7E4F1E86-50B2-C013-3A13-34DB956E7F78}"/>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75476" y="1447129"/>
            <a:ext cx="703191" cy="703191"/>
          </a:xfrm>
          <a:prstGeom prst="rect">
            <a:avLst/>
          </a:prstGeom>
        </p:spPr>
      </p:pic>
      <p:pic>
        <p:nvPicPr>
          <p:cNvPr id="9" name="Picture 8" descr="A hand and a coin&#10;&#10;AI-generated content may be incorrect.">
            <a:extLst>
              <a:ext uri="{FF2B5EF4-FFF2-40B4-BE49-F238E27FC236}">
                <a16:creationId xmlns:a16="http://schemas.microsoft.com/office/drawing/2014/main" id="{0ED0AA84-384E-58D5-3305-BE71E3961CFA}"/>
              </a:ext>
            </a:extLst>
          </p:cNvPr>
          <p:cNvPicPr>
            <a:picLocks noChangeAspect="1"/>
          </p:cNvPicPr>
          <p:nvPr/>
        </p:nvPicPr>
        <p:blipFill>
          <a:blip r:embed="rId4"/>
          <a:stretch>
            <a:fillRect/>
          </a:stretch>
        </p:blipFill>
        <p:spPr>
          <a:xfrm>
            <a:off x="214358" y="3336483"/>
            <a:ext cx="664309" cy="702000"/>
          </a:xfrm>
          <a:prstGeom prst="rect">
            <a:avLst/>
          </a:prstGeom>
        </p:spPr>
      </p:pic>
    </p:spTree>
    <p:extLst>
      <p:ext uri="{BB962C8B-B14F-4D97-AF65-F5344CB8AC3E}">
        <p14:creationId xmlns:p14="http://schemas.microsoft.com/office/powerpoint/2010/main" val="57417601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D707291-0936-F826-6980-62DD2A673D43}"/>
              </a:ext>
            </a:extLst>
          </p:cNvPr>
          <p:cNvSpPr>
            <a:spLocks noGrp="1"/>
          </p:cNvSpPr>
          <p:nvPr>
            <p:ph type="body" sz="quarter" idx="10"/>
          </p:nvPr>
        </p:nvSpPr>
        <p:spPr/>
        <p:txBody>
          <a:bodyPr/>
          <a:lstStyle/>
          <a:p>
            <a:endParaRPr lang="en-IE"/>
          </a:p>
        </p:txBody>
      </p:sp>
      <p:sp>
        <p:nvSpPr>
          <p:cNvPr id="3" name="Title 2">
            <a:extLst>
              <a:ext uri="{FF2B5EF4-FFF2-40B4-BE49-F238E27FC236}">
                <a16:creationId xmlns:a16="http://schemas.microsoft.com/office/drawing/2014/main" id="{A98DF0FF-21D3-CE67-2553-302BEB7D724C}"/>
              </a:ext>
            </a:extLst>
          </p:cNvPr>
          <p:cNvSpPr>
            <a:spLocks noGrp="1"/>
          </p:cNvSpPr>
          <p:nvPr>
            <p:ph type="title"/>
          </p:nvPr>
        </p:nvSpPr>
        <p:spPr/>
        <p:txBody>
          <a:bodyPr/>
          <a:lstStyle/>
          <a:p>
            <a:r>
              <a:rPr lang="en-GB"/>
              <a:t>Auction Topics and eligible activities</a:t>
            </a:r>
            <a:endParaRPr lang="en-IE"/>
          </a:p>
        </p:txBody>
      </p:sp>
      <p:sp>
        <p:nvSpPr>
          <p:cNvPr id="5" name="Rectangle: Rounded Corners 4">
            <a:extLst>
              <a:ext uri="{FF2B5EF4-FFF2-40B4-BE49-F238E27FC236}">
                <a16:creationId xmlns:a16="http://schemas.microsoft.com/office/drawing/2014/main" id="{EBB8F9B1-B39F-B89D-A6C7-E3BCEFB8CDC2}"/>
              </a:ext>
            </a:extLst>
          </p:cNvPr>
          <p:cNvSpPr/>
          <p:nvPr/>
        </p:nvSpPr>
        <p:spPr>
          <a:xfrm>
            <a:off x="839785" y="1498891"/>
            <a:ext cx="3056400" cy="4197821"/>
          </a:xfrm>
          <a:prstGeom prst="roundRect">
            <a:avLst/>
          </a:prstGeom>
          <a:solidFill>
            <a:srgbClr val="BDFFD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nchorCtr="0"/>
          <a:lstStyle/>
          <a:p>
            <a:pPr algn="ctr"/>
            <a:r>
              <a:rPr lang="en-IE" sz="2000" b="1">
                <a:solidFill>
                  <a:srgbClr val="000000"/>
                </a:solidFill>
                <a:latin typeface="EC Square Sans Pro" panose="020B0506040000020004" pitchFamily="34" charset="0"/>
              </a:rPr>
              <a:t>Medium Temperature</a:t>
            </a:r>
          </a:p>
          <a:p>
            <a:pPr algn="ctr"/>
            <a:r>
              <a:rPr lang="en-IE" sz="2000" b="1">
                <a:solidFill>
                  <a:srgbClr val="000000"/>
                </a:solidFill>
                <a:latin typeface="EC Square Sans Pro" panose="020B0506040000020004" pitchFamily="34" charset="0"/>
              </a:rPr>
              <a:t>Small Scale</a:t>
            </a:r>
          </a:p>
          <a:p>
            <a:endParaRPr lang="en-IE" sz="2000">
              <a:solidFill>
                <a:srgbClr val="000000"/>
              </a:solidFill>
              <a:latin typeface="EC Square Sans Pro" panose="020B0506040000020004" pitchFamily="34" charset="0"/>
            </a:endParaRPr>
          </a:p>
          <a:p>
            <a:pPr marL="361950" lvl="1" indent="-276225">
              <a:spcAft>
                <a:spcPts val="600"/>
              </a:spcAft>
              <a:buFont typeface="Arial" panose="020B0604020202020204" pitchFamily="34" charset="0"/>
              <a:buChar char="•"/>
            </a:pPr>
            <a:r>
              <a:rPr lang="en-IE" sz="2400">
                <a:solidFill>
                  <a:srgbClr val="000000"/>
                </a:solidFill>
                <a:latin typeface="EC Square Sans Pro" panose="020B0506040000020004" pitchFamily="34" charset="0"/>
              </a:rPr>
              <a:t>€ 150 Million + Spanish </a:t>
            </a:r>
            <a:r>
              <a:rPr lang="en-IE" sz="2400" err="1">
                <a:solidFill>
                  <a:srgbClr val="000000"/>
                </a:solidFill>
                <a:latin typeface="EC Square Sans Pro" panose="020B0506040000020004" pitchFamily="34" charset="0"/>
              </a:rPr>
              <a:t>AaaS</a:t>
            </a:r>
            <a:r>
              <a:rPr lang="en-IE" sz="2400">
                <a:solidFill>
                  <a:srgbClr val="000000"/>
                </a:solidFill>
                <a:latin typeface="EC Square Sans Pro" panose="020B0506040000020004" pitchFamily="34" charset="0"/>
              </a:rPr>
              <a:t> of </a:t>
            </a:r>
            <a:br>
              <a:rPr lang="en-IE" sz="2400">
                <a:solidFill>
                  <a:srgbClr val="000000"/>
                </a:solidFill>
                <a:latin typeface="EC Square Sans Pro" panose="020B0506040000020004" pitchFamily="34" charset="0"/>
              </a:rPr>
            </a:br>
            <a:r>
              <a:rPr lang="en-IE" sz="2400">
                <a:solidFill>
                  <a:srgbClr val="000000"/>
                </a:solidFill>
                <a:latin typeface="EC Square Sans Pro" panose="020B0506040000020004" pitchFamily="34" charset="0"/>
              </a:rPr>
              <a:t>€ 30 Million </a:t>
            </a:r>
          </a:p>
          <a:p>
            <a:pPr marL="361950" lvl="1" indent="-361950">
              <a:spcAft>
                <a:spcPts val="600"/>
              </a:spcAft>
              <a:buFont typeface="Arial" panose="020B0604020202020204" pitchFamily="34" charset="0"/>
              <a:buChar char="•"/>
            </a:pPr>
            <a:r>
              <a:rPr lang="en-IE" sz="2400">
                <a:solidFill>
                  <a:srgbClr val="000000"/>
                </a:solidFill>
                <a:latin typeface="EC Square Sans Pro" panose="020B0506040000020004" pitchFamily="34" charset="0"/>
              </a:rPr>
              <a:t>&gt;=3 &lt;5 </a:t>
            </a:r>
            <a:r>
              <a:rPr lang="en-IE" sz="2400" err="1">
                <a:solidFill>
                  <a:srgbClr val="000000"/>
                </a:solidFill>
                <a:latin typeface="EC Square Sans Pro" panose="020B0506040000020004" pitchFamily="34" charset="0"/>
              </a:rPr>
              <a:t>MW</a:t>
            </a:r>
            <a:r>
              <a:rPr lang="en-IE" sz="2400" baseline="-25000" err="1">
                <a:solidFill>
                  <a:srgbClr val="000000"/>
                </a:solidFill>
                <a:latin typeface="EC Square Sans Pro" panose="020B0506040000020004" pitchFamily="34" charset="0"/>
              </a:rPr>
              <a:t>th</a:t>
            </a:r>
            <a:endParaRPr lang="en-IE" sz="2400" baseline="-25000">
              <a:solidFill>
                <a:srgbClr val="000000"/>
              </a:solidFill>
              <a:latin typeface="EC Square Sans Pro" panose="020B0506040000020004" pitchFamily="34" charset="0"/>
            </a:endParaRPr>
          </a:p>
          <a:p>
            <a:pPr marL="361950" lvl="1" indent="-276225">
              <a:spcAft>
                <a:spcPts val="600"/>
              </a:spcAft>
              <a:buFont typeface="Arial" panose="020B0604020202020204" pitchFamily="34" charset="0"/>
              <a:buChar char="•"/>
            </a:pPr>
            <a:r>
              <a:rPr lang="en-IE" sz="2400">
                <a:solidFill>
                  <a:srgbClr val="000000"/>
                </a:solidFill>
                <a:latin typeface="EC Square Sans Pro"/>
              </a:rPr>
              <a:t>100-400 ºC</a:t>
            </a:r>
            <a:endParaRPr lang="en-IE" sz="2400">
              <a:solidFill>
                <a:srgbClr val="000000"/>
              </a:solidFill>
              <a:latin typeface="EC Square Sans Pro" panose="020B0506040000020004" pitchFamily="34" charset="0"/>
            </a:endParaRPr>
          </a:p>
          <a:p>
            <a:pPr marL="361950" lvl="1" indent="-276225">
              <a:spcAft>
                <a:spcPts val="600"/>
              </a:spcAft>
              <a:buFont typeface="Arial" panose="020B0604020202020204" pitchFamily="34" charset="0"/>
              <a:buChar char="•"/>
            </a:pPr>
            <a:r>
              <a:rPr lang="en-IE" sz="2400">
                <a:solidFill>
                  <a:srgbClr val="000000"/>
                </a:solidFill>
                <a:latin typeface="EC Square Sans Pro" panose="020B0506040000020004" pitchFamily="34" charset="0"/>
              </a:rPr>
              <a:t>€100 Million max grant amount</a:t>
            </a:r>
          </a:p>
          <a:p>
            <a:pPr algn="ctr"/>
            <a:endParaRPr lang="en-IE" sz="2000">
              <a:solidFill>
                <a:srgbClr val="000000"/>
              </a:solidFill>
              <a:latin typeface="EC Square Sans Pro" panose="020B0506040000020004" pitchFamily="34" charset="0"/>
            </a:endParaRPr>
          </a:p>
        </p:txBody>
      </p:sp>
      <p:sp>
        <p:nvSpPr>
          <p:cNvPr id="6" name="Rectangle: Rounded Corners 5">
            <a:extLst>
              <a:ext uri="{FF2B5EF4-FFF2-40B4-BE49-F238E27FC236}">
                <a16:creationId xmlns:a16="http://schemas.microsoft.com/office/drawing/2014/main" id="{7BB2A257-32FC-D045-64C0-0BB1D6FFE7E6}"/>
              </a:ext>
            </a:extLst>
          </p:cNvPr>
          <p:cNvSpPr/>
          <p:nvPr/>
        </p:nvSpPr>
        <p:spPr>
          <a:xfrm>
            <a:off x="4551163" y="1498891"/>
            <a:ext cx="3056400" cy="4197821"/>
          </a:xfrm>
          <a:prstGeom prst="roundRect">
            <a:avLst/>
          </a:prstGeom>
          <a:solidFill>
            <a:srgbClr val="ADFFC6"/>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nchorCtr="0"/>
          <a:lstStyle/>
          <a:p>
            <a:pPr algn="ctr"/>
            <a:r>
              <a:rPr lang="en-IE" sz="2000" b="1">
                <a:solidFill>
                  <a:srgbClr val="000000"/>
                </a:solidFill>
                <a:latin typeface="EC Square Sans Pro"/>
              </a:rPr>
              <a:t>Medium Temperature</a:t>
            </a:r>
          </a:p>
          <a:p>
            <a:pPr algn="ctr"/>
            <a:r>
              <a:rPr lang="en-IE" sz="2000" b="1">
                <a:solidFill>
                  <a:srgbClr val="000000"/>
                </a:solidFill>
                <a:latin typeface="EC Square Sans Pro"/>
              </a:rPr>
              <a:t>Larger Scale</a:t>
            </a:r>
          </a:p>
          <a:p>
            <a:endParaRPr lang="en-IE" sz="2000">
              <a:solidFill>
                <a:srgbClr val="000000"/>
              </a:solidFill>
              <a:latin typeface="EC Square Sans Pro" panose="020B0506040000020004" pitchFamily="34" charset="0"/>
            </a:endParaRPr>
          </a:p>
          <a:p>
            <a:pPr marL="361950" lvl="1" indent="-361950">
              <a:spcAft>
                <a:spcPts val="600"/>
              </a:spcAft>
              <a:buFont typeface="Arial" panose="020B0604020202020204" pitchFamily="34" charset="0"/>
              <a:buChar char="•"/>
            </a:pPr>
            <a:r>
              <a:rPr lang="en-IE" sz="2400">
                <a:solidFill>
                  <a:srgbClr val="000000"/>
                </a:solidFill>
                <a:latin typeface="EC Square Sans Pro"/>
              </a:rPr>
              <a:t>€ 350 Million + Spanish </a:t>
            </a:r>
            <a:r>
              <a:rPr lang="en-IE" sz="2400" err="1">
                <a:solidFill>
                  <a:srgbClr val="000000"/>
                </a:solidFill>
                <a:latin typeface="EC Square Sans Pro"/>
              </a:rPr>
              <a:t>AaaS</a:t>
            </a:r>
            <a:r>
              <a:rPr lang="en-IE" sz="2400">
                <a:solidFill>
                  <a:srgbClr val="000000"/>
                </a:solidFill>
                <a:latin typeface="EC Square Sans Pro"/>
              </a:rPr>
              <a:t> of </a:t>
            </a:r>
            <a:br>
              <a:rPr lang="en-IE" sz="2400">
                <a:solidFill>
                  <a:srgbClr val="000000"/>
                </a:solidFill>
                <a:latin typeface="EC Square Sans Pro"/>
              </a:rPr>
            </a:br>
            <a:r>
              <a:rPr lang="en-IE" sz="2400">
                <a:solidFill>
                  <a:srgbClr val="000000"/>
                </a:solidFill>
                <a:latin typeface="EC Square Sans Pro"/>
              </a:rPr>
              <a:t>€ 20 Million </a:t>
            </a:r>
          </a:p>
          <a:p>
            <a:pPr marL="361950" lvl="1" indent="-361950">
              <a:spcAft>
                <a:spcPts val="600"/>
              </a:spcAft>
              <a:buFont typeface="Arial" panose="020B0604020202020204" pitchFamily="34" charset="0"/>
              <a:buChar char="•"/>
            </a:pPr>
            <a:r>
              <a:rPr lang="en-IE" sz="2400">
                <a:solidFill>
                  <a:srgbClr val="000000"/>
                </a:solidFill>
                <a:latin typeface="EC Square Sans Pro"/>
              </a:rPr>
              <a:t>&gt;=5 </a:t>
            </a:r>
            <a:r>
              <a:rPr lang="en-IE" sz="2400" err="1">
                <a:solidFill>
                  <a:srgbClr val="000000"/>
                </a:solidFill>
                <a:latin typeface="EC Square Sans Pro"/>
              </a:rPr>
              <a:t>MW</a:t>
            </a:r>
            <a:r>
              <a:rPr lang="en-IE" sz="2400" baseline="-25000" err="1">
                <a:solidFill>
                  <a:srgbClr val="000000"/>
                </a:solidFill>
                <a:latin typeface="EC Square Sans Pro"/>
              </a:rPr>
              <a:t>th</a:t>
            </a:r>
            <a:endParaRPr lang="en-IE" sz="2400" baseline="-25000">
              <a:solidFill>
                <a:srgbClr val="000000"/>
              </a:solidFill>
              <a:latin typeface="EC Square Sans Pro"/>
            </a:endParaRPr>
          </a:p>
          <a:p>
            <a:pPr marL="361950" lvl="1" indent="-361950">
              <a:spcAft>
                <a:spcPts val="600"/>
              </a:spcAft>
              <a:buFont typeface="Arial" panose="020B0604020202020204" pitchFamily="34" charset="0"/>
              <a:buChar char="•"/>
            </a:pPr>
            <a:r>
              <a:rPr lang="en-IE" sz="2400">
                <a:solidFill>
                  <a:srgbClr val="000000"/>
                </a:solidFill>
                <a:latin typeface="EC Square Sans Pro"/>
              </a:rPr>
              <a:t>100-400 ºC</a:t>
            </a:r>
          </a:p>
          <a:p>
            <a:pPr marL="361950" lvl="1" indent="-361950">
              <a:spcAft>
                <a:spcPts val="600"/>
              </a:spcAft>
              <a:buFont typeface="Arial" panose="020B0604020202020204" pitchFamily="34" charset="0"/>
              <a:buChar char="•"/>
            </a:pPr>
            <a:r>
              <a:rPr lang="en-IE" sz="2400">
                <a:solidFill>
                  <a:srgbClr val="000000"/>
                </a:solidFill>
                <a:latin typeface="EC Square Sans Pro"/>
              </a:rPr>
              <a:t>€100 Million max grant amount</a:t>
            </a:r>
          </a:p>
          <a:p>
            <a:pPr marL="361950" lvl="1" indent="-361950">
              <a:spcAft>
                <a:spcPts val="600"/>
              </a:spcAft>
              <a:buFont typeface="Arial" panose="020B0604020202020204" pitchFamily="34" charset="0"/>
              <a:buChar char="•"/>
            </a:pPr>
            <a:endParaRPr lang="en-IE" sz="2000">
              <a:solidFill>
                <a:srgbClr val="000000"/>
              </a:solidFill>
              <a:latin typeface="EC Square Sans Pro" panose="020B0506040000020004" pitchFamily="34" charset="0"/>
            </a:endParaRPr>
          </a:p>
          <a:p>
            <a:pPr marL="714375" lvl="1" indent="-352425">
              <a:spcAft>
                <a:spcPts val="600"/>
              </a:spcAft>
              <a:buFont typeface="Arial" panose="020B0604020202020204" pitchFamily="34" charset="0"/>
              <a:buChar char="•"/>
            </a:pPr>
            <a:endParaRPr lang="en-IE" sz="2000">
              <a:solidFill>
                <a:srgbClr val="000000"/>
              </a:solidFill>
              <a:latin typeface="EC Square Sans Pro" panose="020B0506040000020004" pitchFamily="34" charset="0"/>
            </a:endParaRPr>
          </a:p>
        </p:txBody>
      </p:sp>
      <p:sp>
        <p:nvSpPr>
          <p:cNvPr id="7" name="Rectangle: Rounded Corners 6">
            <a:extLst>
              <a:ext uri="{FF2B5EF4-FFF2-40B4-BE49-F238E27FC236}">
                <a16:creationId xmlns:a16="http://schemas.microsoft.com/office/drawing/2014/main" id="{CE6099AC-7CB7-97B4-3487-1646A8D77CE6}"/>
              </a:ext>
            </a:extLst>
          </p:cNvPr>
          <p:cNvSpPr/>
          <p:nvPr/>
        </p:nvSpPr>
        <p:spPr>
          <a:xfrm>
            <a:off x="8262541" y="1498891"/>
            <a:ext cx="3056400" cy="4197821"/>
          </a:xfrm>
          <a:prstGeom prst="roundRect">
            <a:avLst/>
          </a:pr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nchorCtr="0"/>
          <a:lstStyle/>
          <a:p>
            <a:pPr algn="ctr"/>
            <a:r>
              <a:rPr lang="en-IE" sz="2000" b="1">
                <a:solidFill>
                  <a:srgbClr val="000000"/>
                </a:solidFill>
                <a:latin typeface="EC Square Sans Pro" panose="020B0506040000020004" pitchFamily="34" charset="0"/>
              </a:rPr>
              <a:t>High Temperature</a:t>
            </a:r>
          </a:p>
          <a:p>
            <a:endParaRPr lang="en-IE" sz="2000">
              <a:solidFill>
                <a:srgbClr val="000000"/>
              </a:solidFill>
              <a:latin typeface="EC Square Sans Pro" panose="020B0506040000020004" pitchFamily="34" charset="0"/>
            </a:endParaRPr>
          </a:p>
          <a:p>
            <a:endParaRPr lang="en-IE" sz="2000">
              <a:solidFill>
                <a:srgbClr val="000000"/>
              </a:solidFill>
              <a:latin typeface="EC Square Sans Pro" panose="020B0506040000020004" pitchFamily="34" charset="0"/>
            </a:endParaRPr>
          </a:p>
          <a:p>
            <a:pPr marL="361950" lvl="1" indent="-361950">
              <a:spcAft>
                <a:spcPts val="600"/>
              </a:spcAft>
              <a:buFont typeface="Arial" panose="020B0604020202020204" pitchFamily="34" charset="0"/>
              <a:buChar char="•"/>
            </a:pPr>
            <a:r>
              <a:rPr lang="en-IE" sz="2400">
                <a:solidFill>
                  <a:srgbClr val="000000"/>
                </a:solidFill>
                <a:latin typeface="EC Square Sans Pro" panose="020B0506040000020004" pitchFamily="34" charset="0"/>
              </a:rPr>
              <a:t>€ 500 Million</a:t>
            </a:r>
          </a:p>
          <a:p>
            <a:pPr marL="361950" lvl="1" indent="-361950">
              <a:spcAft>
                <a:spcPts val="600"/>
              </a:spcAft>
              <a:buFont typeface="Arial" panose="020B0604020202020204" pitchFamily="34" charset="0"/>
              <a:buChar char="•"/>
            </a:pPr>
            <a:r>
              <a:rPr lang="en-IE" sz="2400">
                <a:solidFill>
                  <a:srgbClr val="000000"/>
                </a:solidFill>
                <a:latin typeface="EC Square Sans Pro" panose="020B0506040000020004" pitchFamily="34" charset="0"/>
              </a:rPr>
              <a:t>&gt;=3 </a:t>
            </a:r>
            <a:r>
              <a:rPr lang="en-IE" sz="2400" err="1">
                <a:solidFill>
                  <a:srgbClr val="000000"/>
                </a:solidFill>
                <a:latin typeface="EC Square Sans Pro" panose="020B0506040000020004" pitchFamily="34" charset="0"/>
              </a:rPr>
              <a:t>MW</a:t>
            </a:r>
            <a:r>
              <a:rPr lang="en-IE" sz="2400" baseline="-25000" err="1">
                <a:solidFill>
                  <a:srgbClr val="000000"/>
                </a:solidFill>
                <a:latin typeface="EC Square Sans Pro" panose="020B0506040000020004" pitchFamily="34" charset="0"/>
              </a:rPr>
              <a:t>th</a:t>
            </a:r>
            <a:endParaRPr lang="en-IE" sz="2400" baseline="-25000">
              <a:solidFill>
                <a:srgbClr val="000000"/>
              </a:solidFill>
              <a:latin typeface="EC Square Sans Pro" panose="020B0506040000020004" pitchFamily="34" charset="0"/>
            </a:endParaRPr>
          </a:p>
          <a:p>
            <a:pPr marL="361950" lvl="1" indent="-361950">
              <a:spcAft>
                <a:spcPts val="600"/>
              </a:spcAft>
              <a:buFont typeface="Arial" panose="020B0604020202020204" pitchFamily="34" charset="0"/>
              <a:buChar char="•"/>
            </a:pPr>
            <a:r>
              <a:rPr lang="en-IE" sz="2400">
                <a:solidFill>
                  <a:srgbClr val="000000"/>
                </a:solidFill>
                <a:latin typeface="EC Square Sans Pro"/>
              </a:rPr>
              <a:t>&gt;400 ºC</a:t>
            </a:r>
            <a:endParaRPr lang="en-IE" sz="2400">
              <a:solidFill>
                <a:srgbClr val="000000"/>
              </a:solidFill>
              <a:latin typeface="EC Square Sans Pro" panose="020B0506040000020004" pitchFamily="34" charset="0"/>
            </a:endParaRPr>
          </a:p>
          <a:p>
            <a:pPr marL="361950" lvl="1" indent="-361950">
              <a:spcAft>
                <a:spcPts val="600"/>
              </a:spcAft>
              <a:buFont typeface="Arial" panose="020B0604020202020204" pitchFamily="34" charset="0"/>
              <a:buChar char="•"/>
            </a:pPr>
            <a:r>
              <a:rPr lang="en-IE" sz="2400">
                <a:solidFill>
                  <a:srgbClr val="000000"/>
                </a:solidFill>
                <a:latin typeface="EC Square Sans Pro" panose="020B0506040000020004" pitchFamily="34" charset="0"/>
              </a:rPr>
              <a:t>€250 Million max grant amount</a:t>
            </a:r>
          </a:p>
          <a:p>
            <a:pPr marL="361950" lvl="1" indent="-361950">
              <a:spcAft>
                <a:spcPts val="600"/>
              </a:spcAft>
              <a:buFont typeface="Arial" panose="020B0604020202020204" pitchFamily="34" charset="0"/>
              <a:buChar char="•"/>
            </a:pPr>
            <a:endParaRPr lang="en-IE" sz="2000">
              <a:solidFill>
                <a:srgbClr val="000000"/>
              </a:solidFill>
              <a:latin typeface="EC Square Sans Pro" panose="020B0506040000020004" pitchFamily="34" charset="0"/>
            </a:endParaRPr>
          </a:p>
          <a:p>
            <a:pPr algn="ctr"/>
            <a:endParaRPr lang="en-IE" sz="2000">
              <a:solidFill>
                <a:srgbClr val="000000"/>
              </a:solidFill>
              <a:latin typeface="EC Square Sans Pro" panose="020B0506040000020004" pitchFamily="34" charset="0"/>
            </a:endParaRPr>
          </a:p>
        </p:txBody>
      </p:sp>
    </p:spTree>
    <p:extLst>
      <p:ext uri="{BB962C8B-B14F-4D97-AF65-F5344CB8AC3E}">
        <p14:creationId xmlns:p14="http://schemas.microsoft.com/office/powerpoint/2010/main" val="2948224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67A772-6FDE-D8BE-6FFC-006ADC6D6A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E25935-3BFF-0DB9-4E17-A32F5DCDE7DB}"/>
              </a:ext>
            </a:extLst>
          </p:cNvPr>
          <p:cNvSpPr>
            <a:spLocks noGrp="1"/>
          </p:cNvSpPr>
          <p:nvPr>
            <p:ph type="title"/>
          </p:nvPr>
        </p:nvSpPr>
        <p:spPr/>
        <p:txBody>
          <a:bodyPr/>
          <a:lstStyle/>
          <a:p>
            <a:r>
              <a:rPr kumimoji="0" lang="en-IE" sz="4400" b="0" i="0" u="none" strike="noStrike" kern="1200" cap="none" spc="0" normalizeH="0" baseline="0" noProof="0">
                <a:ln>
                  <a:noFill/>
                </a:ln>
                <a:solidFill>
                  <a:srgbClr val="007573"/>
                </a:solidFill>
                <a:effectLst/>
                <a:uLnTx/>
                <a:uFillTx/>
                <a:latin typeface="EC Square Sans Cond Pro Medium" panose="020B0606000000020004" pitchFamily="34" charset="0"/>
                <a:ea typeface="+mj-ea"/>
                <a:cs typeface="+mj-cs"/>
              </a:rPr>
              <a:t>Italy</a:t>
            </a:r>
            <a:br>
              <a:rPr kumimoji="0" lang="en-IE" sz="4400" b="0" i="0" u="none" strike="noStrike" kern="1200" cap="none" spc="0" normalizeH="0" baseline="0" noProof="0">
                <a:ln>
                  <a:noFill/>
                </a:ln>
                <a:solidFill>
                  <a:srgbClr val="007573"/>
                </a:solidFill>
                <a:effectLst/>
                <a:uLnTx/>
                <a:uFillTx/>
                <a:latin typeface="EC Square Sans Cond Pro Medium" panose="020B0606000000020004" pitchFamily="34" charset="0"/>
                <a:ea typeface="+mj-ea"/>
                <a:cs typeface="+mj-cs"/>
              </a:rPr>
            </a:br>
            <a:r>
              <a:rPr kumimoji="0" lang="en-IE" sz="3200" b="0" i="0" u="none" strike="noStrike" kern="1200" cap="none" spc="0" normalizeH="0" baseline="0" noProof="0">
                <a:ln>
                  <a:noFill/>
                </a:ln>
                <a:solidFill>
                  <a:srgbClr val="007573"/>
                </a:solidFill>
                <a:effectLst/>
                <a:uLnTx/>
                <a:uFillTx/>
                <a:latin typeface="EC Square Sans Cond Pro Medium" panose="020B0606000000020004" pitchFamily="34" charset="0"/>
                <a:ea typeface="+mj-ea"/>
                <a:cs typeface="+mj-cs"/>
              </a:rPr>
              <a:t>Performance through Innovation Fund calls</a:t>
            </a:r>
            <a:endParaRPr lang="en-BE"/>
          </a:p>
        </p:txBody>
      </p:sp>
      <p:sp>
        <p:nvSpPr>
          <p:cNvPr id="6" name="Text Placeholder 5">
            <a:extLst>
              <a:ext uri="{FF2B5EF4-FFF2-40B4-BE49-F238E27FC236}">
                <a16:creationId xmlns:a16="http://schemas.microsoft.com/office/drawing/2014/main" id="{43032116-C111-B059-C276-4854C863C2AA}"/>
              </a:ext>
            </a:extLst>
          </p:cNvPr>
          <p:cNvSpPr>
            <a:spLocks noGrp="1"/>
          </p:cNvSpPr>
          <p:nvPr>
            <p:ph type="body" sz="quarter" idx="10"/>
          </p:nvPr>
        </p:nvSpPr>
        <p:spPr/>
        <p:txBody>
          <a:bodyPr/>
          <a:lstStyle/>
          <a:p>
            <a:pPr lvl="0">
              <a:lnSpc>
                <a:spcPct val="100000"/>
              </a:lnSpc>
              <a:defRPr/>
            </a:pPr>
            <a:r>
              <a:rPr lang="en-IE" i="0">
                <a:solidFill>
                  <a:srgbClr val="003B3A"/>
                </a:solidFill>
                <a:latin typeface="EC Square Sans Cond Pro" panose="020B0506040000020004" pitchFamily="34" charset="0"/>
              </a:rPr>
              <a:t>The STEP seal has been awarded to proposals passing the evaluation process for the NZT-2023, NZT2024 and IF24 Battery call</a:t>
            </a:r>
          </a:p>
          <a:p>
            <a:pPr lvl="0">
              <a:lnSpc>
                <a:spcPct val="100000"/>
              </a:lnSpc>
              <a:defRPr/>
            </a:pPr>
            <a:r>
              <a:rPr lang="en-IE" i="0">
                <a:solidFill>
                  <a:srgbClr val="003B3A"/>
                </a:solidFill>
                <a:latin typeface="EC Square Sans Cond Pro" panose="020B0506040000020004" pitchFamily="34" charset="0"/>
              </a:rPr>
              <a:t>*GAP: Grant Agreement Preparation</a:t>
            </a:r>
          </a:p>
          <a:p>
            <a:pPr>
              <a:lnSpc>
                <a:spcPct val="100000"/>
              </a:lnSpc>
              <a:defRPr/>
            </a:pPr>
            <a:r>
              <a:rPr lang="en-IE" i="0">
                <a:solidFill>
                  <a:srgbClr val="FFFFFF">
                    <a:lumMod val="50000"/>
                  </a:srgbClr>
                </a:solidFill>
                <a:latin typeface="EC Square Sans Cond Pro" panose="020B0506040000020004" pitchFamily="34" charset="0"/>
              </a:rPr>
              <a:t>1 Based on ongoing projects by 30/09/2025 + projects from IF24 Calls</a:t>
            </a:r>
          </a:p>
          <a:p>
            <a:pPr lvl="0">
              <a:lnSpc>
                <a:spcPct val="100000"/>
              </a:lnSpc>
              <a:defRPr/>
            </a:pPr>
            <a:endParaRPr lang="en-IE" i="0">
              <a:solidFill>
                <a:srgbClr val="003B3A"/>
              </a:solidFill>
              <a:latin typeface="EC Square Sans Cond Pro" panose="020B0506040000020004" pitchFamily="34" charset="0"/>
            </a:endParaRPr>
          </a:p>
          <a:p>
            <a:pPr lvl="0"/>
            <a:endParaRPr lang="en-BE"/>
          </a:p>
        </p:txBody>
      </p:sp>
      <p:pic>
        <p:nvPicPr>
          <p:cNvPr id="3" name="Picture 2">
            <a:extLst>
              <a:ext uri="{FF2B5EF4-FFF2-40B4-BE49-F238E27FC236}">
                <a16:creationId xmlns:a16="http://schemas.microsoft.com/office/drawing/2014/main" id="{26C2F30E-8F9C-EE7C-D2AF-1E1D852FEAC7}"/>
              </a:ext>
            </a:extLst>
          </p:cNvPr>
          <p:cNvPicPr>
            <a:picLocks noChangeAspect="1"/>
          </p:cNvPicPr>
          <p:nvPr/>
        </p:nvPicPr>
        <p:blipFill>
          <a:blip r:embed="rId2"/>
          <a:stretch>
            <a:fillRect/>
          </a:stretch>
        </p:blipFill>
        <p:spPr>
          <a:xfrm>
            <a:off x="5036220" y="1795943"/>
            <a:ext cx="6255038" cy="4157832"/>
          </a:xfrm>
          <a:prstGeom prst="rect">
            <a:avLst/>
          </a:prstGeom>
        </p:spPr>
      </p:pic>
      <p:sp>
        <p:nvSpPr>
          <p:cNvPr id="4" name="TextBox 3">
            <a:extLst>
              <a:ext uri="{FF2B5EF4-FFF2-40B4-BE49-F238E27FC236}">
                <a16:creationId xmlns:a16="http://schemas.microsoft.com/office/drawing/2014/main" id="{941C1166-70C3-7948-A1FF-4967977951B6}"/>
              </a:ext>
            </a:extLst>
          </p:cNvPr>
          <p:cNvSpPr txBox="1"/>
          <p:nvPr/>
        </p:nvSpPr>
        <p:spPr>
          <a:xfrm>
            <a:off x="1666875" y="2667399"/>
            <a:ext cx="2765309" cy="584775"/>
          </a:xfrm>
          <a:prstGeom prst="rect">
            <a:avLst/>
          </a:prstGeom>
          <a:noFill/>
        </p:spPr>
        <p:txBody>
          <a:bodyPr wrap="none" rtlCol="0">
            <a:spAutoFit/>
          </a:bodyPr>
          <a:lstStyle/>
          <a:p>
            <a:r>
              <a:rPr lang="en-IE" sz="3200">
                <a:solidFill>
                  <a:schemeClr val="tx2"/>
                </a:solidFill>
                <a:latin typeface="EC Square Sans Cond Pro" panose="020B0506040000020004" pitchFamily="34" charset="0"/>
              </a:rPr>
              <a:t>21% success rate</a:t>
            </a:r>
          </a:p>
        </p:txBody>
      </p:sp>
      <p:sp>
        <p:nvSpPr>
          <p:cNvPr id="5" name="TextBox 4">
            <a:extLst>
              <a:ext uri="{FF2B5EF4-FFF2-40B4-BE49-F238E27FC236}">
                <a16:creationId xmlns:a16="http://schemas.microsoft.com/office/drawing/2014/main" id="{34D76953-859A-0207-24C9-F590EF3002A4}"/>
              </a:ext>
            </a:extLst>
          </p:cNvPr>
          <p:cNvSpPr txBox="1"/>
          <p:nvPr/>
        </p:nvSpPr>
        <p:spPr>
          <a:xfrm>
            <a:off x="1666875" y="3846706"/>
            <a:ext cx="2765309" cy="1077218"/>
          </a:xfrm>
          <a:prstGeom prst="rect">
            <a:avLst/>
          </a:prstGeom>
          <a:noFill/>
        </p:spPr>
        <p:txBody>
          <a:bodyPr wrap="square" rtlCol="0">
            <a:spAutoFit/>
          </a:bodyPr>
          <a:lstStyle/>
          <a:p>
            <a:r>
              <a:rPr lang="en-IE" sz="3200">
                <a:solidFill>
                  <a:schemeClr val="tx2"/>
                </a:solidFill>
                <a:latin typeface="EC Square Sans Cond Pro" panose="020B0506040000020004" pitchFamily="34" charset="0"/>
              </a:rPr>
              <a:t>18 projects with STEP seal</a:t>
            </a:r>
            <a:r>
              <a:rPr lang="en-IE" sz="3200" baseline="30000">
                <a:solidFill>
                  <a:schemeClr val="tx2"/>
                </a:solidFill>
                <a:latin typeface="EC Square Sans Cond Pro" panose="020B0506040000020004" pitchFamily="34" charset="0"/>
              </a:rPr>
              <a:t>1</a:t>
            </a:r>
          </a:p>
        </p:txBody>
      </p:sp>
      <p:pic>
        <p:nvPicPr>
          <p:cNvPr id="7" name="Graphic 6" descr="Medal with solid fill">
            <a:extLst>
              <a:ext uri="{FF2B5EF4-FFF2-40B4-BE49-F238E27FC236}">
                <a16:creationId xmlns:a16="http://schemas.microsoft.com/office/drawing/2014/main" id="{2F6C7663-A030-0EDC-AB62-0B9CF415233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7949" y="3942650"/>
            <a:ext cx="885330" cy="885330"/>
          </a:xfrm>
          <a:prstGeom prst="rect">
            <a:avLst/>
          </a:prstGeom>
        </p:spPr>
      </p:pic>
      <p:pic>
        <p:nvPicPr>
          <p:cNvPr id="8" name="Graphic 7" descr="Bullseye with solid fill">
            <a:extLst>
              <a:ext uri="{FF2B5EF4-FFF2-40B4-BE49-F238E27FC236}">
                <a16:creationId xmlns:a16="http://schemas.microsoft.com/office/drawing/2014/main" id="{7E23744D-0DA0-5453-B5C3-6BBF762428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7949" y="2517122"/>
            <a:ext cx="885330" cy="885330"/>
          </a:xfrm>
          <a:prstGeom prst="rect">
            <a:avLst/>
          </a:prstGeom>
        </p:spPr>
      </p:pic>
    </p:spTree>
    <p:extLst>
      <p:ext uri="{BB962C8B-B14F-4D97-AF65-F5344CB8AC3E}">
        <p14:creationId xmlns:p14="http://schemas.microsoft.com/office/powerpoint/2010/main" val="22072330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9758D0B-B008-B14F-E947-F20AAA0DFC68}"/>
              </a:ext>
            </a:extLst>
          </p:cNvPr>
          <p:cNvSpPr>
            <a:spLocks noGrp="1"/>
          </p:cNvSpPr>
          <p:nvPr>
            <p:ph type="body" idx="1"/>
          </p:nvPr>
        </p:nvSpPr>
        <p:spPr>
          <a:xfrm>
            <a:off x="839788" y="1150471"/>
            <a:ext cx="5432996" cy="5040018"/>
          </a:xfrm>
          <a:ln>
            <a:solidFill>
              <a:srgbClr val="000000"/>
            </a:solidFill>
          </a:ln>
        </p:spPr>
        <p:txBody>
          <a:bodyPr/>
          <a:lstStyle/>
          <a:p>
            <a:pPr marL="76200" indent="0">
              <a:spcAft>
                <a:spcPts val="600"/>
              </a:spcAft>
              <a:buNone/>
            </a:pPr>
            <a:r>
              <a:rPr lang="en-US" b="1" kern="0">
                <a:solidFill>
                  <a:schemeClr val="accent2"/>
                </a:solidFill>
                <a:latin typeface="+mn-lt"/>
              </a:rPr>
              <a:t>WHAT</a:t>
            </a:r>
            <a:endParaRPr lang="en-US" sz="1800" b="1" kern="0">
              <a:solidFill>
                <a:schemeClr val="accent2"/>
              </a:solidFill>
              <a:latin typeface="+mn-lt"/>
            </a:endParaRPr>
          </a:p>
          <a:p>
            <a:pPr>
              <a:spcAft>
                <a:spcPts val="600"/>
              </a:spcAft>
            </a:pPr>
            <a:r>
              <a:rPr lang="en-US" sz="1800" b="1" kern="0">
                <a:latin typeface="+mn-lt"/>
              </a:rPr>
              <a:t>Admissibility</a:t>
            </a:r>
          </a:p>
          <a:p>
            <a:pPr>
              <a:spcAft>
                <a:spcPts val="600"/>
              </a:spcAft>
            </a:pPr>
            <a:r>
              <a:rPr lang="en-US" sz="1800" b="1" kern="0">
                <a:latin typeface="+mn-lt"/>
              </a:rPr>
              <a:t>Eligibility</a:t>
            </a:r>
          </a:p>
          <a:p>
            <a:pPr>
              <a:spcAft>
                <a:spcPts val="600"/>
              </a:spcAft>
            </a:pPr>
            <a:r>
              <a:rPr lang="en-US" sz="1800" b="1" kern="0">
                <a:latin typeface="+mn-lt"/>
              </a:rPr>
              <a:t>Relevance: </a:t>
            </a:r>
            <a:r>
              <a:rPr lang="en-US" sz="1800" kern="0">
                <a:latin typeface="+mn-lt"/>
              </a:rPr>
              <a:t>will the project produce decarbonized heat (with electrified or direct RES solution)? </a:t>
            </a:r>
            <a:r>
              <a:rPr lang="en-US" sz="1800" b="1" kern="0">
                <a:latin typeface="+mn-lt"/>
              </a:rPr>
              <a:t>Will it lead to the direct GHG abatement?</a:t>
            </a:r>
          </a:p>
          <a:p>
            <a:pPr>
              <a:spcAft>
                <a:spcPts val="600"/>
              </a:spcAft>
            </a:pPr>
            <a:r>
              <a:rPr lang="en-US" sz="1800" b="1" kern="0">
                <a:latin typeface="+mn-lt"/>
              </a:rPr>
              <a:t>No ‘resilience’ requirements </a:t>
            </a:r>
            <a:r>
              <a:rPr lang="en-US" sz="1800" kern="0">
                <a:latin typeface="+mn-lt"/>
              </a:rPr>
              <a:t>for heat equipment or components because no established dependencies (or risks)</a:t>
            </a:r>
          </a:p>
          <a:p>
            <a:pPr>
              <a:spcAft>
                <a:spcPts val="600"/>
              </a:spcAft>
            </a:pPr>
            <a:r>
              <a:rPr lang="fr-BE" sz="1800" b="1" kern="0" err="1">
                <a:latin typeface="+mn-lt"/>
              </a:rPr>
              <a:t>Quality</a:t>
            </a:r>
            <a:r>
              <a:rPr lang="en-GB" sz="1800" b="1" kern="0">
                <a:latin typeface="+mn-lt"/>
              </a:rPr>
              <a:t>: </a:t>
            </a:r>
            <a:r>
              <a:rPr lang="en-GB" sz="1800" kern="0">
                <a:latin typeface="+mn-lt"/>
              </a:rPr>
              <a:t>is the project sufficiently mature (basic technical, financial, and operational maturity checks)?</a:t>
            </a:r>
          </a:p>
          <a:p>
            <a:pPr>
              <a:spcAft>
                <a:spcPts val="600"/>
              </a:spcAft>
            </a:pPr>
            <a:r>
              <a:rPr lang="en-GB" sz="1800" b="1" kern="0">
                <a:latin typeface="+mn-lt"/>
              </a:rPr>
              <a:t>Do No Significant Harm (DNSH) check</a:t>
            </a:r>
            <a:endParaRPr lang="en-IE" sz="1800">
              <a:latin typeface="+mn-lt"/>
            </a:endParaRPr>
          </a:p>
          <a:p>
            <a:pPr>
              <a:spcAft>
                <a:spcPts val="600"/>
              </a:spcAft>
            </a:pPr>
            <a:r>
              <a:rPr lang="en-GB" sz="1800" b="1" kern="0">
                <a:latin typeface="+mn-lt"/>
              </a:rPr>
              <a:t>A financial capacity and legal entity check </a:t>
            </a:r>
            <a:r>
              <a:rPr lang="en-GB" sz="1800" kern="0">
                <a:latin typeface="+mn-lt"/>
              </a:rPr>
              <a:t>before the grant agreement to ensure that successful applicants can implement the project</a:t>
            </a:r>
          </a:p>
        </p:txBody>
      </p:sp>
      <p:sp>
        <p:nvSpPr>
          <p:cNvPr id="6" name="Text Placeholder 5">
            <a:extLst>
              <a:ext uri="{FF2B5EF4-FFF2-40B4-BE49-F238E27FC236}">
                <a16:creationId xmlns:a16="http://schemas.microsoft.com/office/drawing/2014/main" id="{CC152542-6ACF-E36A-B4CC-214E81C8A86C}"/>
              </a:ext>
            </a:extLst>
          </p:cNvPr>
          <p:cNvSpPr>
            <a:spLocks noGrp="1"/>
          </p:cNvSpPr>
          <p:nvPr>
            <p:ph type="body" idx="10"/>
          </p:nvPr>
        </p:nvSpPr>
        <p:spPr>
          <a:xfrm>
            <a:off x="6894576" y="1150470"/>
            <a:ext cx="4457636" cy="5040017"/>
          </a:xfrm>
          <a:ln>
            <a:solidFill>
              <a:srgbClr val="57232F"/>
            </a:solidFill>
          </a:ln>
        </p:spPr>
        <p:txBody>
          <a:bodyPr/>
          <a:lstStyle/>
          <a:p>
            <a:pPr marL="76200" lvl="0" indent="0">
              <a:spcAft>
                <a:spcPts val="600"/>
              </a:spcAft>
              <a:buClr>
                <a:srgbClr val="007573"/>
              </a:buClr>
              <a:buNone/>
              <a:defRPr/>
            </a:pPr>
            <a:r>
              <a:rPr lang="en-GB" b="1" kern="0">
                <a:solidFill>
                  <a:schemeClr val="accent2"/>
                </a:solidFill>
                <a:latin typeface="+mn-lt"/>
              </a:rPr>
              <a:t>HOW</a:t>
            </a:r>
          </a:p>
          <a:p>
            <a:pPr lvl="0">
              <a:spcAft>
                <a:spcPts val="300"/>
              </a:spcAft>
              <a:buClr>
                <a:srgbClr val="007573"/>
              </a:buClr>
              <a:defRPr/>
            </a:pPr>
            <a:r>
              <a:rPr lang="en-GB" sz="1800" b="1" kern="0">
                <a:solidFill>
                  <a:srgbClr val="000000"/>
                </a:solidFill>
                <a:latin typeface="+mn-lt"/>
              </a:rPr>
              <a:t>Pass/Fail assessment</a:t>
            </a:r>
          </a:p>
          <a:p>
            <a:pPr lvl="0">
              <a:spcAft>
                <a:spcPts val="300"/>
              </a:spcAft>
              <a:buClr>
                <a:srgbClr val="007573"/>
              </a:buClr>
              <a:defRPr/>
            </a:pPr>
            <a:r>
              <a:rPr lang="en-GB" sz="1800" b="1" kern="0">
                <a:solidFill>
                  <a:srgbClr val="000000"/>
                </a:solidFill>
                <a:latin typeface="+mn-lt"/>
              </a:rPr>
              <a:t>Application Form A, B, C</a:t>
            </a:r>
          </a:p>
          <a:p>
            <a:pPr lvl="0">
              <a:spcAft>
                <a:spcPts val="300"/>
              </a:spcAft>
              <a:buClr>
                <a:srgbClr val="007573"/>
              </a:buClr>
              <a:defRPr/>
            </a:pPr>
            <a:r>
              <a:rPr lang="en-GB" sz="1800" b="1" kern="0">
                <a:solidFill>
                  <a:srgbClr val="000000"/>
                </a:solidFill>
                <a:latin typeface="+mn-lt"/>
              </a:rPr>
              <a:t>Mandatory documents</a:t>
            </a:r>
          </a:p>
          <a:p>
            <a:pPr lvl="1">
              <a:spcAft>
                <a:spcPts val="300"/>
              </a:spcAft>
              <a:buClrTx/>
              <a:defRPr/>
            </a:pPr>
            <a:r>
              <a:rPr lang="en-GB" sz="1800" kern="0">
                <a:solidFill>
                  <a:srgbClr val="000000"/>
                </a:solidFill>
                <a:latin typeface="+mn-lt"/>
              </a:rPr>
              <a:t>Participant information</a:t>
            </a:r>
          </a:p>
          <a:p>
            <a:pPr lvl="1">
              <a:spcAft>
                <a:spcPts val="300"/>
              </a:spcAft>
              <a:buClrTx/>
              <a:defRPr/>
            </a:pPr>
            <a:r>
              <a:rPr lang="en-GB" sz="1800" kern="0">
                <a:solidFill>
                  <a:srgbClr val="000000"/>
                </a:solidFill>
                <a:latin typeface="+mn-lt"/>
              </a:rPr>
              <a:t>Cost calculator </a:t>
            </a:r>
            <a:endParaRPr lang="en-IE" sz="1800" kern="0">
              <a:solidFill>
                <a:srgbClr val="000000"/>
              </a:solidFill>
              <a:latin typeface="+mn-lt"/>
            </a:endParaRPr>
          </a:p>
          <a:p>
            <a:pPr lvl="1">
              <a:spcAft>
                <a:spcPts val="300"/>
              </a:spcAft>
              <a:buClrTx/>
              <a:defRPr/>
            </a:pPr>
            <a:r>
              <a:rPr lang="en-GB" sz="1800" kern="0">
                <a:solidFill>
                  <a:srgbClr val="000000"/>
                </a:solidFill>
                <a:latin typeface="+mn-lt"/>
              </a:rPr>
              <a:t>Timetable/Gantt chart</a:t>
            </a:r>
            <a:endParaRPr lang="en-IE" sz="1800" kern="0">
              <a:solidFill>
                <a:srgbClr val="000000"/>
              </a:solidFill>
              <a:latin typeface="+mn-lt"/>
            </a:endParaRPr>
          </a:p>
          <a:p>
            <a:pPr lvl="1">
              <a:spcAft>
                <a:spcPts val="300"/>
              </a:spcAft>
              <a:buClrTx/>
              <a:defRPr/>
            </a:pPr>
            <a:r>
              <a:rPr lang="en-GB" sz="1800" kern="0">
                <a:solidFill>
                  <a:srgbClr val="000000"/>
                </a:solidFill>
                <a:latin typeface="+mn-lt"/>
              </a:rPr>
              <a:t>Feasibility study</a:t>
            </a:r>
            <a:endParaRPr lang="en-IE" sz="1800" kern="0">
              <a:solidFill>
                <a:srgbClr val="000000"/>
              </a:solidFill>
              <a:latin typeface="+mn-lt"/>
            </a:endParaRPr>
          </a:p>
          <a:p>
            <a:pPr lvl="1">
              <a:spcAft>
                <a:spcPts val="300"/>
              </a:spcAft>
              <a:buClrTx/>
              <a:defRPr/>
            </a:pPr>
            <a:r>
              <a:rPr lang="en-GB" sz="1800" kern="0">
                <a:solidFill>
                  <a:srgbClr val="000000"/>
                </a:solidFill>
                <a:latin typeface="+mn-lt"/>
              </a:rPr>
              <a:t>Permits, licences and authorisations </a:t>
            </a:r>
            <a:endParaRPr lang="en-IE" sz="1800" kern="0">
              <a:solidFill>
                <a:srgbClr val="000000"/>
              </a:solidFill>
              <a:latin typeface="+mn-lt"/>
            </a:endParaRPr>
          </a:p>
          <a:p>
            <a:pPr lvl="1">
              <a:spcAft>
                <a:spcPts val="300"/>
              </a:spcAft>
              <a:buClrTx/>
              <a:defRPr/>
            </a:pPr>
            <a:r>
              <a:rPr lang="en-GB" sz="1800" kern="0">
                <a:solidFill>
                  <a:srgbClr val="000000"/>
                </a:solidFill>
                <a:latin typeface="+mn-lt"/>
              </a:rPr>
              <a:t>Completion guarantee letter of intent</a:t>
            </a:r>
            <a:endParaRPr lang="en-IE" sz="1800" kern="0">
              <a:solidFill>
                <a:srgbClr val="000000"/>
              </a:solidFill>
              <a:latin typeface="+mn-lt"/>
            </a:endParaRPr>
          </a:p>
          <a:p>
            <a:pPr lvl="1">
              <a:spcAft>
                <a:spcPts val="300"/>
              </a:spcAft>
              <a:buClrTx/>
              <a:defRPr/>
            </a:pPr>
            <a:r>
              <a:rPr lang="en-GB" sz="1800" kern="0">
                <a:solidFill>
                  <a:srgbClr val="000000"/>
                </a:solidFill>
                <a:latin typeface="+mn-lt"/>
              </a:rPr>
              <a:t>Others: Heads of Terms </a:t>
            </a:r>
            <a:r>
              <a:rPr lang="en-US" sz="1800"/>
              <a:t>or other forms of pre-contractual signed term sheets </a:t>
            </a:r>
            <a:r>
              <a:rPr lang="en-GB" sz="1800" kern="0">
                <a:solidFill>
                  <a:srgbClr val="000000"/>
                </a:solidFill>
                <a:latin typeface="+mn-lt"/>
              </a:rPr>
              <a:t>(from equipment providers, suppliers, off-takers), Equity supporting evidence</a:t>
            </a:r>
            <a:endParaRPr lang="en-IE" sz="1800" kern="0">
              <a:solidFill>
                <a:srgbClr val="000000"/>
              </a:solidFill>
              <a:latin typeface="+mn-lt"/>
            </a:endParaRPr>
          </a:p>
        </p:txBody>
      </p:sp>
      <p:sp>
        <p:nvSpPr>
          <p:cNvPr id="7" name="Text Placeholder 6">
            <a:extLst>
              <a:ext uri="{FF2B5EF4-FFF2-40B4-BE49-F238E27FC236}">
                <a16:creationId xmlns:a16="http://schemas.microsoft.com/office/drawing/2014/main" id="{EE4E9BA6-61F7-3306-9FF8-36C2C4C485C9}"/>
              </a:ext>
            </a:extLst>
          </p:cNvPr>
          <p:cNvSpPr>
            <a:spLocks noGrp="1"/>
          </p:cNvSpPr>
          <p:nvPr>
            <p:ph type="body" sz="quarter" idx="11"/>
          </p:nvPr>
        </p:nvSpPr>
        <p:spPr/>
        <p:txBody>
          <a:bodyPr/>
          <a:lstStyle/>
          <a:p>
            <a:endParaRPr lang="en-IE"/>
          </a:p>
        </p:txBody>
      </p:sp>
      <p:sp>
        <p:nvSpPr>
          <p:cNvPr id="3" name="Title 2">
            <a:extLst>
              <a:ext uri="{FF2B5EF4-FFF2-40B4-BE49-F238E27FC236}">
                <a16:creationId xmlns:a16="http://schemas.microsoft.com/office/drawing/2014/main" id="{74C70DE8-578F-03F8-736A-5784AA859176}"/>
              </a:ext>
            </a:extLst>
          </p:cNvPr>
          <p:cNvSpPr>
            <a:spLocks noGrp="1"/>
          </p:cNvSpPr>
          <p:nvPr>
            <p:ph type="title"/>
          </p:nvPr>
        </p:nvSpPr>
        <p:spPr/>
        <p:txBody>
          <a:bodyPr/>
          <a:lstStyle/>
          <a:p>
            <a:r>
              <a:rPr lang="fr-BE">
                <a:latin typeface="EC Square Sans Pro" panose="020B0506040000020004" pitchFamily="34" charset="0"/>
              </a:rPr>
              <a:t>Auction Design: (2) qualifications</a:t>
            </a:r>
            <a:endParaRPr lang="en-IE"/>
          </a:p>
        </p:txBody>
      </p:sp>
    </p:spTree>
    <p:extLst>
      <p:ext uri="{BB962C8B-B14F-4D97-AF65-F5344CB8AC3E}">
        <p14:creationId xmlns:p14="http://schemas.microsoft.com/office/powerpoint/2010/main" val="232159251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5510E81-72A7-4549-7134-7F6B75B10434}"/>
              </a:ext>
            </a:extLst>
          </p:cNvPr>
          <p:cNvSpPr>
            <a:spLocks noGrp="1"/>
          </p:cNvSpPr>
          <p:nvPr>
            <p:ph type="body" idx="1"/>
          </p:nvPr>
        </p:nvSpPr>
        <p:spPr>
          <a:xfrm>
            <a:off x="592900" y="1530262"/>
            <a:ext cx="4995528" cy="4504778"/>
          </a:xfrm>
        </p:spPr>
        <p:txBody>
          <a:bodyPr/>
          <a:lstStyle/>
          <a:p>
            <a:pPr>
              <a:spcAft>
                <a:spcPts val="600"/>
              </a:spcAft>
              <a:buClr>
                <a:srgbClr val="13817F"/>
              </a:buClr>
            </a:pPr>
            <a:r>
              <a:rPr lang="en-IE" sz="2000">
                <a:latin typeface="+mn-lt"/>
              </a:rPr>
              <a:t>The heat auction has a </a:t>
            </a:r>
            <a:r>
              <a:rPr lang="en-IE" sz="2000" b="1">
                <a:latin typeface="+mn-lt"/>
              </a:rPr>
              <a:t>total budget of EUR 1 billion </a:t>
            </a:r>
            <a:r>
              <a:rPr lang="en-IE" sz="2000">
                <a:latin typeface="+mn-lt"/>
              </a:rPr>
              <a:t>(‘</a:t>
            </a:r>
            <a:r>
              <a:rPr lang="en-GB" sz="2000">
                <a:latin typeface="+mn-lt"/>
              </a:rPr>
              <a:t>constraining value’ of the auction)</a:t>
            </a:r>
          </a:p>
          <a:p>
            <a:pPr>
              <a:spcAft>
                <a:spcPts val="600"/>
              </a:spcAft>
              <a:buClr>
                <a:srgbClr val="13817F"/>
              </a:buClr>
            </a:pPr>
            <a:r>
              <a:rPr lang="en-GB" sz="2000">
                <a:latin typeface="+mn-lt"/>
              </a:rPr>
              <a:t>Bids will be ranked on price forming a </a:t>
            </a:r>
            <a:r>
              <a:rPr lang="en-GB" sz="2000" b="1">
                <a:latin typeface="+mn-lt"/>
              </a:rPr>
              <a:t>bidding/merit order curve</a:t>
            </a:r>
          </a:p>
          <a:p>
            <a:pPr>
              <a:spcAft>
                <a:spcPts val="600"/>
              </a:spcAft>
              <a:buClr>
                <a:srgbClr val="13817F"/>
              </a:buClr>
            </a:pPr>
            <a:r>
              <a:rPr lang="en-GB" sz="2000">
                <a:latin typeface="+mn-lt"/>
              </a:rPr>
              <a:t>Bids also need to pass</a:t>
            </a:r>
            <a:r>
              <a:rPr lang="en-GB" sz="2000" b="1">
                <a:latin typeface="+mn-lt"/>
              </a:rPr>
              <a:t> qualification requirements</a:t>
            </a:r>
          </a:p>
          <a:p>
            <a:pPr>
              <a:spcAft>
                <a:spcPts val="600"/>
              </a:spcAft>
              <a:buClr>
                <a:srgbClr val="13817F"/>
              </a:buClr>
            </a:pPr>
            <a:r>
              <a:rPr lang="en-GB" sz="2000">
                <a:latin typeface="+mn-lt"/>
              </a:rPr>
              <a:t>The auction will be cleared where the budget is exhausted </a:t>
            </a:r>
            <a:r>
              <a:rPr lang="en-GB" sz="2000" b="1">
                <a:latin typeface="+mn-lt"/>
              </a:rPr>
              <a:t>(clearing price)</a:t>
            </a:r>
          </a:p>
          <a:p>
            <a:pPr>
              <a:spcAft>
                <a:spcPts val="600"/>
              </a:spcAft>
              <a:buClr>
                <a:srgbClr val="13817F"/>
              </a:buClr>
            </a:pPr>
            <a:r>
              <a:rPr lang="en-GB" sz="2000">
                <a:latin typeface="+mn-lt"/>
              </a:rPr>
              <a:t>The </a:t>
            </a:r>
            <a:r>
              <a:rPr lang="en-GB" sz="2000" b="1">
                <a:latin typeface="+mn-lt"/>
              </a:rPr>
              <a:t>number </a:t>
            </a:r>
            <a:r>
              <a:rPr lang="en-GB" sz="2000">
                <a:latin typeface="+mn-lt"/>
              </a:rPr>
              <a:t>of  projects and </a:t>
            </a:r>
            <a:r>
              <a:rPr lang="en-GB" sz="2000" b="1">
                <a:latin typeface="+mn-lt"/>
              </a:rPr>
              <a:t>volume</a:t>
            </a:r>
            <a:r>
              <a:rPr lang="en-GB" sz="2000">
                <a:latin typeface="+mn-lt"/>
              </a:rPr>
              <a:t> of heat supported is thus a function of the available budget and the size and prize of submitted bids within given topics.</a:t>
            </a:r>
            <a:endParaRPr lang="en-IE" sz="2000">
              <a:latin typeface="+mn-lt"/>
            </a:endParaRPr>
          </a:p>
        </p:txBody>
      </p:sp>
      <p:sp>
        <p:nvSpPr>
          <p:cNvPr id="4" name="Text Placeholder 3">
            <a:extLst>
              <a:ext uri="{FF2B5EF4-FFF2-40B4-BE49-F238E27FC236}">
                <a16:creationId xmlns:a16="http://schemas.microsoft.com/office/drawing/2014/main" id="{509312D3-8F03-C00C-E551-67D80A30399B}"/>
              </a:ext>
            </a:extLst>
          </p:cNvPr>
          <p:cNvSpPr>
            <a:spLocks noGrp="1"/>
          </p:cNvSpPr>
          <p:nvPr>
            <p:ph type="body" idx="10"/>
          </p:nvPr>
        </p:nvSpPr>
        <p:spPr/>
        <p:txBody>
          <a:bodyPr/>
          <a:lstStyle/>
          <a:p>
            <a:endParaRPr lang="en-IE"/>
          </a:p>
        </p:txBody>
      </p:sp>
      <p:sp>
        <p:nvSpPr>
          <p:cNvPr id="5" name="Title 4">
            <a:extLst>
              <a:ext uri="{FF2B5EF4-FFF2-40B4-BE49-F238E27FC236}">
                <a16:creationId xmlns:a16="http://schemas.microsoft.com/office/drawing/2014/main" id="{47218C5F-0313-8CD0-348A-41ED83E9E1D9}"/>
              </a:ext>
            </a:extLst>
          </p:cNvPr>
          <p:cNvSpPr>
            <a:spLocks noGrp="1"/>
          </p:cNvSpPr>
          <p:nvPr>
            <p:ph type="title"/>
          </p:nvPr>
        </p:nvSpPr>
        <p:spPr/>
        <p:txBody>
          <a:bodyPr/>
          <a:lstStyle/>
          <a:p>
            <a:r>
              <a:rPr lang="fr-BE" err="1">
                <a:latin typeface="EC Square Sans Pro" panose="020B0506040000020004" pitchFamily="34" charset="0"/>
              </a:rPr>
              <a:t>Bid</a:t>
            </a:r>
            <a:r>
              <a:rPr lang="fr-BE">
                <a:latin typeface="EC Square Sans Pro" panose="020B0506040000020004" pitchFamily="34" charset="0"/>
              </a:rPr>
              <a:t> </a:t>
            </a:r>
            <a:r>
              <a:rPr lang="fr-BE" err="1">
                <a:latin typeface="EC Square Sans Pro" panose="020B0506040000020004" pitchFamily="34" charset="0"/>
              </a:rPr>
              <a:t>ranking</a:t>
            </a:r>
            <a:endParaRPr lang="en-IE"/>
          </a:p>
        </p:txBody>
      </p:sp>
      <p:graphicFrame>
        <p:nvGraphicFramePr>
          <p:cNvPr id="7" name="Chart 6">
            <a:extLst>
              <a:ext uri="{FF2B5EF4-FFF2-40B4-BE49-F238E27FC236}">
                <a16:creationId xmlns:a16="http://schemas.microsoft.com/office/drawing/2014/main" id="{48516FAB-CEED-9865-8F66-F1E0EF7E5D27}"/>
              </a:ext>
            </a:extLst>
          </p:cNvPr>
          <p:cNvGraphicFramePr/>
          <p:nvPr>
            <p:extLst>
              <p:ext uri="{D42A27DB-BD31-4B8C-83A1-F6EECF244321}">
                <p14:modId xmlns:p14="http://schemas.microsoft.com/office/powerpoint/2010/main" val="4047838468"/>
              </p:ext>
            </p:extLst>
          </p:nvPr>
        </p:nvGraphicFramePr>
        <p:xfrm>
          <a:off x="5669921" y="1886005"/>
          <a:ext cx="6318244" cy="4051971"/>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a:extLst>
              <a:ext uri="{FF2B5EF4-FFF2-40B4-BE49-F238E27FC236}">
                <a16:creationId xmlns:a16="http://schemas.microsoft.com/office/drawing/2014/main" id="{6EDF359A-B885-F1FD-5753-7D763D600773}"/>
              </a:ext>
            </a:extLst>
          </p:cNvPr>
          <p:cNvSpPr txBox="1"/>
          <p:nvPr/>
        </p:nvSpPr>
        <p:spPr>
          <a:xfrm>
            <a:off x="6319962" y="1482421"/>
            <a:ext cx="5538175" cy="400110"/>
          </a:xfrm>
          <a:prstGeom prst="rect">
            <a:avLst/>
          </a:prstGeom>
          <a:noFill/>
        </p:spPr>
        <p:txBody>
          <a:bodyPr wrap="square" rtlCol="0">
            <a:spAutoFit/>
          </a:bodyPr>
          <a:lstStyle/>
          <a:p>
            <a:r>
              <a:rPr lang="en-IE" sz="2000" b="1"/>
              <a:t>Example of an auction bidding curve</a:t>
            </a:r>
          </a:p>
        </p:txBody>
      </p:sp>
    </p:spTree>
    <p:extLst>
      <p:ext uri="{BB962C8B-B14F-4D97-AF65-F5344CB8AC3E}">
        <p14:creationId xmlns:p14="http://schemas.microsoft.com/office/powerpoint/2010/main" val="247641523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6478BA-E74C-30AD-B1F7-23A675700D9E}"/>
              </a:ext>
            </a:extLst>
          </p:cNvPr>
          <p:cNvSpPr>
            <a:spLocks noGrp="1"/>
          </p:cNvSpPr>
          <p:nvPr>
            <p:ph type="title"/>
          </p:nvPr>
        </p:nvSpPr>
        <p:spPr/>
        <p:txBody>
          <a:bodyPr/>
          <a:lstStyle/>
          <a:p>
            <a:r>
              <a:rPr lang="en-IE">
                <a:latin typeface="EC Square Sans Pro" panose="020B0506040000020004" pitchFamily="34" charset="0"/>
              </a:rPr>
              <a:t>Bid definition: Subsidy for GHG Abatement</a:t>
            </a:r>
            <a:endParaRPr lang="en-IE"/>
          </a:p>
        </p:txBody>
      </p:sp>
      <p:graphicFrame>
        <p:nvGraphicFramePr>
          <p:cNvPr id="5" name="Diagram 4">
            <a:extLst>
              <a:ext uri="{FF2B5EF4-FFF2-40B4-BE49-F238E27FC236}">
                <a16:creationId xmlns:a16="http://schemas.microsoft.com/office/drawing/2014/main" id="{82DE6829-4ACF-AC72-E137-39D3F6B720AA}"/>
              </a:ext>
            </a:extLst>
          </p:cNvPr>
          <p:cNvGraphicFramePr/>
          <p:nvPr>
            <p:extLst>
              <p:ext uri="{D42A27DB-BD31-4B8C-83A1-F6EECF244321}">
                <p14:modId xmlns:p14="http://schemas.microsoft.com/office/powerpoint/2010/main" val="364294803"/>
              </p:ext>
            </p:extLst>
          </p:nvPr>
        </p:nvGraphicFramePr>
        <p:xfrm>
          <a:off x="1064489" y="1782658"/>
          <a:ext cx="10649778" cy="21904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 Placeholder 2">
            <a:extLst>
              <a:ext uri="{FF2B5EF4-FFF2-40B4-BE49-F238E27FC236}">
                <a16:creationId xmlns:a16="http://schemas.microsoft.com/office/drawing/2014/main" id="{ACE4036E-C167-9660-7E4B-7CA58AD29462}"/>
              </a:ext>
            </a:extLst>
          </p:cNvPr>
          <p:cNvSpPr txBox="1">
            <a:spLocks/>
          </p:cNvSpPr>
          <p:nvPr/>
        </p:nvSpPr>
        <p:spPr>
          <a:xfrm>
            <a:off x="987486" y="4349361"/>
            <a:ext cx="5108514" cy="1920565"/>
          </a:xfrm>
          <a:prstGeom prst="rect">
            <a:avLst/>
          </a:prstGeom>
          <a:noFill/>
          <a:ln>
            <a:noFill/>
          </a:ln>
        </p:spPr>
        <p:txBody>
          <a:bodyPr spcFirstLastPara="1" wrap="square" lIns="91425" tIns="45700" rIns="91425" bIns="45700" anchor="t" anchorCtr="0">
            <a:noAutofit/>
          </a:bodyPr>
          <a:lstStyle>
            <a:lvl1pPr marL="457200" lvl="0" indent="-381000" algn="l" defTabSz="914400" rtl="0" eaLnBrk="1" latinLnBrk="0" hangingPunct="1">
              <a:lnSpc>
                <a:spcPct val="100000"/>
              </a:lnSpc>
              <a:spcBef>
                <a:spcPts val="0"/>
              </a:spcBef>
              <a:spcAft>
                <a:spcPts val="0"/>
              </a:spcAft>
              <a:buClr>
                <a:srgbClr val="007573"/>
              </a:buClr>
              <a:buSzPct val="75000"/>
              <a:buFont typeface="Arial" panose="020B0604020202020204" pitchFamily="34" charset="0"/>
              <a:buChar char="•"/>
              <a:defRPr sz="2400" b="0" i="0" kern="1200">
                <a:solidFill>
                  <a:schemeClr val="tx1"/>
                </a:solidFill>
                <a:latin typeface="EC Square Sans Pro" panose="020B0506040000020004" pitchFamily="34" charset="0"/>
                <a:ea typeface="+mn-ea"/>
                <a:cs typeface="+mn-cs"/>
              </a:defRPr>
            </a:lvl1pPr>
            <a:lvl2pPr marL="914400" lvl="1" indent="-355600" algn="l" defTabSz="914400" rtl="0" eaLnBrk="1" latinLnBrk="0" hangingPunct="1">
              <a:lnSpc>
                <a:spcPct val="100000"/>
              </a:lnSpc>
              <a:spcBef>
                <a:spcPts val="0"/>
              </a:spcBef>
              <a:spcAft>
                <a:spcPts val="0"/>
              </a:spcAft>
              <a:buSzPct val="75000"/>
              <a:buFont typeface="Arial" panose="020B0604020202020204" pitchFamily="34" charset="0"/>
              <a:buChar char="•"/>
              <a:defRPr sz="2000" b="0" i="0" kern="1200">
                <a:solidFill>
                  <a:schemeClr val="tx1"/>
                </a:solidFill>
                <a:latin typeface="EC Square Sans Pro" panose="020B0506040000020004" pitchFamily="34" charset="0"/>
                <a:ea typeface="+mn-ea"/>
                <a:cs typeface="+mn-cs"/>
              </a:defRPr>
            </a:lvl2pPr>
            <a:lvl3pPr marL="1371600" lvl="2" indent="-342900" algn="l" defTabSz="914400" rtl="0" eaLnBrk="1" latinLnBrk="0" hangingPunct="1">
              <a:lnSpc>
                <a:spcPct val="100000"/>
              </a:lnSpc>
              <a:spcBef>
                <a:spcPts val="1800"/>
              </a:spcBef>
              <a:spcAft>
                <a:spcPts val="0"/>
              </a:spcAft>
              <a:buSzPts val="1800"/>
              <a:buFont typeface="Arial" panose="020B0604020202020204" pitchFamily="34" charset="0"/>
              <a:buChar char="•"/>
              <a:defRPr sz="2000" kern="1200">
                <a:solidFill>
                  <a:schemeClr val="tx1"/>
                </a:solidFill>
                <a:latin typeface="+mn-lt"/>
                <a:ea typeface="+mn-ea"/>
                <a:cs typeface="+mn-cs"/>
              </a:defRPr>
            </a:lvl3pPr>
            <a:lvl4pPr marL="1828800" lvl="3" indent="-330200" algn="l" defTabSz="914400" rtl="0" eaLnBrk="1" latinLnBrk="0" hangingPunct="1">
              <a:lnSpc>
                <a:spcPct val="100000"/>
              </a:lnSpc>
              <a:spcBef>
                <a:spcPts val="1800"/>
              </a:spcBef>
              <a:spcAft>
                <a:spcPts val="0"/>
              </a:spcAft>
              <a:buSzPts val="1600"/>
              <a:buFont typeface="Arial" panose="020B0604020202020204" pitchFamily="34" charset="0"/>
              <a:buChar char="•"/>
              <a:defRPr sz="1800" kern="1200">
                <a:solidFill>
                  <a:schemeClr val="tx1"/>
                </a:solidFill>
                <a:latin typeface="+mn-lt"/>
                <a:ea typeface="+mn-ea"/>
                <a:cs typeface="+mn-cs"/>
              </a:defRPr>
            </a:lvl4pPr>
            <a:lvl5pPr marL="2286000" lvl="4" indent="-330200" algn="l" defTabSz="914400" rtl="0" eaLnBrk="1" latinLnBrk="0" hangingPunct="1">
              <a:lnSpc>
                <a:spcPct val="100000"/>
              </a:lnSpc>
              <a:spcBef>
                <a:spcPts val="1800"/>
              </a:spcBef>
              <a:spcAft>
                <a:spcPts val="0"/>
              </a:spcAft>
              <a:buSzPts val="1600"/>
              <a:buFont typeface="Arial" panose="020B0604020202020204" pitchFamily="34" charset="0"/>
              <a:buChar char="•"/>
              <a:defRPr sz="1800" kern="1200">
                <a:solidFill>
                  <a:schemeClr val="tx1"/>
                </a:solidFill>
                <a:latin typeface="+mn-lt"/>
                <a:ea typeface="+mn-ea"/>
                <a:cs typeface="+mn-cs"/>
              </a:defRPr>
            </a:lvl5pPr>
            <a:lvl6pPr marL="2743200" lvl="5" indent="-342900" algn="l" defTabSz="914400" rtl="0" eaLnBrk="1" latinLnBrk="0" hangingPunct="1">
              <a:lnSpc>
                <a:spcPct val="90000"/>
              </a:lnSpc>
              <a:spcBef>
                <a:spcPts val="18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6pPr>
            <a:lvl7pPr marL="3200400" lvl="6"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7pPr>
            <a:lvl8pPr marL="3657600" lvl="7"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8pPr>
            <a:lvl9pPr marL="4114800" lvl="8" indent="-342900" algn="l" defTabSz="914400" rtl="0" eaLnBrk="1" latinLnBrk="0" hangingPunct="1">
              <a:lnSpc>
                <a:spcPct val="90000"/>
              </a:lnSpc>
              <a:spcBef>
                <a:spcPts val="500"/>
              </a:spcBef>
              <a:spcAft>
                <a:spcPts val="0"/>
              </a:spcAft>
              <a:buClr>
                <a:schemeClr val="dk1"/>
              </a:buClr>
              <a:buSzPts val="1800"/>
              <a:buFont typeface="Arial" panose="020B0604020202020204" pitchFamily="34" charset="0"/>
              <a:buChar char="•"/>
              <a:defRPr sz="1800" kern="1200">
                <a:solidFill>
                  <a:schemeClr val="tx1"/>
                </a:solidFill>
                <a:latin typeface="+mn-lt"/>
                <a:ea typeface="+mn-ea"/>
                <a:cs typeface="+mn-cs"/>
              </a:defRPr>
            </a:lvl9pPr>
          </a:lstStyle>
          <a:p>
            <a:pPr marL="342900" indent="-342900">
              <a:spcAft>
                <a:spcPts val="600"/>
              </a:spcAft>
              <a:buClr>
                <a:srgbClr val="000000"/>
              </a:buClr>
            </a:pPr>
            <a:r>
              <a:rPr lang="en-IE" sz="2200"/>
              <a:t>Incentivises decommissioning of fossil fuel installations</a:t>
            </a:r>
          </a:p>
          <a:p>
            <a:pPr marL="342900" indent="-342900">
              <a:spcAft>
                <a:spcPts val="600"/>
              </a:spcAft>
              <a:buClr>
                <a:srgbClr val="000000"/>
              </a:buClr>
            </a:pPr>
            <a:r>
              <a:rPr lang="en-IE" sz="2200"/>
              <a:t>Choice of bidders</a:t>
            </a:r>
          </a:p>
          <a:p>
            <a:pPr marL="342900" indent="-342900">
              <a:spcAft>
                <a:spcPts val="600"/>
              </a:spcAft>
              <a:buClr>
                <a:srgbClr val="000000"/>
              </a:buClr>
            </a:pPr>
            <a:r>
              <a:rPr lang="en-IE" sz="2200"/>
              <a:t>Bidders must provide proof of decommissioning if selecting option #2</a:t>
            </a:r>
            <a:endParaRPr lang="en-IE"/>
          </a:p>
        </p:txBody>
      </p:sp>
      <p:sp>
        <p:nvSpPr>
          <p:cNvPr id="7" name="Arrow: Right 6">
            <a:extLst>
              <a:ext uri="{FF2B5EF4-FFF2-40B4-BE49-F238E27FC236}">
                <a16:creationId xmlns:a16="http://schemas.microsoft.com/office/drawing/2014/main" id="{1A47D5E8-7F09-5CA2-375B-4319B81B557C}"/>
              </a:ext>
            </a:extLst>
          </p:cNvPr>
          <p:cNvSpPr/>
          <p:nvPr/>
        </p:nvSpPr>
        <p:spPr>
          <a:xfrm>
            <a:off x="4357115" y="1303038"/>
            <a:ext cx="4195758" cy="2990759"/>
          </a:xfrm>
          <a:prstGeom prst="rightArrow">
            <a:avLst>
              <a:gd name="adj1" fmla="val 65123"/>
              <a:gd name="adj2" fmla="val 50000"/>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E">
                <a:solidFill>
                  <a:schemeClr val="tx1"/>
                </a:solidFill>
              </a:rPr>
              <a:t>Automatic Conversion with </a:t>
            </a:r>
            <a:r>
              <a:rPr lang="en-IE" b="1">
                <a:solidFill>
                  <a:schemeClr val="tx1"/>
                </a:solidFill>
              </a:rPr>
              <a:t>applicants choosing</a:t>
            </a:r>
            <a:r>
              <a:rPr lang="en-IE">
                <a:solidFill>
                  <a:schemeClr val="tx1"/>
                </a:solidFill>
              </a:rPr>
              <a:t> either:</a:t>
            </a:r>
          </a:p>
          <a:p>
            <a:endParaRPr lang="en-IE">
              <a:solidFill>
                <a:schemeClr val="tx1"/>
              </a:solidFill>
            </a:endParaRPr>
          </a:p>
          <a:p>
            <a:pPr>
              <a:spcAft>
                <a:spcPts val="600"/>
              </a:spcAft>
            </a:pPr>
            <a:r>
              <a:rPr lang="en-US">
                <a:solidFill>
                  <a:schemeClr val="tx1"/>
                </a:solidFill>
                <a:latin typeface="EC Square Sans Cond Pro" panose="020B0506040000020004" pitchFamily="34" charset="0"/>
              </a:rPr>
              <a:t>1. </a:t>
            </a:r>
            <a:r>
              <a:rPr lang="en-GB">
                <a:solidFill>
                  <a:schemeClr val="tx1"/>
                </a:solidFill>
                <a:latin typeface="EC Square Sans Cond Pro" panose="020B0506040000020004" pitchFamily="34" charset="0"/>
              </a:rPr>
              <a:t>the </a:t>
            </a:r>
            <a:r>
              <a:rPr lang="en-GB" b="1">
                <a:solidFill>
                  <a:schemeClr val="tx1"/>
                </a:solidFill>
                <a:latin typeface="EC Square Sans Cond Pro" panose="020B0506040000020004" pitchFamily="34" charset="0"/>
              </a:rPr>
              <a:t>phase 4 ETS heat benchmark</a:t>
            </a:r>
            <a:r>
              <a:rPr lang="en-IE" b="1">
                <a:solidFill>
                  <a:schemeClr val="tx1"/>
                </a:solidFill>
                <a:latin typeface="EC Square Sans Cond Pro" panose="020B0506040000020004" pitchFamily="34" charset="0"/>
              </a:rPr>
              <a:t> </a:t>
            </a:r>
            <a:r>
              <a:rPr lang="en-IE">
                <a:solidFill>
                  <a:schemeClr val="tx1"/>
                </a:solidFill>
                <a:latin typeface="EC Square Sans Cond Pro" panose="020B0506040000020004" pitchFamily="34" charset="0"/>
              </a:rPr>
              <a:t>(default) </a:t>
            </a:r>
            <a:r>
              <a:rPr lang="en-IE" i="1" u="sng">
                <a:solidFill>
                  <a:schemeClr val="tx1"/>
                </a:solidFill>
                <a:latin typeface="EC Square Sans Cond Pro" panose="020B0506040000020004" pitchFamily="34" charset="0"/>
              </a:rPr>
              <a:t>or</a:t>
            </a:r>
          </a:p>
          <a:p>
            <a:pPr>
              <a:spcAft>
                <a:spcPts val="600"/>
              </a:spcAft>
            </a:pPr>
            <a:r>
              <a:rPr lang="en-IE">
                <a:solidFill>
                  <a:schemeClr val="tx1"/>
                </a:solidFill>
                <a:latin typeface="EC Square Sans Cond Pro" panose="020B0506040000020004" pitchFamily="34" charset="0"/>
              </a:rPr>
              <a:t>2.</a:t>
            </a:r>
            <a:r>
              <a:rPr lang="en-IE" i="1">
                <a:solidFill>
                  <a:schemeClr val="tx1"/>
                </a:solidFill>
                <a:latin typeface="EC Square Sans Cond Pro" panose="020B0506040000020004" pitchFamily="34" charset="0"/>
              </a:rPr>
              <a:t> </a:t>
            </a:r>
            <a:r>
              <a:rPr lang="en-GB">
                <a:solidFill>
                  <a:schemeClr val="tx1"/>
                </a:solidFill>
                <a:latin typeface="EC Square Sans Cond Pro" panose="020B0506040000020004" pitchFamily="34" charset="0"/>
              </a:rPr>
              <a:t>the </a:t>
            </a:r>
            <a:r>
              <a:rPr lang="en-GB" b="1">
                <a:solidFill>
                  <a:schemeClr val="tx1"/>
                </a:solidFill>
                <a:latin typeface="EC Square Sans Cond Pro" panose="020B0506040000020004" pitchFamily="34" charset="0"/>
              </a:rPr>
              <a:t>emissions factor</a:t>
            </a:r>
            <a:r>
              <a:rPr lang="en-GB">
                <a:solidFill>
                  <a:schemeClr val="tx1"/>
                </a:solidFill>
                <a:latin typeface="EC Square Sans Cond Pro" panose="020B0506040000020004" pitchFamily="34" charset="0"/>
              </a:rPr>
              <a:t> of the fuel replaced in the installation</a:t>
            </a:r>
            <a:endParaRPr lang="en-IE">
              <a:solidFill>
                <a:schemeClr val="tx1"/>
              </a:solidFill>
            </a:endParaRPr>
          </a:p>
        </p:txBody>
      </p:sp>
      <p:pic>
        <p:nvPicPr>
          <p:cNvPr id="8" name="Picture 1">
            <a:extLst>
              <a:ext uri="{FF2B5EF4-FFF2-40B4-BE49-F238E27FC236}">
                <a16:creationId xmlns:a16="http://schemas.microsoft.com/office/drawing/2014/main" id="{582691FB-D5F8-C4F0-92E5-86B25F31293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91285" y="4433142"/>
            <a:ext cx="4922982" cy="15020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55538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12D1991-B34B-5AC2-9C7E-3FE9B0C30FBA}"/>
              </a:ext>
            </a:extLst>
          </p:cNvPr>
          <p:cNvSpPr>
            <a:spLocks noGrp="1"/>
          </p:cNvSpPr>
          <p:nvPr>
            <p:ph type="title"/>
          </p:nvPr>
        </p:nvSpPr>
        <p:spPr/>
        <p:txBody>
          <a:bodyPr/>
          <a:lstStyle/>
          <a:p>
            <a:r>
              <a:rPr lang="en-GB">
                <a:latin typeface="EC Square Sans Pro" panose="020B0506040000020004" pitchFamily="34" charset="0"/>
              </a:rPr>
              <a:t>Bid definition: flexibility requirements</a:t>
            </a:r>
            <a:endParaRPr lang="en-IE"/>
          </a:p>
        </p:txBody>
      </p:sp>
      <p:sp>
        <p:nvSpPr>
          <p:cNvPr id="5" name="Rectangle: Rounded Corners 4">
            <a:extLst>
              <a:ext uri="{FF2B5EF4-FFF2-40B4-BE49-F238E27FC236}">
                <a16:creationId xmlns:a16="http://schemas.microsoft.com/office/drawing/2014/main" id="{F36E15D1-01ED-8AA3-F6EA-4D35A359AB11}"/>
              </a:ext>
            </a:extLst>
          </p:cNvPr>
          <p:cNvSpPr/>
          <p:nvPr/>
        </p:nvSpPr>
        <p:spPr>
          <a:xfrm>
            <a:off x="608772" y="2023109"/>
            <a:ext cx="2700000" cy="3960000"/>
          </a:xfrm>
          <a:prstGeom prst="roundRect">
            <a:avLst/>
          </a:prstGeom>
          <a:solidFill>
            <a:srgbClr val="AEFFC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a:ln>
                  <a:noFill/>
                </a:ln>
                <a:solidFill>
                  <a:schemeClr val="tx1"/>
                </a:solidFill>
                <a:effectLst/>
                <a:uLnTx/>
                <a:uFillTx/>
                <a:latin typeface="EC Square Sans Pro" panose="020B0506040000020004" pitchFamily="34" charset="0"/>
              </a:rPr>
              <a:t>Option 1: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a:ln>
                  <a:noFill/>
                </a:ln>
                <a:solidFill>
                  <a:schemeClr val="tx1"/>
                </a:solidFill>
                <a:effectLst/>
                <a:uLnTx/>
                <a:uFillTx/>
                <a:latin typeface="EC Square Sans Pro" panose="020B0506040000020004" pitchFamily="34" charset="0"/>
              </a:rPr>
              <a:t>Default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600" b="1">
              <a:solidFill>
                <a:schemeClr val="tx1"/>
              </a:solidFill>
              <a:latin typeface="EC Square Sans Pro" panose="020B0506040000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600" b="1">
              <a:solidFill>
                <a:schemeClr val="tx1"/>
              </a:solidFill>
              <a:latin typeface="EC Square Sans Pro" panose="020B05060400000200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IE" sz="1600" b="1">
              <a:solidFill>
                <a:schemeClr val="tx1"/>
              </a:solidFill>
              <a:latin typeface="EC Square Sans Pro" panose="020B05060400000200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E" i="0" u="none" strike="noStrike" kern="1200" cap="none" spc="0" normalizeH="0" baseline="0" noProof="0">
                <a:ln>
                  <a:noFill/>
                </a:ln>
                <a:solidFill>
                  <a:schemeClr val="tx1"/>
                </a:solidFill>
                <a:effectLst/>
                <a:uLnTx/>
                <a:uFillTx/>
                <a:latin typeface="EC Square Sans Pro" panose="020B0506040000020004" pitchFamily="34" charset="0"/>
              </a:rPr>
              <a:t>Maximum payment equal to 70% of hours</a:t>
            </a:r>
            <a:endParaRPr kumimoji="0" lang="en-IE" i="0" u="none" strike="sngStrike" kern="1200" cap="none" spc="0" normalizeH="0" baseline="0" noProof="0">
              <a:ln>
                <a:noFill/>
              </a:ln>
              <a:solidFill>
                <a:schemeClr val="tx1"/>
              </a:solidFill>
              <a:effectLst/>
              <a:uLnTx/>
              <a:uFillTx/>
              <a:latin typeface="EC Square Sans Pro" panose="020B0506040000020004" pitchFamily="34" charset="0"/>
            </a:endParaRPr>
          </a:p>
        </p:txBody>
      </p:sp>
      <p:sp>
        <p:nvSpPr>
          <p:cNvPr id="6" name="Rectangle: Rounded Corners 5">
            <a:extLst>
              <a:ext uri="{FF2B5EF4-FFF2-40B4-BE49-F238E27FC236}">
                <a16:creationId xmlns:a16="http://schemas.microsoft.com/office/drawing/2014/main" id="{D17ACFFB-3829-6A0C-B87B-9775E0C576F5}"/>
              </a:ext>
            </a:extLst>
          </p:cNvPr>
          <p:cNvSpPr/>
          <p:nvPr/>
        </p:nvSpPr>
        <p:spPr>
          <a:xfrm>
            <a:off x="3434522" y="2023109"/>
            <a:ext cx="2700000" cy="3960000"/>
          </a:xfrm>
          <a:prstGeom prst="roundRect">
            <a:avLst/>
          </a:prstGeom>
          <a:solidFill>
            <a:schemeClr val="accent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a:ln>
                  <a:noFill/>
                </a:ln>
                <a:solidFill>
                  <a:schemeClr val="tx1"/>
                </a:solidFill>
                <a:effectLst/>
                <a:uLnTx/>
                <a:uFillTx/>
                <a:latin typeface="EC Square Sans Pro" panose="020B0506040000020004" pitchFamily="34" charset="0"/>
              </a:rPr>
              <a:t>Option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a:ln>
                  <a:noFill/>
                </a:ln>
                <a:solidFill>
                  <a:schemeClr val="tx1"/>
                </a:solidFill>
                <a:effectLst/>
                <a:uLnTx/>
                <a:uFillTx/>
                <a:latin typeface="EC Square Sans Pro" panose="020B0506040000020004" pitchFamily="34" charset="0"/>
              </a:rPr>
              <a:t>Flexible Ramping Schedule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600" b="0" i="0" u="none" strike="noStrike" kern="1200" cap="none" spc="0" normalizeH="0" baseline="0" noProof="0">
              <a:ln>
                <a:noFill/>
              </a:ln>
              <a:solidFill>
                <a:schemeClr val="tx1"/>
              </a:solidFill>
              <a:effectLst/>
              <a:uLnTx/>
              <a:uFillTx/>
              <a:latin typeface="EC Square Sans Pro" panose="020B0506040000020004" pitchFamily="34" charset="0"/>
            </a:endParaRPr>
          </a:p>
          <a:p>
            <a:pPr marL="342900" lvl="0" indent="-342900">
              <a:buFont typeface="Arial" panose="020B0604020202020204" pitchFamily="34" charset="0"/>
              <a:buChar char="•"/>
              <a:defRPr/>
            </a:pPr>
            <a:r>
              <a:rPr lang="en-IE">
                <a:solidFill>
                  <a:schemeClr val="tx1"/>
                </a:solidFill>
                <a:latin typeface="EC Square Sans Pro" panose="020B0506040000020004" pitchFamily="34" charset="0"/>
              </a:rPr>
              <a:t>Maximum payment equal to 80% of hours </a:t>
            </a:r>
          </a:p>
          <a:p>
            <a:pPr marL="342900" indent="-342900">
              <a:buFont typeface="Arial" panose="020B0604020202020204" pitchFamily="34" charset="0"/>
              <a:buChar char="•"/>
              <a:defRPr/>
            </a:pPr>
            <a:r>
              <a:rPr lang="en-IE">
                <a:solidFill>
                  <a:schemeClr val="tx1"/>
                </a:solidFill>
                <a:latin typeface="EC Square Sans Pro" panose="020B0506040000020004" pitchFamily="34" charset="0"/>
              </a:rPr>
              <a:t>Indicate can follow a flexible ramping schedule</a:t>
            </a:r>
          </a:p>
          <a:p>
            <a:pPr marL="342900" indent="-342900">
              <a:buFont typeface="Arial" panose="020B0604020202020204" pitchFamily="34" charset="0"/>
              <a:buChar char="•"/>
              <a:defRPr/>
            </a:pPr>
            <a:r>
              <a:rPr lang="en-IE">
                <a:solidFill>
                  <a:schemeClr val="tx1"/>
                </a:solidFill>
                <a:latin typeface="EC Square Sans Pro" panose="020B0506040000020004" pitchFamily="34" charset="0"/>
              </a:rPr>
              <a:t>Checked ex-post, penalties apply if not implemented</a:t>
            </a:r>
          </a:p>
        </p:txBody>
      </p:sp>
      <p:sp>
        <p:nvSpPr>
          <p:cNvPr id="7" name="Rectangle: Rounded Corners 6">
            <a:extLst>
              <a:ext uri="{FF2B5EF4-FFF2-40B4-BE49-F238E27FC236}">
                <a16:creationId xmlns:a16="http://schemas.microsoft.com/office/drawing/2014/main" id="{A7A1ECEE-A0CE-49BC-5E5D-E4D57B3829D8}"/>
              </a:ext>
            </a:extLst>
          </p:cNvPr>
          <p:cNvSpPr/>
          <p:nvPr/>
        </p:nvSpPr>
        <p:spPr>
          <a:xfrm>
            <a:off x="6260272" y="2023109"/>
            <a:ext cx="2700000" cy="3960000"/>
          </a:xfrm>
          <a:prstGeom prst="roundRect">
            <a:avLst/>
          </a:prstGeom>
          <a:solidFill>
            <a:srgbClr val="00B0F0"/>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a:ln>
                  <a:noFill/>
                </a:ln>
                <a:solidFill>
                  <a:schemeClr val="tx1"/>
                </a:solidFill>
                <a:effectLst/>
                <a:uLnTx/>
                <a:uFillTx/>
                <a:latin typeface="EC Square Sans Pro" panose="020B0506040000020004" pitchFamily="34" charset="0"/>
              </a:rPr>
              <a:t>Option 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a:ln>
                  <a:noFill/>
                </a:ln>
                <a:solidFill>
                  <a:schemeClr val="tx1"/>
                </a:solidFill>
                <a:effectLst/>
                <a:uLnTx/>
                <a:uFillTx/>
                <a:latin typeface="EC Square Sans Pro" panose="020B0506040000020004" pitchFamily="34" charset="0"/>
              </a:rPr>
              <a:t>Energy Storage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600" b="0" i="0" u="none" strike="noStrike" kern="1200" cap="none" spc="0" normalizeH="0" baseline="0" noProof="0">
              <a:ln>
                <a:noFill/>
              </a:ln>
              <a:solidFill>
                <a:schemeClr val="tx1"/>
              </a:solidFill>
              <a:effectLst/>
              <a:uLnTx/>
              <a:uFillTx/>
              <a:latin typeface="EC Square Sans Pro" panose="020B0506040000020004" pitchFamily="34" charset="0"/>
            </a:endParaRPr>
          </a:p>
          <a:p>
            <a:pPr marL="342900" lvl="0" indent="-342900">
              <a:buFont typeface="Arial" panose="020B0604020202020204" pitchFamily="34" charset="0"/>
              <a:buChar char="•"/>
              <a:defRPr/>
            </a:pPr>
            <a:r>
              <a:rPr lang="en-IE">
                <a:solidFill>
                  <a:schemeClr val="tx1"/>
                </a:solidFill>
                <a:latin typeface="EC Square Sans Pro" panose="020B0506040000020004" pitchFamily="34" charset="0"/>
              </a:rPr>
              <a:t>Maximum payment equal to 100% of hours </a:t>
            </a:r>
          </a:p>
          <a:p>
            <a:pPr marL="342900" indent="-342900">
              <a:buFont typeface="Arial" panose="020B0604020202020204" pitchFamily="34" charset="0"/>
              <a:buChar char="•"/>
              <a:defRPr/>
            </a:pPr>
            <a:r>
              <a:rPr lang="en-IE">
                <a:solidFill>
                  <a:schemeClr val="tx1"/>
                </a:solidFill>
                <a:latin typeface="EC Square Sans Pro" panose="020B0506040000020004" pitchFamily="34" charset="0"/>
              </a:rPr>
              <a:t>Storage sufficient to replace electricity consumption from the grid for 4h by 20% within 1h</a:t>
            </a:r>
          </a:p>
          <a:p>
            <a:pPr marL="342900" lvl="0" indent="-342900">
              <a:buFont typeface="Arial" panose="020B0604020202020204" pitchFamily="34" charset="0"/>
              <a:buChar char="•"/>
              <a:defRPr/>
            </a:pPr>
            <a:r>
              <a:rPr lang="en-IE">
                <a:solidFill>
                  <a:schemeClr val="tx1"/>
                </a:solidFill>
                <a:latin typeface="EC Square Sans Pro" panose="020B0506040000020004" pitchFamily="34" charset="0"/>
              </a:rPr>
              <a:t>Checked ex-ante only</a:t>
            </a:r>
          </a:p>
        </p:txBody>
      </p:sp>
      <p:sp>
        <p:nvSpPr>
          <p:cNvPr id="8" name="Rectangle: Rounded Corners 7">
            <a:extLst>
              <a:ext uri="{FF2B5EF4-FFF2-40B4-BE49-F238E27FC236}">
                <a16:creationId xmlns:a16="http://schemas.microsoft.com/office/drawing/2014/main" id="{671AACB8-2AA9-D693-9C01-69301FB67C51}"/>
              </a:ext>
            </a:extLst>
          </p:cNvPr>
          <p:cNvSpPr/>
          <p:nvPr/>
        </p:nvSpPr>
        <p:spPr>
          <a:xfrm>
            <a:off x="9086022" y="2023109"/>
            <a:ext cx="2700000" cy="3960000"/>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a:ln>
                  <a:noFill/>
                </a:ln>
                <a:solidFill>
                  <a:schemeClr val="tx1"/>
                </a:solidFill>
                <a:effectLst/>
                <a:uLnTx/>
                <a:uFillTx/>
                <a:latin typeface="EC Square Sans Pro" panose="020B0506040000020004" pitchFamily="34" charset="0"/>
              </a:rPr>
              <a:t>Option 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a:ln>
                  <a:noFill/>
                </a:ln>
                <a:solidFill>
                  <a:schemeClr val="tx1"/>
                </a:solidFill>
                <a:effectLst/>
                <a:uLnTx/>
                <a:uFillTx/>
                <a:latin typeface="EC Square Sans Pro" panose="020B0506040000020004" pitchFamily="34" charset="0"/>
              </a:rPr>
              <a:t>Heat Pump/Direct Renewables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E" sz="1600" b="0" i="0" u="none" strike="noStrike" kern="1200" cap="none" spc="0" normalizeH="0" baseline="0" noProof="0">
              <a:ln>
                <a:noFill/>
              </a:ln>
              <a:solidFill>
                <a:schemeClr val="tx1"/>
              </a:solidFill>
              <a:effectLst/>
              <a:uLnTx/>
              <a:uFillTx/>
              <a:latin typeface="EC Square Sans Pro" panose="020B0506040000020004" pitchFamily="34" charset="0"/>
            </a:endParaRPr>
          </a:p>
          <a:p>
            <a:pPr marL="342900" lvl="0" indent="-342900">
              <a:buFont typeface="Arial" panose="020B0604020202020204" pitchFamily="34" charset="0"/>
              <a:buChar char="•"/>
              <a:defRPr/>
            </a:pPr>
            <a:r>
              <a:rPr lang="en-IE">
                <a:solidFill>
                  <a:schemeClr val="tx1"/>
                </a:solidFill>
                <a:latin typeface="EC Square Sans Pro" panose="020B0506040000020004" pitchFamily="34" charset="0"/>
              </a:rPr>
              <a:t>Maximum payment equal to 100% of hours </a:t>
            </a:r>
          </a:p>
          <a:p>
            <a:pPr marL="342900" indent="-342900">
              <a:buFont typeface="Arial" panose="020B0604020202020204" pitchFamily="34" charset="0"/>
              <a:buChar char="•"/>
              <a:defRPr/>
            </a:pPr>
            <a:r>
              <a:rPr lang="en-IE">
                <a:solidFill>
                  <a:schemeClr val="tx1"/>
                </a:solidFill>
                <a:latin typeface="EC Square Sans Pro" panose="020B0506040000020004" pitchFamily="34" charset="0"/>
              </a:rPr>
              <a:t>Heat Pumps with CoP &gt; 2.0; or </a:t>
            </a:r>
          </a:p>
          <a:p>
            <a:pPr marL="342900" indent="-342900">
              <a:buFont typeface="Arial" panose="020B0604020202020204" pitchFamily="34" charset="0"/>
              <a:buChar char="•"/>
              <a:defRPr/>
            </a:pPr>
            <a:r>
              <a:rPr lang="en-IE">
                <a:solidFill>
                  <a:schemeClr val="tx1"/>
                </a:solidFill>
                <a:latin typeface="EC Square Sans Pro" panose="020B0506040000020004" pitchFamily="34" charset="0"/>
              </a:rPr>
              <a:t>Direct Renewable Heat</a:t>
            </a:r>
          </a:p>
          <a:p>
            <a:pPr marL="342900" indent="-342900">
              <a:buFont typeface="Arial" panose="020B0604020202020204" pitchFamily="34" charset="0"/>
              <a:buChar char="•"/>
              <a:defRPr/>
            </a:pPr>
            <a:endParaRPr lang="en-IE" sz="1600">
              <a:solidFill>
                <a:schemeClr val="tx1"/>
              </a:solidFill>
              <a:latin typeface="EC Square Sans Pro" panose="020B0506040000020004" pitchFamily="34" charset="0"/>
            </a:endParaRPr>
          </a:p>
          <a:p>
            <a:pPr marL="342900" lvl="0" indent="-342900">
              <a:buFont typeface="Arial" panose="020B0604020202020204" pitchFamily="34" charset="0"/>
              <a:buChar char="•"/>
              <a:defRPr/>
            </a:pPr>
            <a:endParaRPr lang="en-IE" sz="1600">
              <a:solidFill>
                <a:schemeClr val="tx1"/>
              </a:solidFill>
              <a:latin typeface="EC Square Sans Pro" panose="020B0506040000020004" pitchFamily="34" charset="0"/>
            </a:endParaRPr>
          </a:p>
        </p:txBody>
      </p:sp>
      <p:sp>
        <p:nvSpPr>
          <p:cNvPr id="9" name="Text Placeholder 3">
            <a:extLst>
              <a:ext uri="{FF2B5EF4-FFF2-40B4-BE49-F238E27FC236}">
                <a16:creationId xmlns:a16="http://schemas.microsoft.com/office/drawing/2014/main" id="{1E48C01E-108A-8013-C701-40E776B8A7DF}"/>
              </a:ext>
            </a:extLst>
          </p:cNvPr>
          <p:cNvSpPr txBox="1">
            <a:spLocks/>
          </p:cNvSpPr>
          <p:nvPr/>
        </p:nvSpPr>
        <p:spPr>
          <a:xfrm>
            <a:off x="570672" y="1216835"/>
            <a:ext cx="11315700" cy="104058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1200"/>
              </a:spcBef>
              <a:spcAft>
                <a:spcPts val="600"/>
              </a:spcAft>
              <a:buFont typeface="Arial" panose="020B0604020202020204" pitchFamily="34" charset="0"/>
              <a:buNone/>
            </a:pPr>
            <a:r>
              <a:rPr lang="en-IE" sz="2000" b="1"/>
              <a:t>Objective: </a:t>
            </a:r>
            <a:r>
              <a:rPr lang="en-IE" sz="2000"/>
              <a:t>supporting electricity grid balancing and avoid emissions/system costs linked to peak hours –  flexible demand or energy storage are encouraged. </a:t>
            </a:r>
          </a:p>
        </p:txBody>
      </p:sp>
    </p:spTree>
    <p:extLst>
      <p:ext uri="{BB962C8B-B14F-4D97-AF65-F5344CB8AC3E}">
        <p14:creationId xmlns:p14="http://schemas.microsoft.com/office/powerpoint/2010/main" val="40339590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380EFB-CEE0-57B3-A013-D90E511472D3}"/>
              </a:ext>
            </a:extLst>
          </p:cNvPr>
          <p:cNvSpPr>
            <a:spLocks noGrp="1"/>
          </p:cNvSpPr>
          <p:nvPr>
            <p:ph type="body" sz="quarter" idx="10"/>
          </p:nvPr>
        </p:nvSpPr>
        <p:spPr/>
        <p:txBody>
          <a:bodyPr/>
          <a:lstStyle/>
          <a:p>
            <a:endParaRPr lang="en-IE"/>
          </a:p>
        </p:txBody>
      </p:sp>
      <p:sp>
        <p:nvSpPr>
          <p:cNvPr id="3" name="Title 2">
            <a:extLst>
              <a:ext uri="{FF2B5EF4-FFF2-40B4-BE49-F238E27FC236}">
                <a16:creationId xmlns:a16="http://schemas.microsoft.com/office/drawing/2014/main" id="{60575DCB-4F78-8C1C-F848-4949B718C654}"/>
              </a:ext>
            </a:extLst>
          </p:cNvPr>
          <p:cNvSpPr>
            <a:spLocks noGrp="1"/>
          </p:cNvSpPr>
          <p:nvPr>
            <p:ph type="title"/>
          </p:nvPr>
        </p:nvSpPr>
        <p:spPr/>
        <p:txBody>
          <a:bodyPr/>
          <a:lstStyle/>
          <a:p>
            <a:r>
              <a:rPr lang="en-IE">
                <a:latin typeface="EC Square Sans Pro"/>
              </a:rPr>
              <a:t>Main technology eligibility requirements</a:t>
            </a:r>
            <a:endParaRPr lang="en-IE"/>
          </a:p>
        </p:txBody>
      </p:sp>
      <p:sp>
        <p:nvSpPr>
          <p:cNvPr id="5" name="Rectangle: Top Corners Rounded 4">
            <a:extLst>
              <a:ext uri="{FF2B5EF4-FFF2-40B4-BE49-F238E27FC236}">
                <a16:creationId xmlns:a16="http://schemas.microsoft.com/office/drawing/2014/main" id="{CE85202A-CA07-EBBE-6C80-A12238EB4A2D}"/>
              </a:ext>
            </a:extLst>
          </p:cNvPr>
          <p:cNvSpPr txBox="1"/>
          <p:nvPr/>
        </p:nvSpPr>
        <p:spPr>
          <a:xfrm>
            <a:off x="4784237" y="1775927"/>
            <a:ext cx="7137362" cy="437352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123825" rIns="247650" bIns="123825" numCol="1" spcCol="1270" anchor="t" anchorCtr="0">
            <a:noAutofit/>
          </a:bodyPr>
          <a:lstStyle/>
          <a:p>
            <a:pPr marL="171450" lvl="1" indent="-171450" defTabSz="755650">
              <a:lnSpc>
                <a:spcPct val="90000"/>
              </a:lnSpc>
              <a:spcBef>
                <a:spcPct val="0"/>
              </a:spcBef>
              <a:spcAft>
                <a:spcPct val="15000"/>
              </a:spcAft>
              <a:buClr>
                <a:srgbClr val="000000"/>
              </a:buClr>
              <a:buChar char="•"/>
            </a:pPr>
            <a:r>
              <a:rPr lang="en-GB" sz="2000">
                <a:solidFill>
                  <a:schemeClr val="tx1"/>
                </a:solidFill>
                <a:latin typeface="EC Square Sans Pro"/>
              </a:rPr>
              <a:t>Non-heat processes in industry</a:t>
            </a:r>
          </a:p>
          <a:p>
            <a:pPr marL="171450" lvl="1" indent="-171450" defTabSz="755650">
              <a:lnSpc>
                <a:spcPct val="90000"/>
              </a:lnSpc>
              <a:spcBef>
                <a:spcPct val="0"/>
              </a:spcBef>
              <a:spcAft>
                <a:spcPct val="15000"/>
              </a:spcAft>
              <a:buClr>
                <a:srgbClr val="000000"/>
              </a:buClr>
              <a:buFontTx/>
              <a:buChar char="•"/>
            </a:pPr>
            <a:r>
              <a:rPr lang="en-GB" sz="2000">
                <a:solidFill>
                  <a:schemeClr val="tx1"/>
                </a:solidFill>
                <a:latin typeface="EC Square Sans Pro"/>
              </a:rPr>
              <a:t>Heat production for space heating or sale to district heating</a:t>
            </a:r>
          </a:p>
          <a:p>
            <a:pPr marL="171450" lvl="1" indent="-171450" defTabSz="755650">
              <a:lnSpc>
                <a:spcPct val="90000"/>
              </a:lnSpc>
              <a:spcBef>
                <a:spcPct val="0"/>
              </a:spcBef>
              <a:spcAft>
                <a:spcPct val="15000"/>
              </a:spcAft>
              <a:buClr>
                <a:srgbClr val="000000"/>
              </a:buClr>
              <a:buChar char="•"/>
            </a:pPr>
            <a:r>
              <a:rPr lang="en-GB" sz="2000" b="1">
                <a:solidFill>
                  <a:schemeClr val="tx1"/>
                </a:solidFill>
                <a:latin typeface="EC Square Sans Pro"/>
              </a:rPr>
              <a:t>Electric arc furnaces </a:t>
            </a:r>
            <a:r>
              <a:rPr lang="en-GB" sz="2000">
                <a:solidFill>
                  <a:schemeClr val="tx1"/>
                </a:solidFill>
                <a:latin typeface="EC Square Sans Pro"/>
              </a:rPr>
              <a:t>for steel-making</a:t>
            </a:r>
          </a:p>
          <a:p>
            <a:pPr marL="171450" lvl="1" indent="-171450" defTabSz="755650">
              <a:lnSpc>
                <a:spcPct val="90000"/>
              </a:lnSpc>
              <a:spcBef>
                <a:spcPct val="0"/>
              </a:spcBef>
              <a:spcAft>
                <a:spcPct val="15000"/>
              </a:spcAft>
              <a:buClr>
                <a:srgbClr val="000000"/>
              </a:buClr>
              <a:buFontTx/>
              <a:buChar char="•"/>
            </a:pPr>
            <a:r>
              <a:rPr lang="en-US" sz="2000" b="1"/>
              <a:t>Electrolysis processes </a:t>
            </a:r>
            <a:r>
              <a:rPr lang="en-US" sz="2000"/>
              <a:t>(e.g. in the </a:t>
            </a:r>
            <a:r>
              <a:rPr lang="en-US" sz="2000" err="1"/>
              <a:t>aluminium</a:t>
            </a:r>
            <a:r>
              <a:rPr lang="en-US" sz="2000"/>
              <a:t> sector)</a:t>
            </a:r>
            <a:endParaRPr lang="en-IE" sz="2000">
              <a:solidFill>
                <a:schemeClr val="tx1"/>
              </a:solidFill>
              <a:latin typeface="EC Square Sans Pro" panose="020B0506040000020004" pitchFamily="34" charset="0"/>
            </a:endParaRPr>
          </a:p>
          <a:p>
            <a:pPr marL="171450" lvl="1" indent="-171450" defTabSz="755650">
              <a:lnSpc>
                <a:spcPct val="90000"/>
              </a:lnSpc>
              <a:spcBef>
                <a:spcPct val="0"/>
              </a:spcBef>
              <a:spcAft>
                <a:spcPct val="15000"/>
              </a:spcAft>
              <a:buClr>
                <a:srgbClr val="000000"/>
              </a:buClr>
              <a:buChar char="•"/>
            </a:pPr>
            <a:r>
              <a:rPr lang="en-GB" sz="2000" b="1">
                <a:solidFill>
                  <a:schemeClr val="tx1"/>
                </a:solidFill>
                <a:latin typeface="EC Square Sans Pro"/>
              </a:rPr>
              <a:t>Biomass or hydrogen </a:t>
            </a:r>
            <a:r>
              <a:rPr lang="en-GB" sz="2000">
                <a:solidFill>
                  <a:schemeClr val="tx1"/>
                </a:solidFill>
                <a:latin typeface="EC Square Sans Pro"/>
              </a:rPr>
              <a:t>use</a:t>
            </a:r>
          </a:p>
          <a:p>
            <a:pPr marL="171450" lvl="1" indent="-171450" defTabSz="755650">
              <a:lnSpc>
                <a:spcPct val="90000"/>
              </a:lnSpc>
              <a:spcBef>
                <a:spcPct val="0"/>
              </a:spcBef>
              <a:spcAft>
                <a:spcPct val="15000"/>
              </a:spcAft>
              <a:buClr>
                <a:srgbClr val="000000"/>
              </a:buClr>
              <a:buFontTx/>
              <a:buChar char="•"/>
            </a:pPr>
            <a:r>
              <a:rPr lang="en-IE" sz="2000">
                <a:solidFill>
                  <a:schemeClr val="tx1"/>
                </a:solidFill>
                <a:latin typeface="EC Square Sans Pro"/>
              </a:rPr>
              <a:t>Projects that involve </a:t>
            </a:r>
            <a:r>
              <a:rPr lang="en-IE" sz="2000" b="1">
                <a:solidFill>
                  <a:schemeClr val="tx1"/>
                </a:solidFill>
                <a:latin typeface="EC Square Sans Pro"/>
              </a:rPr>
              <a:t>new fossil fuel-fired capacity </a:t>
            </a:r>
            <a:r>
              <a:rPr lang="en-IE" sz="2000">
                <a:solidFill>
                  <a:schemeClr val="tx1"/>
                </a:solidFill>
                <a:latin typeface="EC Square Sans Pro"/>
              </a:rPr>
              <a:t>(except glass furnaces or where technical/safety restrictions exist)</a:t>
            </a:r>
          </a:p>
          <a:p>
            <a:pPr marL="171450" lvl="1" indent="-171450" defTabSz="755650">
              <a:lnSpc>
                <a:spcPct val="90000"/>
              </a:lnSpc>
              <a:spcBef>
                <a:spcPct val="0"/>
              </a:spcBef>
              <a:spcAft>
                <a:spcPct val="15000"/>
              </a:spcAft>
              <a:buClr>
                <a:srgbClr val="000000"/>
              </a:buClr>
              <a:buFontTx/>
              <a:buChar char="•"/>
            </a:pPr>
            <a:r>
              <a:rPr lang="en-IE" sz="2000">
                <a:solidFill>
                  <a:schemeClr val="tx1"/>
                </a:solidFill>
                <a:latin typeface="EC Square Sans Pro"/>
              </a:rPr>
              <a:t>Heat pumps can reuse waste heat from (existing) industrial processes </a:t>
            </a:r>
            <a:r>
              <a:rPr lang="en-IE" sz="2000" b="1">
                <a:solidFill>
                  <a:schemeClr val="tx1"/>
                </a:solidFill>
                <a:latin typeface="EC Square Sans Pro"/>
              </a:rPr>
              <a:t>but not from power generation, district heating, waste incineration</a:t>
            </a:r>
          </a:p>
          <a:p>
            <a:pPr marL="171450" lvl="1" indent="-171450" defTabSz="755650">
              <a:lnSpc>
                <a:spcPct val="90000"/>
              </a:lnSpc>
              <a:spcBef>
                <a:spcPct val="0"/>
              </a:spcBef>
              <a:spcAft>
                <a:spcPct val="15000"/>
              </a:spcAft>
              <a:buClr>
                <a:srgbClr val="000000"/>
              </a:buClr>
              <a:buFontTx/>
              <a:buChar char="•"/>
            </a:pPr>
            <a:r>
              <a:rPr lang="en-GB" sz="2000">
                <a:solidFill>
                  <a:schemeClr val="tx1"/>
                </a:solidFill>
                <a:latin typeface="EC Square Sans Pro"/>
              </a:rPr>
              <a:t>Activities which do not comply with </a:t>
            </a:r>
            <a:r>
              <a:rPr lang="en-GB" sz="2000" b="1">
                <a:solidFill>
                  <a:schemeClr val="tx1"/>
                </a:solidFill>
                <a:latin typeface="EC Square Sans Pro"/>
              </a:rPr>
              <a:t>Do No Significant Harm </a:t>
            </a:r>
            <a:r>
              <a:rPr lang="en-GB" sz="2000">
                <a:solidFill>
                  <a:schemeClr val="tx1"/>
                </a:solidFill>
                <a:latin typeface="EC Square Sans Pro"/>
              </a:rPr>
              <a:t>principle</a:t>
            </a:r>
            <a:endParaRPr lang="en-GB" sz="2000">
              <a:solidFill>
                <a:schemeClr val="tx1"/>
              </a:solidFill>
              <a:latin typeface="EC Square Sans Pro" panose="020B0506040000020004" pitchFamily="34" charset="0"/>
            </a:endParaRPr>
          </a:p>
          <a:p>
            <a:pPr marL="171450" lvl="1" indent="-171450" defTabSz="755650">
              <a:lnSpc>
                <a:spcPct val="90000"/>
              </a:lnSpc>
              <a:spcBef>
                <a:spcPct val="0"/>
              </a:spcBef>
              <a:spcAft>
                <a:spcPct val="15000"/>
              </a:spcAft>
              <a:buClr>
                <a:srgbClr val="000000"/>
              </a:buClr>
              <a:buFontTx/>
              <a:buChar char="•"/>
            </a:pPr>
            <a:endParaRPr lang="en-IE" sz="2000">
              <a:solidFill>
                <a:schemeClr val="tx1"/>
              </a:solidFill>
              <a:latin typeface="EC Square Sans Pro" panose="020B0506040000020004" pitchFamily="34" charset="0"/>
            </a:endParaRPr>
          </a:p>
          <a:p>
            <a:pPr marL="171450" lvl="1" indent="-171450" defTabSz="755650">
              <a:lnSpc>
                <a:spcPct val="90000"/>
              </a:lnSpc>
              <a:spcBef>
                <a:spcPct val="0"/>
              </a:spcBef>
              <a:spcAft>
                <a:spcPct val="15000"/>
              </a:spcAft>
              <a:buClr>
                <a:srgbClr val="000000"/>
              </a:buClr>
              <a:buFontTx/>
              <a:buChar char="•"/>
            </a:pPr>
            <a:endParaRPr lang="en-IE" sz="2000">
              <a:solidFill>
                <a:schemeClr val="tx1"/>
              </a:solidFill>
              <a:latin typeface="EC Square Sans Pro" panose="020B0506040000020004" pitchFamily="34" charset="0"/>
            </a:endParaRPr>
          </a:p>
        </p:txBody>
      </p:sp>
      <p:sp>
        <p:nvSpPr>
          <p:cNvPr id="6" name="Rectangle: Rounded Corners 5">
            <a:extLst>
              <a:ext uri="{FF2B5EF4-FFF2-40B4-BE49-F238E27FC236}">
                <a16:creationId xmlns:a16="http://schemas.microsoft.com/office/drawing/2014/main" id="{138AEABF-40CB-35DD-BBB8-D7517D64C2E1}"/>
              </a:ext>
            </a:extLst>
          </p:cNvPr>
          <p:cNvSpPr/>
          <p:nvPr/>
        </p:nvSpPr>
        <p:spPr>
          <a:xfrm>
            <a:off x="711946" y="1269046"/>
            <a:ext cx="3456274" cy="365125"/>
          </a:xfrm>
          <a:prstGeom prst="roundRect">
            <a:avLst/>
          </a:prstGeom>
        </p:spPr>
        <p:style>
          <a:lnRef idx="2">
            <a:schemeClr val="accent4">
              <a:shade val="15000"/>
            </a:schemeClr>
          </a:lnRef>
          <a:fillRef idx="1">
            <a:schemeClr val="accent4"/>
          </a:fillRef>
          <a:effectRef idx="0">
            <a:schemeClr val="accent4"/>
          </a:effectRef>
          <a:fontRef idx="minor">
            <a:schemeClr val="lt1"/>
          </a:fontRef>
        </p:style>
        <p:txBody>
          <a:bodyPr/>
          <a:lstStyle/>
          <a:p>
            <a:pPr algn="ctr"/>
            <a:r>
              <a:rPr lang="en-IE" sz="2000">
                <a:solidFill>
                  <a:schemeClr val="tx1"/>
                </a:solidFill>
              </a:rPr>
              <a:t>Eligible</a:t>
            </a:r>
          </a:p>
        </p:txBody>
      </p:sp>
      <p:sp>
        <p:nvSpPr>
          <p:cNvPr id="7" name="Rectangle: Top Corners Rounded 4">
            <a:extLst>
              <a:ext uri="{FF2B5EF4-FFF2-40B4-BE49-F238E27FC236}">
                <a16:creationId xmlns:a16="http://schemas.microsoft.com/office/drawing/2014/main" id="{72406BC7-1F42-8DC1-1B04-4281935CB73A}"/>
              </a:ext>
            </a:extLst>
          </p:cNvPr>
          <p:cNvSpPr txBox="1"/>
          <p:nvPr/>
        </p:nvSpPr>
        <p:spPr>
          <a:xfrm>
            <a:off x="688381" y="1775928"/>
            <a:ext cx="3479839" cy="437352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123825" rIns="247650" bIns="123825" numCol="1" spcCol="1270" anchor="t" anchorCtr="0">
            <a:noAutofit/>
          </a:bodyPr>
          <a:lstStyle/>
          <a:p>
            <a:pPr marL="171450" lvl="1" indent="-171450" algn="l" defTabSz="755650">
              <a:lnSpc>
                <a:spcPct val="90000"/>
              </a:lnSpc>
              <a:spcBef>
                <a:spcPct val="0"/>
              </a:spcBef>
              <a:spcAft>
                <a:spcPct val="15000"/>
              </a:spcAft>
              <a:buClr>
                <a:srgbClr val="000000"/>
              </a:buClr>
              <a:buChar char="•"/>
            </a:pPr>
            <a:r>
              <a:rPr lang="en-IE" sz="2000" b="1" kern="1200">
                <a:solidFill>
                  <a:schemeClr val="tx1"/>
                </a:solidFill>
                <a:latin typeface="EC Square Sans Pro" panose="020B0506040000020004" pitchFamily="34" charset="0"/>
              </a:rPr>
              <a:t>Industrial process heat electrification technologies, e.g.</a:t>
            </a:r>
            <a:r>
              <a:rPr lang="en-IE" sz="2000" b="1">
                <a:solidFill>
                  <a:schemeClr val="tx1"/>
                </a:solidFill>
                <a:latin typeface="EC Square Sans Pro" panose="020B0506040000020004" pitchFamily="34" charset="0"/>
              </a:rPr>
              <a:t>:</a:t>
            </a:r>
          </a:p>
          <a:p>
            <a:pPr marL="628650" lvl="2" indent="-171450" defTabSz="755650">
              <a:lnSpc>
                <a:spcPct val="90000"/>
              </a:lnSpc>
              <a:spcBef>
                <a:spcPct val="0"/>
              </a:spcBef>
              <a:spcAft>
                <a:spcPct val="15000"/>
              </a:spcAft>
              <a:buClr>
                <a:srgbClr val="000000"/>
              </a:buClr>
              <a:buChar char="•"/>
            </a:pPr>
            <a:r>
              <a:rPr lang="en-GB" sz="2000">
                <a:solidFill>
                  <a:schemeClr val="tx1"/>
                </a:solidFill>
                <a:latin typeface="EC Square Sans Pro" panose="020B0506040000020004" pitchFamily="34" charset="0"/>
              </a:rPr>
              <a:t>H</a:t>
            </a:r>
            <a:r>
              <a:rPr lang="en-GB" sz="2000" kern="1200">
                <a:solidFill>
                  <a:schemeClr val="tx1"/>
                </a:solidFill>
                <a:latin typeface="EC Square Sans Pro" panose="020B0506040000020004" pitchFamily="34" charset="0"/>
              </a:rPr>
              <a:t>eat pumps</a:t>
            </a:r>
          </a:p>
          <a:p>
            <a:pPr marL="628650" lvl="2" indent="-171450" defTabSz="755650">
              <a:lnSpc>
                <a:spcPct val="90000"/>
              </a:lnSpc>
              <a:spcBef>
                <a:spcPct val="0"/>
              </a:spcBef>
              <a:spcAft>
                <a:spcPct val="15000"/>
              </a:spcAft>
              <a:buClr>
                <a:srgbClr val="000000"/>
              </a:buClr>
              <a:buChar char="•"/>
            </a:pPr>
            <a:r>
              <a:rPr lang="en-US" sz="2000"/>
              <a:t>Direct and indirect resistance heating</a:t>
            </a:r>
          </a:p>
          <a:p>
            <a:pPr marL="628650" lvl="2" indent="-171450" defTabSz="755650">
              <a:lnSpc>
                <a:spcPct val="90000"/>
              </a:lnSpc>
              <a:spcBef>
                <a:spcPct val="0"/>
              </a:spcBef>
              <a:spcAft>
                <a:spcPct val="15000"/>
              </a:spcAft>
              <a:buClr>
                <a:srgbClr val="000000"/>
              </a:buClr>
              <a:buChar char="•"/>
            </a:pPr>
            <a:r>
              <a:rPr lang="en-IE" sz="2000"/>
              <a:t>Electromagnetic and dielectric heating</a:t>
            </a:r>
            <a:endParaRPr lang="en-GB" sz="2000" kern="1200">
              <a:solidFill>
                <a:schemeClr val="tx1"/>
              </a:solidFill>
              <a:latin typeface="EC Square Sans Pro" panose="020B0506040000020004" pitchFamily="34" charset="0"/>
            </a:endParaRPr>
          </a:p>
          <a:p>
            <a:pPr marL="628650" lvl="2" indent="-171450" defTabSz="755650">
              <a:lnSpc>
                <a:spcPct val="90000"/>
              </a:lnSpc>
              <a:spcBef>
                <a:spcPct val="0"/>
              </a:spcBef>
              <a:spcAft>
                <a:spcPct val="15000"/>
              </a:spcAft>
              <a:buClr>
                <a:srgbClr val="000000"/>
              </a:buClr>
              <a:buChar char="•"/>
            </a:pPr>
            <a:r>
              <a:rPr lang="en-GB" sz="2000">
                <a:solidFill>
                  <a:schemeClr val="tx1"/>
                </a:solidFill>
                <a:latin typeface="EC Square Sans Pro" panose="020B0506040000020004" pitchFamily="34" charset="0"/>
              </a:rPr>
              <a:t>Plasma heating</a:t>
            </a:r>
            <a:endParaRPr lang="en-GB" sz="2000" kern="1200">
              <a:solidFill>
                <a:schemeClr val="tx1"/>
              </a:solidFill>
              <a:latin typeface="EC Square Sans Pro" panose="020B0506040000020004" pitchFamily="34" charset="0"/>
            </a:endParaRPr>
          </a:p>
          <a:p>
            <a:pPr marL="171450" lvl="1" indent="-171450" defTabSz="755650">
              <a:lnSpc>
                <a:spcPct val="90000"/>
              </a:lnSpc>
              <a:spcBef>
                <a:spcPct val="0"/>
              </a:spcBef>
              <a:spcAft>
                <a:spcPct val="15000"/>
              </a:spcAft>
              <a:buClr>
                <a:srgbClr val="000000"/>
              </a:buClr>
              <a:buChar char="•"/>
            </a:pPr>
            <a:r>
              <a:rPr lang="en-GB" sz="2000" b="1" kern="1200">
                <a:solidFill>
                  <a:schemeClr val="tx1"/>
                </a:solidFill>
                <a:latin typeface="EC Square Sans Pro" panose="020B0506040000020004" pitchFamily="34" charset="0"/>
              </a:rPr>
              <a:t>Direct</a:t>
            </a:r>
            <a:r>
              <a:rPr lang="en-GB" sz="2000" kern="1200">
                <a:solidFill>
                  <a:schemeClr val="tx1"/>
                </a:solidFill>
                <a:latin typeface="EC Square Sans Pro" panose="020B0506040000020004" pitchFamily="34" charset="0"/>
              </a:rPr>
              <a:t> </a:t>
            </a:r>
            <a:r>
              <a:rPr lang="en-GB" sz="2000" b="1" i="0" kern="1200">
                <a:solidFill>
                  <a:schemeClr val="tx1"/>
                </a:solidFill>
                <a:latin typeface="EC Square Sans Pro" panose="020B0506040000020004" pitchFamily="34" charset="0"/>
              </a:rPr>
              <a:t>renewable heat technologies</a:t>
            </a:r>
            <a:r>
              <a:rPr lang="en-GB" sz="2000" b="1" kern="1200">
                <a:solidFill>
                  <a:schemeClr val="tx1"/>
                </a:solidFill>
                <a:latin typeface="EC Square Sans Pro" panose="020B0506040000020004" pitchFamily="34" charset="0"/>
              </a:rPr>
              <a:t> </a:t>
            </a:r>
            <a:r>
              <a:rPr lang="en-GB" sz="2000" kern="1200">
                <a:solidFill>
                  <a:schemeClr val="tx1"/>
                </a:solidFill>
                <a:latin typeface="EC Square Sans Pro" panose="020B0506040000020004" pitchFamily="34" charset="0"/>
              </a:rPr>
              <a:t>(solar-thermal or geothermal)</a:t>
            </a:r>
          </a:p>
          <a:p>
            <a:pPr marL="171450" lvl="1" indent="-171450" defTabSz="755650">
              <a:lnSpc>
                <a:spcPct val="90000"/>
              </a:lnSpc>
              <a:spcBef>
                <a:spcPct val="0"/>
              </a:spcBef>
              <a:spcAft>
                <a:spcPct val="15000"/>
              </a:spcAft>
              <a:buClr>
                <a:srgbClr val="000000"/>
              </a:buClr>
              <a:buChar char="•"/>
            </a:pPr>
            <a:r>
              <a:rPr lang="en-GB" sz="2000" b="1">
                <a:solidFill>
                  <a:schemeClr val="tx1"/>
                </a:solidFill>
                <a:latin typeface="EC Square Sans Pro" panose="020B0506040000020004" pitchFamily="34" charset="0"/>
              </a:rPr>
              <a:t>C</a:t>
            </a:r>
            <a:r>
              <a:rPr lang="en-GB" sz="2000" b="1" kern="1200">
                <a:solidFill>
                  <a:schemeClr val="tx1"/>
                </a:solidFill>
                <a:latin typeface="EC Square Sans Pro" panose="020B0506040000020004" pitchFamily="34" charset="0"/>
              </a:rPr>
              <a:t>ombination </a:t>
            </a:r>
            <a:r>
              <a:rPr lang="en-GB" sz="2000" kern="1200">
                <a:solidFill>
                  <a:schemeClr val="tx1"/>
                </a:solidFill>
                <a:latin typeface="EC Square Sans Pro" panose="020B0506040000020004" pitchFamily="34" charset="0"/>
              </a:rPr>
              <a:t>of the above</a:t>
            </a:r>
            <a:endParaRPr lang="en-IE" sz="2000">
              <a:solidFill>
                <a:schemeClr val="tx1"/>
              </a:solidFill>
              <a:latin typeface="EC Square Sans Pro" panose="020B0506040000020004" pitchFamily="34" charset="0"/>
            </a:endParaRPr>
          </a:p>
        </p:txBody>
      </p:sp>
      <p:sp>
        <p:nvSpPr>
          <p:cNvPr id="8" name="Rectangle: Rounded Corners 7">
            <a:extLst>
              <a:ext uri="{FF2B5EF4-FFF2-40B4-BE49-F238E27FC236}">
                <a16:creationId xmlns:a16="http://schemas.microsoft.com/office/drawing/2014/main" id="{08240918-0968-A689-D34E-C39FE4F3B71B}"/>
              </a:ext>
            </a:extLst>
          </p:cNvPr>
          <p:cNvSpPr/>
          <p:nvPr/>
        </p:nvSpPr>
        <p:spPr>
          <a:xfrm>
            <a:off x="4784237" y="1267148"/>
            <a:ext cx="6949440" cy="365125"/>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a:lstStyle/>
          <a:p>
            <a:pPr algn="ctr"/>
            <a:r>
              <a:rPr lang="en-IE" sz="2000">
                <a:solidFill>
                  <a:schemeClr val="tx1"/>
                </a:solidFill>
              </a:rPr>
              <a:t>Not Eligible</a:t>
            </a:r>
          </a:p>
        </p:txBody>
      </p:sp>
    </p:spTree>
    <p:extLst>
      <p:ext uri="{BB962C8B-B14F-4D97-AF65-F5344CB8AC3E}">
        <p14:creationId xmlns:p14="http://schemas.microsoft.com/office/powerpoint/2010/main" val="151182925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C9FACD56-04E3-4C04-B4EA-3F66E540E8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A32F55-3B91-5F16-241C-6077C3F38E5F}"/>
              </a:ext>
            </a:extLst>
          </p:cNvPr>
          <p:cNvSpPr>
            <a:spLocks noGrp="1"/>
          </p:cNvSpPr>
          <p:nvPr>
            <p:ph type="title"/>
          </p:nvPr>
        </p:nvSpPr>
        <p:spPr/>
        <p:txBody>
          <a:bodyPr/>
          <a:lstStyle/>
          <a:p>
            <a:r>
              <a:rPr lang="fr-BE">
                <a:latin typeface="EC Square Sans Pro" panose="020B0506040000020004" pitchFamily="34" charset="0"/>
              </a:rPr>
              <a:t>Obligations</a:t>
            </a:r>
            <a:endParaRPr lang="en-GB">
              <a:latin typeface="EC Square Sans Pro" panose="020B0506040000020004" pitchFamily="34" charset="0"/>
            </a:endParaRPr>
          </a:p>
        </p:txBody>
      </p:sp>
      <p:sp>
        <p:nvSpPr>
          <p:cNvPr id="14" name="Slide Number Placeholder 2">
            <a:extLst>
              <a:ext uri="{FF2B5EF4-FFF2-40B4-BE49-F238E27FC236}">
                <a16:creationId xmlns:a16="http://schemas.microsoft.com/office/drawing/2014/main" id="{9463408A-B7C6-7D6E-3FD3-45C925675688}"/>
              </a:ext>
            </a:extLst>
          </p:cNvPr>
          <p:cNvSpPr txBox="1">
            <a:spLocks/>
          </p:cNvSpPr>
          <p:nvPr/>
        </p:nvSpPr>
        <p:spPr>
          <a:xfrm>
            <a:off x="697524" y="6131286"/>
            <a:ext cx="2743200" cy="365125"/>
          </a:xfrm>
          <a:prstGeom prst="rect">
            <a:avLst/>
          </a:prstGeom>
          <a:noFill/>
          <a:ln>
            <a:noFill/>
          </a:ln>
        </p:spPr>
        <p:txBody>
          <a:bodyPr spcFirstLastPara="1" wrap="square" lIns="91425" tIns="45700" rIns="91425" bIns="45700" anchor="ctr" anchorCtr="0">
            <a:noAutofit/>
          </a:bodyPr>
          <a:lstStyle>
            <a:defPPr>
              <a:defRPr lang="en-BE"/>
            </a:defPPr>
            <a:lvl1pPr marL="0" marR="0" lvl="0" indent="0" algn="l" defTabSz="914400" rtl="0" eaLnBrk="1" latinLnBrk="0" hangingPunct="1">
              <a:spcBef>
                <a:spcPts val="0"/>
              </a:spcBef>
              <a:buNone/>
              <a:defRPr sz="1200" b="0" i="0" u="none" strike="noStrike" kern="1200" cap="none">
                <a:solidFill>
                  <a:schemeClr val="tx2"/>
                </a:solidFill>
                <a:latin typeface="EC Square Sans Cond Pro Thin" panose="020B0506020000020004" pitchFamily="34" charset="0"/>
                <a:ea typeface="EC Square Sans Cond Pro Thin" panose="020B0506020000020004" pitchFamily="34" charset="0"/>
                <a:cs typeface="Didot" panose="02000503000000020003" pitchFamily="2" charset="-79"/>
                <a:sym typeface="Arial"/>
              </a:defRPr>
            </a:lvl1pPr>
            <a:lvl2pPr marL="0" marR="0" lvl="1" indent="0" algn="l" defTabSz="914400" rtl="0" eaLnBrk="1" latinLnBrk="0" hangingPunct="1">
              <a:spcBef>
                <a:spcPts val="0"/>
              </a:spcBef>
              <a:buNone/>
              <a:defRPr sz="1200" b="0" i="0" u="none" strike="noStrike" kern="1200" cap="none">
                <a:solidFill>
                  <a:srgbClr val="767676"/>
                </a:solidFill>
                <a:latin typeface="Arial"/>
                <a:ea typeface="Arial"/>
                <a:cs typeface="Arial"/>
                <a:sym typeface="Arial"/>
              </a:defRPr>
            </a:lvl2pPr>
            <a:lvl3pPr marL="0" marR="0" lvl="2" indent="0" algn="l" defTabSz="914400" rtl="0" eaLnBrk="1" latinLnBrk="0" hangingPunct="1">
              <a:spcBef>
                <a:spcPts val="0"/>
              </a:spcBef>
              <a:buNone/>
              <a:defRPr sz="1200" b="0" i="0" u="none" strike="noStrike" kern="1200" cap="none">
                <a:solidFill>
                  <a:srgbClr val="767676"/>
                </a:solidFill>
                <a:latin typeface="Arial"/>
                <a:ea typeface="Arial"/>
                <a:cs typeface="Arial"/>
                <a:sym typeface="Arial"/>
              </a:defRPr>
            </a:lvl3pPr>
            <a:lvl4pPr marL="0" marR="0" lvl="3" indent="0" algn="l" defTabSz="914400" rtl="0" eaLnBrk="1" latinLnBrk="0" hangingPunct="1">
              <a:spcBef>
                <a:spcPts val="0"/>
              </a:spcBef>
              <a:buNone/>
              <a:defRPr sz="1200" b="0" i="0" u="none" strike="noStrike" kern="1200" cap="none">
                <a:solidFill>
                  <a:srgbClr val="767676"/>
                </a:solidFill>
                <a:latin typeface="Arial"/>
                <a:ea typeface="Arial"/>
                <a:cs typeface="Arial"/>
                <a:sym typeface="Arial"/>
              </a:defRPr>
            </a:lvl4pPr>
            <a:lvl5pPr marL="0" marR="0" lvl="4" indent="0" algn="l" defTabSz="914400" rtl="0" eaLnBrk="1" latinLnBrk="0" hangingPunct="1">
              <a:spcBef>
                <a:spcPts val="0"/>
              </a:spcBef>
              <a:buNone/>
              <a:defRPr sz="1200" b="0" i="0" u="none" strike="noStrike" kern="1200" cap="none">
                <a:solidFill>
                  <a:srgbClr val="767676"/>
                </a:solidFill>
                <a:latin typeface="Arial"/>
                <a:ea typeface="Arial"/>
                <a:cs typeface="Arial"/>
                <a:sym typeface="Arial"/>
              </a:defRPr>
            </a:lvl5pPr>
            <a:lvl6pPr marL="0" marR="0" lvl="5" indent="0" algn="l" defTabSz="914400" rtl="0" eaLnBrk="1" latinLnBrk="0" hangingPunct="1">
              <a:spcBef>
                <a:spcPts val="0"/>
              </a:spcBef>
              <a:buNone/>
              <a:defRPr sz="1200" b="0" i="0" u="none" strike="noStrike" kern="1200" cap="none">
                <a:solidFill>
                  <a:srgbClr val="767676"/>
                </a:solidFill>
                <a:latin typeface="Arial"/>
                <a:ea typeface="Arial"/>
                <a:cs typeface="Arial"/>
                <a:sym typeface="Arial"/>
              </a:defRPr>
            </a:lvl6pPr>
            <a:lvl7pPr marL="0" marR="0" lvl="6" indent="0" algn="l" defTabSz="914400" rtl="0" eaLnBrk="1" latinLnBrk="0" hangingPunct="1">
              <a:spcBef>
                <a:spcPts val="0"/>
              </a:spcBef>
              <a:buNone/>
              <a:defRPr sz="1200" b="0" i="0" u="none" strike="noStrike" kern="1200" cap="none">
                <a:solidFill>
                  <a:srgbClr val="767676"/>
                </a:solidFill>
                <a:latin typeface="Arial"/>
                <a:ea typeface="Arial"/>
                <a:cs typeface="Arial"/>
                <a:sym typeface="Arial"/>
              </a:defRPr>
            </a:lvl7pPr>
            <a:lvl8pPr marL="0" marR="0" lvl="7" indent="0" algn="l" defTabSz="914400" rtl="0" eaLnBrk="1" latinLnBrk="0" hangingPunct="1">
              <a:spcBef>
                <a:spcPts val="0"/>
              </a:spcBef>
              <a:buNone/>
              <a:defRPr sz="1200" b="0" i="0" u="none" strike="noStrike" kern="1200" cap="none">
                <a:solidFill>
                  <a:srgbClr val="767676"/>
                </a:solidFill>
                <a:latin typeface="Arial"/>
                <a:ea typeface="Arial"/>
                <a:cs typeface="Arial"/>
                <a:sym typeface="Arial"/>
              </a:defRPr>
            </a:lvl8pPr>
            <a:lvl9pPr marL="0" marR="0" lvl="8" indent="0" algn="l" defTabSz="914400" rtl="0" eaLnBrk="1" latinLnBrk="0" hangingPunct="1">
              <a:spcBef>
                <a:spcPts val="0"/>
              </a:spcBef>
              <a:buNone/>
              <a:defRPr sz="1200" b="0" i="0" u="none" strike="noStrike" kern="1200" cap="none">
                <a:solidFill>
                  <a:srgbClr val="767676"/>
                </a:solidFill>
                <a:latin typeface="Arial"/>
                <a:ea typeface="Arial"/>
                <a:cs typeface="Arial"/>
                <a:sym typeface="Arial"/>
              </a:defRPr>
            </a:lvl9pPr>
          </a:lstStyle>
          <a:p>
            <a:pPr>
              <a:defRPr/>
            </a:pPr>
            <a:fld id="{00000000-1234-1234-1234-123412341234}" type="slidenum">
              <a:rPr lang="en-GB" smtClean="0">
                <a:solidFill>
                  <a:srgbClr val="005856"/>
                </a:solidFill>
              </a:rPr>
              <a:pPr>
                <a:defRPr/>
              </a:pPr>
              <a:t>95</a:t>
            </a:fld>
            <a:endParaRPr lang="en-GB">
              <a:solidFill>
                <a:srgbClr val="005856"/>
              </a:solidFill>
            </a:endParaRPr>
          </a:p>
        </p:txBody>
      </p:sp>
      <p:grpSp>
        <p:nvGrpSpPr>
          <p:cNvPr id="15" name="Group 14">
            <a:extLst>
              <a:ext uri="{FF2B5EF4-FFF2-40B4-BE49-F238E27FC236}">
                <a16:creationId xmlns:a16="http://schemas.microsoft.com/office/drawing/2014/main" id="{00205067-1E18-C0DB-4308-6F35349CB30E}"/>
              </a:ext>
            </a:extLst>
          </p:cNvPr>
          <p:cNvGrpSpPr/>
          <p:nvPr/>
        </p:nvGrpSpPr>
        <p:grpSpPr>
          <a:xfrm>
            <a:off x="2469524" y="1341667"/>
            <a:ext cx="9144843" cy="1552892"/>
            <a:chOff x="1751128" y="12642"/>
            <a:chExt cx="9144843" cy="2150072"/>
          </a:xfrm>
        </p:grpSpPr>
        <p:sp>
          <p:nvSpPr>
            <p:cNvPr id="16" name="Rectangle: Top Corners Rounded 15">
              <a:extLst>
                <a:ext uri="{FF2B5EF4-FFF2-40B4-BE49-F238E27FC236}">
                  <a16:creationId xmlns:a16="http://schemas.microsoft.com/office/drawing/2014/main" id="{534E1953-47CE-DA01-82FA-CDDF7EF56D36}"/>
                </a:ext>
              </a:extLst>
            </p:cNvPr>
            <p:cNvSpPr/>
            <p:nvPr/>
          </p:nvSpPr>
          <p:spPr>
            <a:xfrm rot="5400000">
              <a:off x="5248514" y="-3484744"/>
              <a:ext cx="2150072" cy="9144843"/>
            </a:xfrm>
            <a:prstGeom prst="round2SameRect">
              <a:avLst/>
            </a:prstGeom>
            <a:solidFill>
              <a:schemeClr val="bg1">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IE">
                <a:solidFill>
                  <a:srgbClr val="000000"/>
                </a:solidFill>
                <a:latin typeface="EC Square Sans Pro" panose="020B0506040000020004" pitchFamily="34" charset="0"/>
              </a:endParaRPr>
            </a:p>
          </p:txBody>
        </p:sp>
        <p:sp>
          <p:nvSpPr>
            <p:cNvPr id="17" name="Rectangle: Top Corners Rounded 4">
              <a:extLst>
                <a:ext uri="{FF2B5EF4-FFF2-40B4-BE49-F238E27FC236}">
                  <a16:creationId xmlns:a16="http://schemas.microsoft.com/office/drawing/2014/main" id="{612087AE-88DC-7B91-CA5D-440764BBADF7}"/>
                </a:ext>
              </a:extLst>
            </p:cNvPr>
            <p:cNvSpPr txBox="1"/>
            <p:nvPr/>
          </p:nvSpPr>
          <p:spPr>
            <a:xfrm>
              <a:off x="1751129" y="117599"/>
              <a:ext cx="9039885" cy="194015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123825" rIns="247650" bIns="123825" numCol="1" spcCol="1270" anchor="ctr" anchorCtr="0">
              <a:noAutofit/>
            </a:bodyPr>
            <a:lstStyle/>
            <a:p>
              <a:pPr marL="342900" lvl="0" indent="-342900">
                <a:buFont typeface="Arial" panose="020B0604020202020204" pitchFamily="34" charset="0"/>
                <a:buChar char="•"/>
              </a:pPr>
              <a:r>
                <a:rPr lang="en-GB" sz="2000" b="1">
                  <a:solidFill>
                    <a:srgbClr val="000000"/>
                  </a:solidFill>
                  <a:latin typeface="EC Square Sans Pro" panose="020B0506040000020004" pitchFamily="34" charset="0"/>
                  <a:ea typeface="Calibri"/>
                  <a:cs typeface="Times New Roman"/>
                </a:rPr>
                <a:t>2 years</a:t>
              </a:r>
              <a:r>
                <a:rPr lang="en-GB" sz="2000">
                  <a:solidFill>
                    <a:srgbClr val="000000"/>
                  </a:solidFill>
                  <a:latin typeface="EC Square Sans Pro" panose="020B0506040000020004" pitchFamily="34" charset="0"/>
                  <a:ea typeface="Calibri"/>
                  <a:cs typeface="Times New Roman"/>
                </a:rPr>
                <a:t> after signing the Grant Agreement</a:t>
              </a:r>
              <a:endParaRPr lang="en-IE" sz="2000">
                <a:solidFill>
                  <a:srgbClr val="000000"/>
                </a:solidFill>
                <a:latin typeface="EC Square Sans Pro" panose="020B0506040000020004" pitchFamily="34" charset="0"/>
                <a:ea typeface="Calibri"/>
                <a:cs typeface="Times New Roman"/>
              </a:endParaRPr>
            </a:p>
            <a:p>
              <a:pPr marL="342900" lvl="0" indent="-342900">
                <a:buFont typeface="Arial" panose="020B0604020202020204" pitchFamily="34" charset="0"/>
                <a:buChar char="•"/>
              </a:pPr>
              <a:r>
                <a:rPr lang="en-GB" sz="2000">
                  <a:solidFill>
                    <a:srgbClr val="000000"/>
                  </a:solidFill>
                  <a:latin typeface="EC Square Sans Pro" panose="020B0506040000020004" pitchFamily="34" charset="0"/>
                  <a:ea typeface="Calibri"/>
                  <a:cs typeface="Arial"/>
                </a:rPr>
                <a:t>Demonstrating that all contracts are signed and conditions in them fulfilled</a:t>
              </a:r>
              <a:endParaRPr lang="en-IE" sz="2000">
                <a:solidFill>
                  <a:srgbClr val="000000"/>
                </a:solidFill>
                <a:latin typeface="EC Square Sans Pro" panose="020B0506040000020004" pitchFamily="34" charset="0"/>
                <a:ea typeface="Calibri"/>
                <a:cs typeface="Arial"/>
              </a:endParaRPr>
            </a:p>
            <a:p>
              <a:pPr marL="342900" lvl="0" indent="-342900">
                <a:buFont typeface="Arial" panose="020B0604020202020204" pitchFamily="34" charset="0"/>
                <a:buChar char="•"/>
              </a:pPr>
              <a:r>
                <a:rPr lang="en-GB" sz="2000">
                  <a:solidFill>
                    <a:srgbClr val="000000"/>
                  </a:solidFill>
                  <a:latin typeface="EC Square Sans Pro" panose="020B0506040000020004" pitchFamily="34" charset="0"/>
                  <a:ea typeface="Calibri"/>
                  <a:cs typeface="Arial"/>
                </a:rPr>
                <a:t>To be </a:t>
              </a:r>
              <a:r>
                <a:rPr lang="en-GB" sz="2000" b="1">
                  <a:solidFill>
                    <a:srgbClr val="000000"/>
                  </a:solidFill>
                  <a:latin typeface="EC Square Sans Pro" panose="020B0506040000020004" pitchFamily="34" charset="0"/>
                  <a:ea typeface="Calibri"/>
                  <a:cs typeface="Arial"/>
                </a:rPr>
                <a:t>approved by the granting authority</a:t>
              </a:r>
              <a:endParaRPr lang="en-IE" sz="2000" b="1">
                <a:solidFill>
                  <a:srgbClr val="000000"/>
                </a:solidFill>
                <a:latin typeface="EC Square Sans Pro" panose="020B0506040000020004" pitchFamily="34" charset="0"/>
                <a:ea typeface="Calibri"/>
                <a:cs typeface="Arial"/>
              </a:endParaRPr>
            </a:p>
            <a:p>
              <a:pPr marL="342900" lvl="0" indent="-342900">
                <a:buFont typeface="Arial" panose="020B0604020202020204" pitchFamily="34" charset="0"/>
                <a:buChar char="•"/>
              </a:pPr>
              <a:r>
                <a:rPr lang="en-GB" sz="2000" b="1">
                  <a:solidFill>
                    <a:srgbClr val="000000"/>
                  </a:solidFill>
                  <a:latin typeface="EC Square Sans Pro" panose="020B0506040000020004" pitchFamily="34" charset="0"/>
                  <a:ea typeface="Calibri"/>
                  <a:cs typeface="Times New Roman"/>
                </a:rPr>
                <a:t>Sanctions:</a:t>
              </a:r>
              <a:r>
                <a:rPr lang="en-GB" sz="2000">
                  <a:solidFill>
                    <a:srgbClr val="000000"/>
                  </a:solidFill>
                  <a:latin typeface="EC Square Sans Pro" panose="020B0506040000020004" pitchFamily="34" charset="0"/>
                  <a:ea typeface="Calibri"/>
                  <a:cs typeface="Times New Roman"/>
                </a:rPr>
                <a:t> the grant agreement terminated, calling the completion guarantee</a:t>
              </a:r>
              <a:endParaRPr lang="en-IE" sz="2000">
                <a:solidFill>
                  <a:srgbClr val="000000"/>
                </a:solidFill>
                <a:latin typeface="EC Square Sans Pro" panose="020B0506040000020004" pitchFamily="34" charset="0"/>
                <a:ea typeface="Calibri"/>
                <a:cs typeface="Times New Roman"/>
              </a:endParaRPr>
            </a:p>
          </p:txBody>
        </p:sp>
      </p:grpSp>
      <p:grpSp>
        <p:nvGrpSpPr>
          <p:cNvPr id="18" name="Group 17">
            <a:extLst>
              <a:ext uri="{FF2B5EF4-FFF2-40B4-BE49-F238E27FC236}">
                <a16:creationId xmlns:a16="http://schemas.microsoft.com/office/drawing/2014/main" id="{7511C6E9-5030-E9D3-CAC7-1967545CA884}"/>
              </a:ext>
            </a:extLst>
          </p:cNvPr>
          <p:cNvGrpSpPr/>
          <p:nvPr/>
        </p:nvGrpSpPr>
        <p:grpSpPr>
          <a:xfrm>
            <a:off x="721090" y="1303267"/>
            <a:ext cx="1752677" cy="1574098"/>
            <a:chOff x="23566" y="36382"/>
            <a:chExt cx="1752677" cy="2143155"/>
          </a:xfrm>
        </p:grpSpPr>
        <p:sp>
          <p:nvSpPr>
            <p:cNvPr id="19" name="Rectangle: Rounded Corners 18">
              <a:extLst>
                <a:ext uri="{FF2B5EF4-FFF2-40B4-BE49-F238E27FC236}">
                  <a16:creationId xmlns:a16="http://schemas.microsoft.com/office/drawing/2014/main" id="{061F59F7-B83C-8AC9-E065-1ABC2ECBB06D}"/>
                </a:ext>
              </a:extLst>
            </p:cNvPr>
            <p:cNvSpPr/>
            <p:nvPr/>
          </p:nvSpPr>
          <p:spPr>
            <a:xfrm>
              <a:off x="23566" y="36382"/>
              <a:ext cx="1752677" cy="2143155"/>
            </a:xfrm>
            <a:prstGeom prst="roundRect">
              <a:avLst/>
            </a:prstGeom>
            <a:solidFill>
              <a:srgbClr val="AEFFC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E">
                <a:solidFill>
                  <a:srgbClr val="000000"/>
                </a:solidFill>
                <a:latin typeface="EC Square Sans Pro" panose="020B0506040000020004" pitchFamily="34" charset="0"/>
              </a:endParaRPr>
            </a:p>
          </p:txBody>
        </p:sp>
        <p:sp>
          <p:nvSpPr>
            <p:cNvPr id="20" name="Rectangle: Rounded Corners 6">
              <a:extLst>
                <a:ext uri="{FF2B5EF4-FFF2-40B4-BE49-F238E27FC236}">
                  <a16:creationId xmlns:a16="http://schemas.microsoft.com/office/drawing/2014/main" id="{D276632A-9A0A-B7EA-65D2-52EF2885F015}"/>
                </a:ext>
              </a:extLst>
            </p:cNvPr>
            <p:cNvSpPr txBox="1"/>
            <p:nvPr/>
          </p:nvSpPr>
          <p:spPr>
            <a:xfrm>
              <a:off x="109125" y="121941"/>
              <a:ext cx="1581559" cy="19720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32385" rIns="64770" bIns="32385" numCol="1" spcCol="1270" anchor="ctr" anchorCtr="0">
              <a:noAutofit/>
            </a:bodyPr>
            <a:lstStyle/>
            <a:p>
              <a:pPr algn="ctr" defTabSz="755650">
                <a:lnSpc>
                  <a:spcPct val="90000"/>
                </a:lnSpc>
                <a:spcBef>
                  <a:spcPct val="0"/>
                </a:spcBef>
                <a:spcAft>
                  <a:spcPct val="35000"/>
                </a:spcAft>
              </a:pPr>
              <a:r>
                <a:rPr lang="en-GB" sz="2000" b="1">
                  <a:solidFill>
                    <a:srgbClr val="000000"/>
                  </a:solidFill>
                  <a:latin typeface="EC Square Sans Pro" panose="020B0506040000020004" pitchFamily="34" charset="0"/>
                  <a:ea typeface="Calibri"/>
                  <a:cs typeface="Times New Roman"/>
                </a:rPr>
                <a:t>Max time to reach Financial Close </a:t>
              </a:r>
              <a:endParaRPr lang="en-IE" sz="2000" b="1">
                <a:solidFill>
                  <a:srgbClr val="000000"/>
                </a:solidFill>
                <a:latin typeface="EC Square Sans Pro" panose="020B0506040000020004" pitchFamily="34" charset="0"/>
                <a:ea typeface="Calibri"/>
                <a:cs typeface="Times New Roman"/>
              </a:endParaRPr>
            </a:p>
          </p:txBody>
        </p:sp>
      </p:grpSp>
      <p:grpSp>
        <p:nvGrpSpPr>
          <p:cNvPr id="21" name="Group 20">
            <a:extLst>
              <a:ext uri="{FF2B5EF4-FFF2-40B4-BE49-F238E27FC236}">
                <a16:creationId xmlns:a16="http://schemas.microsoft.com/office/drawing/2014/main" id="{EC33ABAF-5B87-9C08-1CE4-38DE91E942F2}"/>
              </a:ext>
            </a:extLst>
          </p:cNvPr>
          <p:cNvGrpSpPr/>
          <p:nvPr/>
        </p:nvGrpSpPr>
        <p:grpSpPr>
          <a:xfrm>
            <a:off x="2445110" y="2987997"/>
            <a:ext cx="9146557" cy="1963164"/>
            <a:chOff x="1748727" y="2352942"/>
            <a:chExt cx="9146557" cy="1099814"/>
          </a:xfrm>
        </p:grpSpPr>
        <p:sp>
          <p:nvSpPr>
            <p:cNvPr id="22" name="Rectangle: Top Corners Rounded 21">
              <a:extLst>
                <a:ext uri="{FF2B5EF4-FFF2-40B4-BE49-F238E27FC236}">
                  <a16:creationId xmlns:a16="http://schemas.microsoft.com/office/drawing/2014/main" id="{D9503C5B-D8B1-4B91-A8EB-8D08D9801D6E}"/>
                </a:ext>
              </a:extLst>
            </p:cNvPr>
            <p:cNvSpPr/>
            <p:nvPr/>
          </p:nvSpPr>
          <p:spPr>
            <a:xfrm rot="5400000">
              <a:off x="5793530" y="-1685904"/>
              <a:ext cx="1062908" cy="9140600"/>
            </a:xfrm>
            <a:prstGeom prst="round2SameRect">
              <a:avLst/>
            </a:prstGeom>
            <a:solidFill>
              <a:schemeClr val="bg1">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IE">
                <a:solidFill>
                  <a:srgbClr val="000000"/>
                </a:solidFill>
                <a:latin typeface="EC Square Sans Pro" panose="020B0506040000020004" pitchFamily="34" charset="0"/>
              </a:endParaRPr>
            </a:p>
          </p:txBody>
        </p:sp>
        <p:sp>
          <p:nvSpPr>
            <p:cNvPr id="23" name="Rectangle: Top Corners Rounded 8">
              <a:extLst>
                <a:ext uri="{FF2B5EF4-FFF2-40B4-BE49-F238E27FC236}">
                  <a16:creationId xmlns:a16="http://schemas.microsoft.com/office/drawing/2014/main" id="{DB9D5618-54C1-C87A-E2C4-868F12ECEE47}"/>
                </a:ext>
              </a:extLst>
            </p:cNvPr>
            <p:cNvSpPr txBox="1"/>
            <p:nvPr/>
          </p:nvSpPr>
          <p:spPr>
            <a:xfrm>
              <a:off x="1748727" y="2504695"/>
              <a:ext cx="9088713" cy="94806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123825" rIns="247650" bIns="123825" numCol="1" spcCol="1270" anchor="ctr" anchorCtr="0">
              <a:noAutofit/>
            </a:bodyPr>
            <a:lstStyle/>
            <a:p>
              <a:pPr marL="342900" indent="-342900">
                <a:buFont typeface="Arial" panose="020B0604020202020204" pitchFamily="34" charset="0"/>
                <a:buChar char="•"/>
              </a:pPr>
              <a:r>
                <a:rPr lang="en-GB" sz="2000" b="1">
                  <a:solidFill>
                    <a:srgbClr val="000000"/>
                  </a:solidFill>
                  <a:latin typeface="EC Square Sans Pro" panose="020B0506040000020004" pitchFamily="34" charset="0"/>
                  <a:ea typeface="Calibri"/>
                  <a:cs typeface="Times New Roman"/>
                </a:rPr>
                <a:t>4 years </a:t>
              </a:r>
              <a:r>
                <a:rPr lang="en-GB" sz="2000">
                  <a:solidFill>
                    <a:srgbClr val="000000"/>
                  </a:solidFill>
                  <a:latin typeface="EC Square Sans Pro" panose="020B0506040000020004" pitchFamily="34" charset="0"/>
                  <a:ea typeface="Calibri"/>
                  <a:cs typeface="Times New Roman"/>
                </a:rPr>
                <a:t>after signing the grant agreement.</a:t>
              </a:r>
              <a:endParaRPr lang="en-IE" sz="2000">
                <a:solidFill>
                  <a:srgbClr val="000000"/>
                </a:solidFill>
                <a:latin typeface="EC Square Sans Pro" panose="020B0506040000020004" pitchFamily="34" charset="0"/>
                <a:ea typeface="Calibri"/>
                <a:cs typeface="Times New Roman"/>
              </a:endParaRPr>
            </a:p>
            <a:p>
              <a:pPr marL="342900" indent="-342900">
                <a:buFont typeface="Arial" panose="020B0604020202020204" pitchFamily="34" charset="0"/>
                <a:buChar char="•"/>
              </a:pPr>
              <a:r>
                <a:rPr lang="en-GB" sz="2000" b="1">
                  <a:solidFill>
                    <a:srgbClr val="000000"/>
                  </a:solidFill>
                  <a:latin typeface="EC Square Sans Pro" panose="020B0506040000020004" pitchFamily="34" charset="0"/>
                  <a:ea typeface="Calibri"/>
                  <a:cs typeface="Times New Roman"/>
                </a:rPr>
                <a:t>Demonstrating as operational a nameplate thermal capacity </a:t>
              </a:r>
              <a:r>
                <a:rPr lang="en-GB" sz="2000">
                  <a:solidFill>
                    <a:srgbClr val="000000"/>
                  </a:solidFill>
                  <a:latin typeface="EC Square Sans Pro" panose="020B0506040000020004" pitchFamily="34" charset="0"/>
                  <a:ea typeface="Calibri"/>
                  <a:cs typeface="Times New Roman"/>
                </a:rPr>
                <a:t>(and eligible temperature levels) for the equipment of at least 100% of that expressed in the bid. </a:t>
              </a:r>
              <a:endParaRPr lang="en-IE" sz="2000">
                <a:solidFill>
                  <a:srgbClr val="000000"/>
                </a:solidFill>
                <a:latin typeface="EC Square Sans Pro" panose="020B0506040000020004" pitchFamily="34" charset="0"/>
                <a:ea typeface="Calibri"/>
                <a:cs typeface="Times New Roman"/>
              </a:endParaRPr>
            </a:p>
            <a:p>
              <a:pPr marL="342900" indent="-342900">
                <a:buFont typeface="Arial" panose="020B0604020202020204" pitchFamily="34" charset="0"/>
                <a:buChar char="•"/>
              </a:pPr>
              <a:r>
                <a:rPr lang="en-GB" sz="2000">
                  <a:solidFill>
                    <a:srgbClr val="000000"/>
                  </a:solidFill>
                  <a:latin typeface="EC Square Sans Pro" panose="020B0506040000020004" pitchFamily="34" charset="0"/>
                  <a:ea typeface="Calibri"/>
                  <a:cs typeface="Times New Roman"/>
                </a:rPr>
                <a:t>To be </a:t>
              </a:r>
              <a:r>
                <a:rPr lang="en-GB" sz="2000" b="1">
                  <a:solidFill>
                    <a:srgbClr val="000000"/>
                  </a:solidFill>
                  <a:latin typeface="EC Square Sans Pro" panose="020B0506040000020004" pitchFamily="34" charset="0"/>
                  <a:ea typeface="Calibri"/>
                  <a:cs typeface="Times New Roman"/>
                </a:rPr>
                <a:t>approved by the granting authority</a:t>
              </a:r>
              <a:r>
                <a:rPr lang="en-GB" sz="2000">
                  <a:solidFill>
                    <a:srgbClr val="000000"/>
                  </a:solidFill>
                  <a:latin typeface="EC Square Sans Pro" panose="020B0506040000020004" pitchFamily="34" charset="0"/>
                  <a:ea typeface="Calibri"/>
                  <a:cs typeface="Times New Roman"/>
                </a:rPr>
                <a:t>.</a:t>
              </a:r>
              <a:endParaRPr lang="en-IE" sz="2000">
                <a:solidFill>
                  <a:srgbClr val="000000"/>
                </a:solidFill>
                <a:latin typeface="EC Square Sans Pro" panose="020B0506040000020004" pitchFamily="34" charset="0"/>
                <a:ea typeface="Calibri"/>
                <a:cs typeface="Times New Roman"/>
              </a:endParaRPr>
            </a:p>
            <a:p>
              <a:pPr marL="342900" indent="-342900">
                <a:buFont typeface="Arial" panose="020B0604020202020204" pitchFamily="34" charset="0"/>
                <a:buChar char="•"/>
              </a:pPr>
              <a:r>
                <a:rPr lang="en-GB" sz="2000">
                  <a:solidFill>
                    <a:srgbClr val="000000"/>
                  </a:solidFill>
                  <a:latin typeface="EC Square Sans Pro" panose="020B0506040000020004" pitchFamily="34" charset="0"/>
                  <a:ea typeface="Calibri"/>
                  <a:cs typeface="Times New Roman"/>
                </a:rPr>
                <a:t>Sanctions: the grant agreement terminated, calling the completion guarantee   </a:t>
              </a:r>
              <a:endParaRPr lang="en-IE" sz="2000">
                <a:solidFill>
                  <a:srgbClr val="000000"/>
                </a:solidFill>
                <a:latin typeface="EC Square Sans Pro" panose="020B0506040000020004" pitchFamily="34" charset="0"/>
                <a:ea typeface="Calibri"/>
                <a:cs typeface="Times New Roman"/>
              </a:endParaRPr>
            </a:p>
            <a:p>
              <a:pPr marL="234950" lvl="1" indent="-179388" algn="l" defTabSz="755650">
                <a:lnSpc>
                  <a:spcPct val="90000"/>
                </a:lnSpc>
                <a:spcBef>
                  <a:spcPct val="0"/>
                </a:spcBef>
                <a:spcAft>
                  <a:spcPct val="15000"/>
                </a:spcAft>
                <a:buFont typeface="Arial" panose="020B0604020202020204" pitchFamily="34" charset="0"/>
                <a:buChar char="•"/>
              </a:pPr>
              <a:endParaRPr lang="en-IE" sz="1700" b="1" kern="1200">
                <a:solidFill>
                  <a:srgbClr val="000000"/>
                </a:solidFill>
                <a:latin typeface="EC Square Sans Pro" panose="020B0506040000020004" pitchFamily="34" charset="0"/>
              </a:endParaRPr>
            </a:p>
          </p:txBody>
        </p:sp>
      </p:grpSp>
      <p:grpSp>
        <p:nvGrpSpPr>
          <p:cNvPr id="24" name="Group 23">
            <a:extLst>
              <a:ext uri="{FF2B5EF4-FFF2-40B4-BE49-F238E27FC236}">
                <a16:creationId xmlns:a16="http://schemas.microsoft.com/office/drawing/2014/main" id="{F3D33401-D92A-DC32-0BBA-F2409BDC0A9C}"/>
              </a:ext>
            </a:extLst>
          </p:cNvPr>
          <p:cNvGrpSpPr/>
          <p:nvPr/>
        </p:nvGrpSpPr>
        <p:grpSpPr>
          <a:xfrm>
            <a:off x="715134" y="3047260"/>
            <a:ext cx="1754390" cy="1713853"/>
            <a:chOff x="-3261" y="1910526"/>
            <a:chExt cx="1754390" cy="1328635"/>
          </a:xfrm>
        </p:grpSpPr>
        <p:sp>
          <p:nvSpPr>
            <p:cNvPr id="25" name="Rectangle: Rounded Corners 24">
              <a:extLst>
                <a:ext uri="{FF2B5EF4-FFF2-40B4-BE49-F238E27FC236}">
                  <a16:creationId xmlns:a16="http://schemas.microsoft.com/office/drawing/2014/main" id="{54A745ED-14EF-B51C-2BFA-A42458CBB846}"/>
                </a:ext>
              </a:extLst>
            </p:cNvPr>
            <p:cNvSpPr/>
            <p:nvPr/>
          </p:nvSpPr>
          <p:spPr>
            <a:xfrm>
              <a:off x="-3261" y="1910526"/>
              <a:ext cx="1754390" cy="1328635"/>
            </a:xfrm>
            <a:prstGeom prst="roundRect">
              <a:avLst/>
            </a:prstGeom>
            <a:solidFill>
              <a:srgbClr val="AEFFC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E">
                <a:solidFill>
                  <a:srgbClr val="000000"/>
                </a:solidFill>
                <a:latin typeface="EC Square Sans Pro" panose="020B0506040000020004" pitchFamily="34" charset="0"/>
              </a:endParaRPr>
            </a:p>
          </p:txBody>
        </p:sp>
        <p:sp>
          <p:nvSpPr>
            <p:cNvPr id="26" name="Rectangle: Rounded Corners 10">
              <a:extLst>
                <a:ext uri="{FF2B5EF4-FFF2-40B4-BE49-F238E27FC236}">
                  <a16:creationId xmlns:a16="http://schemas.microsoft.com/office/drawing/2014/main" id="{850DAA2C-142F-8154-A4D4-8E67B4F08033}"/>
                </a:ext>
              </a:extLst>
            </p:cNvPr>
            <p:cNvSpPr txBox="1"/>
            <p:nvPr/>
          </p:nvSpPr>
          <p:spPr>
            <a:xfrm>
              <a:off x="60741" y="1969082"/>
              <a:ext cx="1624672" cy="1198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32385" rIns="64770" bIns="32385" numCol="1" spcCol="1270" anchor="ctr" anchorCtr="0">
              <a:noAutofit/>
            </a:bodyPr>
            <a:lstStyle/>
            <a:p>
              <a:pPr algn="ctr" defTabSz="755650">
                <a:lnSpc>
                  <a:spcPct val="90000"/>
                </a:lnSpc>
                <a:spcBef>
                  <a:spcPct val="0"/>
                </a:spcBef>
              </a:pPr>
              <a:r>
                <a:rPr lang="en-GB" sz="2000" b="1">
                  <a:solidFill>
                    <a:srgbClr val="000000"/>
                  </a:solidFill>
                  <a:latin typeface="EC Square Sans Pro" panose="020B0506040000020004" pitchFamily="34" charset="0"/>
                  <a:ea typeface="Calibri"/>
                  <a:cs typeface="Times New Roman"/>
                </a:rPr>
                <a:t>Max time to reach Entry into Operation</a:t>
              </a:r>
              <a:endParaRPr lang="en-IE" sz="2000" b="1">
                <a:solidFill>
                  <a:srgbClr val="000000"/>
                </a:solidFill>
                <a:latin typeface="EC Square Sans Pro" panose="020B0506040000020004" pitchFamily="34" charset="0"/>
                <a:ea typeface="Calibri"/>
                <a:cs typeface="Times New Roman"/>
              </a:endParaRPr>
            </a:p>
          </p:txBody>
        </p:sp>
      </p:grpSp>
      <p:grpSp>
        <p:nvGrpSpPr>
          <p:cNvPr id="27" name="Group 26">
            <a:extLst>
              <a:ext uri="{FF2B5EF4-FFF2-40B4-BE49-F238E27FC236}">
                <a16:creationId xmlns:a16="http://schemas.microsoft.com/office/drawing/2014/main" id="{C0F555DC-A6EF-5467-426C-A200D1E74B32}"/>
              </a:ext>
            </a:extLst>
          </p:cNvPr>
          <p:cNvGrpSpPr/>
          <p:nvPr/>
        </p:nvGrpSpPr>
        <p:grpSpPr>
          <a:xfrm>
            <a:off x="2469524" y="4960675"/>
            <a:ext cx="9140600" cy="1885488"/>
            <a:chOff x="1757507" y="3619918"/>
            <a:chExt cx="9140600" cy="1271982"/>
          </a:xfrm>
        </p:grpSpPr>
        <p:sp>
          <p:nvSpPr>
            <p:cNvPr id="28" name="Rectangle: Top Corners Rounded 27">
              <a:extLst>
                <a:ext uri="{FF2B5EF4-FFF2-40B4-BE49-F238E27FC236}">
                  <a16:creationId xmlns:a16="http://schemas.microsoft.com/office/drawing/2014/main" id="{B41E100F-47C4-A508-0107-857E48ED049A}"/>
                </a:ext>
              </a:extLst>
            </p:cNvPr>
            <p:cNvSpPr/>
            <p:nvPr/>
          </p:nvSpPr>
          <p:spPr>
            <a:xfrm rot="5400000">
              <a:off x="5691816" y="-314391"/>
              <a:ext cx="1271982" cy="9140600"/>
            </a:xfrm>
            <a:prstGeom prst="round2SameRect">
              <a:avLst/>
            </a:prstGeom>
            <a:solidFill>
              <a:schemeClr val="bg1">
                <a:alpha val="90000"/>
              </a:schemeClr>
            </a:solidFill>
          </p:spPr>
          <p:style>
            <a:lnRef idx="2">
              <a:schemeClr val="accent1">
                <a:alpha val="90000"/>
                <a:tint val="40000"/>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txBody>
            <a:bodyPr/>
            <a:lstStyle/>
            <a:p>
              <a:endParaRPr lang="en-IE"/>
            </a:p>
          </p:txBody>
        </p:sp>
        <p:sp>
          <p:nvSpPr>
            <p:cNvPr id="29" name="Rectangle: Top Corners Rounded 12">
              <a:extLst>
                <a:ext uri="{FF2B5EF4-FFF2-40B4-BE49-F238E27FC236}">
                  <a16:creationId xmlns:a16="http://schemas.microsoft.com/office/drawing/2014/main" id="{BCD1C4C3-3022-21AD-0C88-1D9FF84F02AB}"/>
                </a:ext>
              </a:extLst>
            </p:cNvPr>
            <p:cNvSpPr txBox="1"/>
            <p:nvPr/>
          </p:nvSpPr>
          <p:spPr>
            <a:xfrm>
              <a:off x="1757508" y="3682010"/>
              <a:ext cx="9078507" cy="1147796"/>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123825" rIns="247650" bIns="123825" numCol="1" spcCol="1270" anchor="ctr" anchorCtr="0">
              <a:noAutofit/>
            </a:bodyPr>
            <a:lstStyle/>
            <a:p>
              <a:pPr marL="290513" lvl="1" indent="-234950" algn="l" defTabSz="755650">
                <a:lnSpc>
                  <a:spcPct val="90000"/>
                </a:lnSpc>
                <a:spcBef>
                  <a:spcPct val="0"/>
                </a:spcBef>
                <a:spcAft>
                  <a:spcPct val="15000"/>
                </a:spcAft>
                <a:buFont typeface="Arial" panose="020B0604020202020204" pitchFamily="34" charset="0"/>
                <a:buChar char="•"/>
              </a:pPr>
              <a:endParaRPr lang="en-IE" sz="1700">
                <a:solidFill>
                  <a:schemeClr val="tx1"/>
                </a:solidFill>
                <a:latin typeface="EC Square Sans Cond Pro" panose="020B0506040000020004" pitchFamily="34" charset="0"/>
              </a:endParaRPr>
            </a:p>
          </p:txBody>
        </p:sp>
      </p:grpSp>
      <p:grpSp>
        <p:nvGrpSpPr>
          <p:cNvPr id="30" name="Group 29">
            <a:extLst>
              <a:ext uri="{FF2B5EF4-FFF2-40B4-BE49-F238E27FC236}">
                <a16:creationId xmlns:a16="http://schemas.microsoft.com/office/drawing/2014/main" id="{F2FB832B-5255-9F29-60A6-7D7BDD556727}"/>
              </a:ext>
            </a:extLst>
          </p:cNvPr>
          <p:cNvGrpSpPr/>
          <p:nvPr/>
        </p:nvGrpSpPr>
        <p:grpSpPr>
          <a:xfrm>
            <a:off x="715134" y="4913814"/>
            <a:ext cx="1754390" cy="1857763"/>
            <a:chOff x="0" y="3618719"/>
            <a:chExt cx="1754390" cy="1328635"/>
          </a:xfrm>
        </p:grpSpPr>
        <p:sp>
          <p:nvSpPr>
            <p:cNvPr id="31" name="Rectangle: Rounded Corners 30">
              <a:extLst>
                <a:ext uri="{FF2B5EF4-FFF2-40B4-BE49-F238E27FC236}">
                  <a16:creationId xmlns:a16="http://schemas.microsoft.com/office/drawing/2014/main" id="{29E849D7-BBEC-922B-24FE-CB4A51C0FF7B}"/>
                </a:ext>
              </a:extLst>
            </p:cNvPr>
            <p:cNvSpPr/>
            <p:nvPr/>
          </p:nvSpPr>
          <p:spPr>
            <a:xfrm>
              <a:off x="0" y="3618719"/>
              <a:ext cx="1754390" cy="1328635"/>
            </a:xfrm>
            <a:prstGeom prst="roundRect">
              <a:avLst/>
            </a:prstGeom>
            <a:solidFill>
              <a:srgbClr val="AEFFC5"/>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E">
                <a:solidFill>
                  <a:srgbClr val="000000"/>
                </a:solidFill>
                <a:latin typeface="EC Square Sans Pro" panose="020B0506040000020004" pitchFamily="34" charset="0"/>
              </a:endParaRPr>
            </a:p>
          </p:txBody>
        </p:sp>
        <p:sp>
          <p:nvSpPr>
            <p:cNvPr id="32" name="Rectangle: Rounded Corners 14">
              <a:extLst>
                <a:ext uri="{FF2B5EF4-FFF2-40B4-BE49-F238E27FC236}">
                  <a16:creationId xmlns:a16="http://schemas.microsoft.com/office/drawing/2014/main" id="{C4BADCCA-08DC-3BF9-8E58-5E9680EC6D2E}"/>
                </a:ext>
              </a:extLst>
            </p:cNvPr>
            <p:cNvSpPr txBox="1"/>
            <p:nvPr/>
          </p:nvSpPr>
          <p:spPr>
            <a:xfrm>
              <a:off x="23566" y="3898801"/>
              <a:ext cx="1624672" cy="9073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32385" rIns="64770" bIns="32385" numCol="1" spcCol="1270" anchor="ctr" anchorCtr="0">
              <a:noAutofit/>
            </a:bodyPr>
            <a:lstStyle/>
            <a:p>
              <a:pPr marL="0" lvl="0" indent="0" algn="ctr" defTabSz="755650">
                <a:lnSpc>
                  <a:spcPct val="90000"/>
                </a:lnSpc>
                <a:spcBef>
                  <a:spcPct val="0"/>
                </a:spcBef>
                <a:spcAft>
                  <a:spcPct val="35000"/>
                </a:spcAft>
                <a:buNone/>
              </a:pPr>
              <a:r>
                <a:rPr lang="en-IE" sz="2000" b="1" kern="1200">
                  <a:solidFill>
                    <a:srgbClr val="000000"/>
                  </a:solidFill>
                  <a:latin typeface="EC Square Sans Pro" panose="020B0506040000020004" pitchFamily="34" charset="0"/>
                </a:rPr>
                <a:t>Reporting every 6 months after EiO</a:t>
              </a:r>
            </a:p>
          </p:txBody>
        </p:sp>
      </p:grpSp>
      <p:sp>
        <p:nvSpPr>
          <p:cNvPr id="33" name="Rectangle: Top Corners Rounded 8">
            <a:extLst>
              <a:ext uri="{FF2B5EF4-FFF2-40B4-BE49-F238E27FC236}">
                <a16:creationId xmlns:a16="http://schemas.microsoft.com/office/drawing/2014/main" id="{C8D83357-A18A-DA7F-E1C8-81F028C0442E}"/>
              </a:ext>
            </a:extLst>
          </p:cNvPr>
          <p:cNvSpPr txBox="1"/>
          <p:nvPr/>
        </p:nvSpPr>
        <p:spPr>
          <a:xfrm>
            <a:off x="2445110" y="5064552"/>
            <a:ext cx="9088713" cy="167773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123825" rIns="247650" bIns="123825" numCol="1" spcCol="1270" anchor="ctr" anchorCtr="0">
            <a:noAutofit/>
          </a:bodyPr>
          <a:lstStyle/>
          <a:p>
            <a:pPr marL="341312" lvl="1" indent="-285750" defTabSz="755650">
              <a:lnSpc>
                <a:spcPct val="90000"/>
              </a:lnSpc>
              <a:spcBef>
                <a:spcPct val="0"/>
              </a:spcBef>
              <a:spcAft>
                <a:spcPct val="15000"/>
              </a:spcAft>
              <a:buFont typeface="Arial" panose="020B0604020202020204" pitchFamily="34" charset="0"/>
              <a:buChar char="•"/>
            </a:pPr>
            <a:r>
              <a:rPr lang="en-IE" sz="2000" b="1" kern="1200">
                <a:solidFill>
                  <a:srgbClr val="000000"/>
                </a:solidFill>
                <a:latin typeface="EC Square Sans Pro" panose="020B0506040000020004" pitchFamily="34" charset="0"/>
              </a:rPr>
              <a:t>Direct or indirect measurement of </a:t>
            </a:r>
            <a:r>
              <a:rPr lang="en-IE" sz="2000" b="1">
                <a:solidFill>
                  <a:srgbClr val="000000"/>
                </a:solidFill>
                <a:latin typeface="EC Square Sans Pro" panose="020B0506040000020004" pitchFamily="34" charset="0"/>
              </a:rPr>
              <a:t>industrial process heat volume </a:t>
            </a:r>
            <a:r>
              <a:rPr lang="en-IE" sz="2000">
                <a:solidFill>
                  <a:srgbClr val="000000"/>
                </a:solidFill>
                <a:latin typeface="EC Square Sans Pro" panose="020B0506040000020004" pitchFamily="34" charset="0"/>
              </a:rPr>
              <a:t>and </a:t>
            </a:r>
            <a:r>
              <a:rPr lang="en-IE" sz="2000" b="1">
                <a:solidFill>
                  <a:srgbClr val="000000"/>
                </a:solidFill>
                <a:latin typeface="EC Square Sans Pro" panose="020B0506040000020004" pitchFamily="34" charset="0"/>
              </a:rPr>
              <a:t>temperatures </a:t>
            </a:r>
            <a:r>
              <a:rPr lang="en-IE" sz="2000">
                <a:solidFill>
                  <a:srgbClr val="000000"/>
                </a:solidFill>
                <a:latin typeface="EC Square Sans Pro" panose="020B0506040000020004" pitchFamily="34" charset="0"/>
              </a:rPr>
              <a:t>according to ISO 50001 management system </a:t>
            </a:r>
          </a:p>
          <a:p>
            <a:pPr marL="341312" lvl="1" indent="-285750" algn="l" defTabSz="755650">
              <a:lnSpc>
                <a:spcPct val="90000"/>
              </a:lnSpc>
              <a:spcBef>
                <a:spcPct val="0"/>
              </a:spcBef>
              <a:spcAft>
                <a:spcPct val="15000"/>
              </a:spcAft>
              <a:buFont typeface="Arial" panose="020B0604020202020204" pitchFamily="34" charset="0"/>
              <a:buChar char="•"/>
            </a:pPr>
            <a:r>
              <a:rPr lang="en-IE" sz="2000">
                <a:solidFill>
                  <a:srgbClr val="000000"/>
                </a:solidFill>
                <a:latin typeface="EC Square Sans Pro" panose="020B0506040000020004" pitchFamily="34" charset="0"/>
              </a:rPr>
              <a:t>Automatic formula will translate it into the </a:t>
            </a:r>
            <a:r>
              <a:rPr lang="en-IE" sz="2000" b="1">
                <a:solidFill>
                  <a:srgbClr val="000000"/>
                </a:solidFill>
                <a:latin typeface="EC Square Sans Pro" panose="020B0506040000020004" pitchFamily="34" charset="0"/>
              </a:rPr>
              <a:t>GHG abatement </a:t>
            </a:r>
          </a:p>
          <a:p>
            <a:pPr marL="341312" lvl="1" indent="-285750" algn="l" defTabSz="755650">
              <a:lnSpc>
                <a:spcPct val="90000"/>
              </a:lnSpc>
              <a:spcBef>
                <a:spcPct val="0"/>
              </a:spcBef>
              <a:spcAft>
                <a:spcPct val="15000"/>
              </a:spcAft>
              <a:buFont typeface="Arial" panose="020B0604020202020204" pitchFamily="34" charset="0"/>
              <a:buChar char="•"/>
            </a:pPr>
            <a:r>
              <a:rPr lang="en-IE" sz="2000" b="1" kern="1200">
                <a:solidFill>
                  <a:srgbClr val="000000"/>
                </a:solidFill>
                <a:latin typeface="EC Square Sans Pro" panose="020B0506040000020004" pitchFamily="34" charset="0"/>
              </a:rPr>
              <a:t>Level of output should not decrease below 30% of expected annual volume (for </a:t>
            </a:r>
            <a:r>
              <a:rPr lang="en-IE" sz="2000" b="1">
                <a:solidFill>
                  <a:srgbClr val="000000"/>
                </a:solidFill>
                <a:latin typeface="EC Square Sans Pro" panose="020B0506040000020004" pitchFamily="34" charset="0"/>
              </a:rPr>
              <a:t>3 years in a row)</a:t>
            </a:r>
          </a:p>
        </p:txBody>
      </p:sp>
    </p:spTree>
    <p:extLst>
      <p:ext uri="{BB962C8B-B14F-4D97-AF65-F5344CB8AC3E}">
        <p14:creationId xmlns:p14="http://schemas.microsoft.com/office/powerpoint/2010/main" val="28048152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C1E5269-F3AF-4A4D-B00C-031579094A86}"/>
              </a:ext>
            </a:extLst>
          </p:cNvPr>
          <p:cNvSpPr>
            <a:spLocks noGrp="1"/>
          </p:cNvSpPr>
          <p:nvPr>
            <p:ph type="body" idx="1"/>
          </p:nvPr>
        </p:nvSpPr>
        <p:spPr>
          <a:xfrm>
            <a:off x="839788" y="1931441"/>
            <a:ext cx="4634067" cy="4612701"/>
          </a:xfrm>
        </p:spPr>
        <p:txBody>
          <a:bodyPr/>
          <a:lstStyle/>
          <a:p>
            <a:pPr marL="76200" indent="0">
              <a:buNone/>
            </a:pPr>
            <a:r>
              <a:rPr lang="en-GB"/>
              <a:t>Proposals</a:t>
            </a:r>
            <a:r>
              <a:rPr lang="en-GB" i="1"/>
              <a:t> </a:t>
            </a:r>
            <a:r>
              <a:rPr lang="en-GB" b="1" i="1">
                <a:solidFill>
                  <a:schemeClr val="accent2"/>
                </a:solidFill>
              </a:rPr>
              <a:t>must</a:t>
            </a:r>
            <a:r>
              <a:rPr lang="en-GB" i="1"/>
              <a:t> </a:t>
            </a:r>
            <a:r>
              <a:rPr lang="en-GB"/>
              <a:t>be:</a:t>
            </a:r>
          </a:p>
          <a:p>
            <a:pPr marL="228600" lvl="0" indent="-228600" algn="ctr">
              <a:buClr>
                <a:srgbClr val="000000"/>
              </a:buClr>
              <a:buFont typeface="+mj-lt"/>
              <a:buAutoNum type="arabicPeriod"/>
            </a:pPr>
            <a:endParaRPr lang="en-GB" sz="1100" b="1"/>
          </a:p>
          <a:p>
            <a:pPr marL="342900" lvl="0" indent="-342900">
              <a:buClr>
                <a:srgbClr val="000000"/>
              </a:buClr>
              <a:buFont typeface="+mj-lt"/>
              <a:buAutoNum type="arabicPeriod"/>
            </a:pPr>
            <a:r>
              <a:rPr lang="en-GB"/>
              <a:t>submitted before the call deadline</a:t>
            </a:r>
          </a:p>
          <a:p>
            <a:pPr marL="342900" lvl="0" indent="-342900">
              <a:buClr>
                <a:srgbClr val="000000"/>
              </a:buClr>
              <a:buFont typeface="+mj-lt"/>
              <a:buAutoNum type="arabicPeriod"/>
            </a:pPr>
            <a:r>
              <a:rPr lang="en-GB"/>
              <a:t>submitted electronically</a:t>
            </a:r>
          </a:p>
          <a:p>
            <a:pPr marL="342900" lvl="0" indent="-342900">
              <a:buClr>
                <a:srgbClr val="000000"/>
              </a:buClr>
              <a:buFont typeface="+mj-lt"/>
              <a:buAutoNum type="arabicPeriod"/>
            </a:pPr>
            <a:r>
              <a:rPr lang="en-GB"/>
              <a:t>complete</a:t>
            </a:r>
          </a:p>
          <a:p>
            <a:pPr marL="342900" lvl="0" indent="-342900">
              <a:buClr>
                <a:srgbClr val="000000"/>
              </a:buClr>
              <a:buFont typeface="+mj-lt"/>
              <a:buAutoNum type="arabicPeriod"/>
            </a:pPr>
            <a:r>
              <a:rPr lang="en-GB"/>
              <a:t>readable, accessible, printable</a:t>
            </a:r>
            <a:endParaRPr lang="en-IE"/>
          </a:p>
          <a:p>
            <a:pPr marL="76200" indent="0">
              <a:buNone/>
            </a:pPr>
            <a:endParaRPr lang="en-IE"/>
          </a:p>
        </p:txBody>
      </p:sp>
      <p:sp>
        <p:nvSpPr>
          <p:cNvPr id="4" name="Title 2">
            <a:extLst>
              <a:ext uri="{FF2B5EF4-FFF2-40B4-BE49-F238E27FC236}">
                <a16:creationId xmlns:a16="http://schemas.microsoft.com/office/drawing/2014/main" id="{3F6252AC-434B-46DA-8F16-405E33F14064}"/>
              </a:ext>
            </a:extLst>
          </p:cNvPr>
          <p:cNvSpPr>
            <a:spLocks noGrp="1"/>
          </p:cNvSpPr>
          <p:nvPr>
            <p:ph type="title"/>
          </p:nvPr>
        </p:nvSpPr>
        <p:spPr/>
        <p:txBody>
          <a:bodyPr/>
          <a:lstStyle/>
          <a:p>
            <a:r>
              <a:rPr lang="en-GB">
                <a:latin typeface="EC Square Sans Pro"/>
              </a:rPr>
              <a:t>Application process </a:t>
            </a:r>
            <a:r>
              <a:rPr lang="en-GB" sz="2400" i="1">
                <a:latin typeface="EC Square Sans Pro"/>
              </a:rPr>
              <a:t>– Admissibility and compulsory documents</a:t>
            </a:r>
          </a:p>
        </p:txBody>
      </p:sp>
      <p:graphicFrame>
        <p:nvGraphicFramePr>
          <p:cNvPr id="7" name="Diagram 6">
            <a:extLst>
              <a:ext uri="{FF2B5EF4-FFF2-40B4-BE49-F238E27FC236}">
                <a16:creationId xmlns:a16="http://schemas.microsoft.com/office/drawing/2014/main" id="{B3BAB4ED-574F-0C20-F4A0-E3373101C1CC}"/>
              </a:ext>
            </a:extLst>
          </p:cNvPr>
          <p:cNvGraphicFramePr/>
          <p:nvPr>
            <p:extLst>
              <p:ext uri="{D42A27DB-BD31-4B8C-83A1-F6EECF244321}">
                <p14:modId xmlns:p14="http://schemas.microsoft.com/office/powerpoint/2010/main" val="3138938022"/>
              </p:ext>
            </p:extLst>
          </p:nvPr>
        </p:nvGraphicFramePr>
        <p:xfrm>
          <a:off x="6235509" y="1562157"/>
          <a:ext cx="5116703" cy="4158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Graphic 8" descr="Document outline">
            <a:extLst>
              <a:ext uri="{FF2B5EF4-FFF2-40B4-BE49-F238E27FC236}">
                <a16:creationId xmlns:a16="http://schemas.microsoft.com/office/drawing/2014/main" id="{8B26D250-005B-36FE-76E7-63C921C519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088015" y="3256985"/>
            <a:ext cx="914400" cy="914400"/>
          </a:xfrm>
          <a:prstGeom prst="rect">
            <a:avLst/>
          </a:prstGeom>
        </p:spPr>
      </p:pic>
      <p:sp>
        <p:nvSpPr>
          <p:cNvPr id="13" name="TextBox 12">
            <a:extLst>
              <a:ext uri="{FF2B5EF4-FFF2-40B4-BE49-F238E27FC236}">
                <a16:creationId xmlns:a16="http://schemas.microsoft.com/office/drawing/2014/main" id="{911193D5-24D3-276E-45FE-DFDF7987D274}"/>
              </a:ext>
            </a:extLst>
          </p:cNvPr>
          <p:cNvSpPr txBox="1"/>
          <p:nvPr/>
        </p:nvSpPr>
        <p:spPr>
          <a:xfrm>
            <a:off x="4099113" y="5428382"/>
            <a:ext cx="2411489" cy="646331"/>
          </a:xfrm>
          <a:prstGeom prst="rect">
            <a:avLst/>
          </a:prstGeom>
          <a:noFill/>
        </p:spPr>
        <p:txBody>
          <a:bodyPr wrap="square" rtlCol="0">
            <a:spAutoFit/>
          </a:bodyPr>
          <a:lstStyle/>
          <a:p>
            <a:pPr algn="r"/>
            <a:r>
              <a:rPr lang="en-IE"/>
              <a:t>P</a:t>
            </a:r>
            <a:r>
              <a:rPr lang="en-IE">
                <a:effectLst/>
              </a:rPr>
              <a:t>roject’s contribution to EU programme KPIs</a:t>
            </a:r>
            <a:endParaRPr lang="en-IE"/>
          </a:p>
        </p:txBody>
      </p:sp>
      <p:sp>
        <p:nvSpPr>
          <p:cNvPr id="14" name="TextBox 13">
            <a:extLst>
              <a:ext uri="{FF2B5EF4-FFF2-40B4-BE49-F238E27FC236}">
                <a16:creationId xmlns:a16="http://schemas.microsoft.com/office/drawing/2014/main" id="{54A2E8D0-C895-8986-CAC9-7DDBBF136705}"/>
              </a:ext>
            </a:extLst>
          </p:cNvPr>
          <p:cNvSpPr txBox="1"/>
          <p:nvPr/>
        </p:nvSpPr>
        <p:spPr>
          <a:xfrm>
            <a:off x="4099113" y="1562157"/>
            <a:ext cx="2342409" cy="646331"/>
          </a:xfrm>
          <a:prstGeom prst="rect">
            <a:avLst/>
          </a:prstGeom>
          <a:noFill/>
        </p:spPr>
        <p:txBody>
          <a:bodyPr wrap="square" rtlCol="0">
            <a:spAutoFit/>
          </a:bodyPr>
          <a:lstStyle/>
          <a:p>
            <a:pPr lvl="0" algn="r"/>
            <a:r>
              <a:rPr lang="en-US"/>
              <a:t>Administrative info &amp; </a:t>
            </a:r>
            <a:r>
              <a:rPr lang="en-US" err="1"/>
              <a:t>summarised</a:t>
            </a:r>
            <a:r>
              <a:rPr lang="en-US"/>
              <a:t> budget</a:t>
            </a:r>
            <a:endParaRPr lang="en-IE"/>
          </a:p>
        </p:txBody>
      </p:sp>
      <p:sp>
        <p:nvSpPr>
          <p:cNvPr id="15" name="TextBox 14">
            <a:extLst>
              <a:ext uri="{FF2B5EF4-FFF2-40B4-BE49-F238E27FC236}">
                <a16:creationId xmlns:a16="http://schemas.microsoft.com/office/drawing/2014/main" id="{106B3E76-FBA9-989D-D055-F569AE17BED3}"/>
              </a:ext>
            </a:extLst>
          </p:cNvPr>
          <p:cNvSpPr txBox="1"/>
          <p:nvPr/>
        </p:nvSpPr>
        <p:spPr>
          <a:xfrm>
            <a:off x="10021824" y="1346665"/>
            <a:ext cx="2170176" cy="646331"/>
          </a:xfrm>
          <a:prstGeom prst="rect">
            <a:avLst/>
          </a:prstGeom>
          <a:noFill/>
        </p:spPr>
        <p:txBody>
          <a:bodyPr wrap="square" rtlCol="0">
            <a:spAutoFit/>
          </a:bodyPr>
          <a:lstStyle/>
          <a:p>
            <a:pPr>
              <a:buClr>
                <a:schemeClr val="tx1"/>
              </a:buClr>
            </a:pPr>
            <a:r>
              <a:rPr lang="en-US"/>
              <a:t>Technical description</a:t>
            </a:r>
          </a:p>
          <a:p>
            <a:pPr>
              <a:buClr>
                <a:schemeClr val="tx1"/>
              </a:buClr>
            </a:pPr>
            <a:r>
              <a:rPr lang="en-US"/>
              <a:t>Up to 50 pages</a:t>
            </a:r>
            <a:endParaRPr lang="en-IE"/>
          </a:p>
        </p:txBody>
      </p:sp>
    </p:spTree>
    <p:extLst>
      <p:ext uri="{BB962C8B-B14F-4D97-AF65-F5344CB8AC3E}">
        <p14:creationId xmlns:p14="http://schemas.microsoft.com/office/powerpoint/2010/main" val="40597727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78F83-36EA-A6BD-27CD-9FB826B34F62}"/>
              </a:ext>
            </a:extLst>
          </p:cNvPr>
          <p:cNvSpPr>
            <a:spLocks noGrp="1"/>
          </p:cNvSpPr>
          <p:nvPr>
            <p:ph type="ctrTitle"/>
          </p:nvPr>
        </p:nvSpPr>
        <p:spPr/>
        <p:txBody>
          <a:bodyPr/>
          <a:lstStyle/>
          <a:p>
            <a:r>
              <a:rPr lang="en-GB" sz="5400"/>
              <a:t>Innovation Fund 2025 </a:t>
            </a:r>
            <a:br>
              <a:rPr lang="en-GB" sz="5400"/>
            </a:br>
            <a:r>
              <a:rPr lang="en-GB" sz="5400"/>
              <a:t>Hydrogen Auction</a:t>
            </a:r>
          </a:p>
        </p:txBody>
      </p:sp>
      <p:sp>
        <p:nvSpPr>
          <p:cNvPr id="3" name="Subtitle 2">
            <a:extLst>
              <a:ext uri="{FF2B5EF4-FFF2-40B4-BE49-F238E27FC236}">
                <a16:creationId xmlns:a16="http://schemas.microsoft.com/office/drawing/2014/main" id="{EF879B28-402F-A3A6-F967-153ABD547F01}"/>
              </a:ext>
            </a:extLst>
          </p:cNvPr>
          <p:cNvSpPr>
            <a:spLocks noGrp="1"/>
          </p:cNvSpPr>
          <p:nvPr>
            <p:ph type="subTitle" idx="1"/>
          </p:nvPr>
        </p:nvSpPr>
        <p:spPr>
          <a:xfrm>
            <a:off x="835782" y="3081527"/>
            <a:ext cx="10512425" cy="1124713"/>
          </a:xfrm>
        </p:spPr>
        <p:txBody>
          <a:bodyPr/>
          <a:lstStyle/>
          <a:p>
            <a:pPr marL="467995" indent="-287655"/>
            <a:r>
              <a:rPr lang="en-US" b="1" dirty="0"/>
              <a:t>Lara TASSAN ZANIN</a:t>
            </a:r>
            <a:endParaRPr lang="en-GB" sz="3600" dirty="0"/>
          </a:p>
        </p:txBody>
      </p:sp>
      <p:sp>
        <p:nvSpPr>
          <p:cNvPr id="4" name="Text Placeholder 3">
            <a:extLst>
              <a:ext uri="{FF2B5EF4-FFF2-40B4-BE49-F238E27FC236}">
                <a16:creationId xmlns:a16="http://schemas.microsoft.com/office/drawing/2014/main" id="{A4BDE8D6-59A1-35D9-2E9F-4E8626FBD5DD}"/>
              </a:ext>
            </a:extLst>
          </p:cNvPr>
          <p:cNvSpPr>
            <a:spLocks noGrp="1"/>
          </p:cNvSpPr>
          <p:nvPr>
            <p:ph type="body" idx="2"/>
          </p:nvPr>
        </p:nvSpPr>
        <p:spPr/>
        <p:txBody>
          <a:bodyPr/>
          <a:lstStyle/>
          <a:p>
            <a:r>
              <a:rPr lang="en-GB"/>
              <a:t>10 December 2025</a:t>
            </a:r>
          </a:p>
        </p:txBody>
      </p:sp>
    </p:spTree>
    <p:extLst>
      <p:ext uri="{BB962C8B-B14F-4D97-AF65-F5344CB8AC3E}">
        <p14:creationId xmlns:p14="http://schemas.microsoft.com/office/powerpoint/2010/main" val="163699642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EA96FA5-0BA7-1AC5-704D-98279F3F2888}"/>
              </a:ext>
            </a:extLst>
          </p:cNvPr>
          <p:cNvSpPr>
            <a:spLocks noGrp="1"/>
          </p:cNvSpPr>
          <p:nvPr>
            <p:ph type="body" sz="quarter" idx="10"/>
          </p:nvPr>
        </p:nvSpPr>
        <p:spPr/>
        <p:txBody>
          <a:bodyPr/>
          <a:lstStyle/>
          <a:p>
            <a:endParaRPr lang="en-IE"/>
          </a:p>
          <a:p>
            <a:endParaRPr lang="en-IE"/>
          </a:p>
        </p:txBody>
      </p:sp>
      <p:sp>
        <p:nvSpPr>
          <p:cNvPr id="2" name="Title 1">
            <a:extLst>
              <a:ext uri="{FF2B5EF4-FFF2-40B4-BE49-F238E27FC236}">
                <a16:creationId xmlns:a16="http://schemas.microsoft.com/office/drawing/2014/main" id="{51389679-997F-BA5C-C6A8-234592D84EBE}"/>
              </a:ext>
            </a:extLst>
          </p:cNvPr>
          <p:cNvSpPr>
            <a:spLocks noGrp="1"/>
          </p:cNvSpPr>
          <p:nvPr>
            <p:ph type="title"/>
          </p:nvPr>
        </p:nvSpPr>
        <p:spPr/>
        <p:txBody>
          <a:bodyPr/>
          <a:lstStyle/>
          <a:p>
            <a:r>
              <a:rPr lang="en-GB">
                <a:latin typeface="+mn-lt"/>
              </a:rPr>
              <a:t>The European Hydrogen Bank - Overview</a:t>
            </a:r>
          </a:p>
        </p:txBody>
      </p:sp>
      <p:sp>
        <p:nvSpPr>
          <p:cNvPr id="22" name="Rectangle: Rounded Corners 21">
            <a:extLst>
              <a:ext uri="{FF2B5EF4-FFF2-40B4-BE49-F238E27FC236}">
                <a16:creationId xmlns:a16="http://schemas.microsoft.com/office/drawing/2014/main" id="{C2FCFC18-1CA2-70E9-22A4-1328876686A9}"/>
              </a:ext>
            </a:extLst>
          </p:cNvPr>
          <p:cNvSpPr/>
          <p:nvPr/>
        </p:nvSpPr>
        <p:spPr bwMode="auto">
          <a:xfrm>
            <a:off x="5970005" y="4445668"/>
            <a:ext cx="4120248" cy="1368151"/>
          </a:xfrm>
          <a:prstGeom prst="roundRect">
            <a:avLst/>
          </a:prstGeom>
          <a:solidFill>
            <a:srgbClr val="009391"/>
          </a:solidFill>
          <a:ln>
            <a:solidFill>
              <a:srgbClr val="99FFCC"/>
            </a:solidFill>
          </a:ln>
          <a:effectLst/>
        </p:spPr>
        <p:txBody>
          <a:bodyPr vert="horz" wrap="square" lIns="91440" tIns="45720" rIns="91440" bIns="45720" numCol="1" rtlCol="0" anchor="ctr" anchorCtr="0" compatLnSpc="1">
            <a:prstTxWarp prst="textNoShape">
              <a:avLst/>
            </a:prstTxWarp>
          </a:bodyPr>
          <a:lstStyle/>
          <a:p>
            <a:pPr marL="3175" marR="0" lvl="0" indent="0" algn="l" defTabSz="9144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0F5494"/>
              </a:solidFill>
              <a:effectLst/>
              <a:uLnTx/>
              <a:uFillTx/>
              <a:latin typeface="Verdana" pitchFamily="34" charset="0"/>
              <a:ea typeface="+mn-ea"/>
              <a:cs typeface="+mn-cs"/>
            </a:endParaRPr>
          </a:p>
        </p:txBody>
      </p:sp>
      <p:sp>
        <p:nvSpPr>
          <p:cNvPr id="23" name="Rectangle: Rounded Corners 22">
            <a:extLst>
              <a:ext uri="{FF2B5EF4-FFF2-40B4-BE49-F238E27FC236}">
                <a16:creationId xmlns:a16="http://schemas.microsoft.com/office/drawing/2014/main" id="{4CECEE0D-D0B0-879F-CDA0-B93AE72213AB}"/>
              </a:ext>
            </a:extLst>
          </p:cNvPr>
          <p:cNvSpPr/>
          <p:nvPr/>
        </p:nvSpPr>
        <p:spPr bwMode="auto">
          <a:xfrm>
            <a:off x="1701075" y="4445668"/>
            <a:ext cx="4120248" cy="1368151"/>
          </a:xfrm>
          <a:prstGeom prst="roundRect">
            <a:avLst/>
          </a:prstGeom>
          <a:solidFill>
            <a:srgbClr val="009391"/>
          </a:solidFill>
          <a:ln>
            <a:solidFill>
              <a:srgbClr val="99FFCC"/>
            </a:solidFill>
          </a:ln>
          <a:effectLst/>
        </p:spPr>
        <p:txBody>
          <a:bodyPr vert="horz" wrap="square" lIns="91440" tIns="45720" rIns="91440" bIns="45720" numCol="1" rtlCol="0" anchor="ctr" anchorCtr="0" compatLnSpc="1">
            <a:prstTxWarp prst="textNoShape">
              <a:avLst/>
            </a:prstTxWarp>
          </a:bodyPr>
          <a:lstStyle/>
          <a:p>
            <a:pPr marL="3175" marR="0" lvl="0" indent="0" algn="l" defTabSz="9144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0F5494"/>
              </a:solidFill>
              <a:effectLst/>
              <a:uLnTx/>
              <a:uFillTx/>
              <a:latin typeface="Verdana" pitchFamily="34" charset="0"/>
              <a:ea typeface="+mn-ea"/>
              <a:cs typeface="+mn-cs"/>
            </a:endParaRPr>
          </a:p>
        </p:txBody>
      </p:sp>
      <p:sp>
        <p:nvSpPr>
          <p:cNvPr id="24" name="Rectangle: Rounded Corners 23">
            <a:extLst>
              <a:ext uri="{FF2B5EF4-FFF2-40B4-BE49-F238E27FC236}">
                <a16:creationId xmlns:a16="http://schemas.microsoft.com/office/drawing/2014/main" id="{DDF6FB96-94B2-011A-E1EA-ABF5B74A6EA8}"/>
              </a:ext>
            </a:extLst>
          </p:cNvPr>
          <p:cNvSpPr/>
          <p:nvPr/>
        </p:nvSpPr>
        <p:spPr bwMode="auto">
          <a:xfrm>
            <a:off x="5970005" y="1755513"/>
            <a:ext cx="4120248" cy="1368151"/>
          </a:xfrm>
          <a:prstGeom prst="roundRect">
            <a:avLst/>
          </a:prstGeom>
          <a:solidFill>
            <a:srgbClr val="009391"/>
          </a:solidFill>
          <a:ln>
            <a:solidFill>
              <a:srgbClr val="99FFCC"/>
            </a:solidFill>
          </a:ln>
          <a:effectLst/>
        </p:spPr>
        <p:txBody>
          <a:bodyPr vert="horz" wrap="square" lIns="91440" tIns="45720" rIns="91440" bIns="45720" numCol="1" rtlCol="0" anchor="ctr" anchorCtr="0" compatLnSpc="1">
            <a:prstTxWarp prst="textNoShape">
              <a:avLst/>
            </a:prstTxWarp>
          </a:bodyPr>
          <a:lstStyle/>
          <a:p>
            <a:pPr marL="3175" marR="0" lvl="0" indent="0" algn="l" defTabSz="9144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0F5494"/>
              </a:solidFill>
              <a:effectLst/>
              <a:uLnTx/>
              <a:uFillTx/>
              <a:latin typeface="Verdana" pitchFamily="34" charset="0"/>
              <a:ea typeface="+mn-ea"/>
              <a:cs typeface="+mn-cs"/>
            </a:endParaRPr>
          </a:p>
        </p:txBody>
      </p:sp>
      <p:sp>
        <p:nvSpPr>
          <p:cNvPr id="25" name="Rectangle: Rounded Corners 24">
            <a:extLst>
              <a:ext uri="{FF2B5EF4-FFF2-40B4-BE49-F238E27FC236}">
                <a16:creationId xmlns:a16="http://schemas.microsoft.com/office/drawing/2014/main" id="{BDE0D241-FB88-1E95-C204-1A9B51C2DE33}"/>
              </a:ext>
            </a:extLst>
          </p:cNvPr>
          <p:cNvSpPr/>
          <p:nvPr/>
        </p:nvSpPr>
        <p:spPr bwMode="auto">
          <a:xfrm>
            <a:off x="1696003" y="1766707"/>
            <a:ext cx="4120248" cy="1368151"/>
          </a:xfrm>
          <a:prstGeom prst="roundRect">
            <a:avLst/>
          </a:prstGeom>
          <a:solidFill>
            <a:srgbClr val="99FFCC"/>
          </a:solidFill>
          <a:ln>
            <a:solidFill>
              <a:srgbClr val="009391"/>
            </a:solidFill>
          </a:ln>
          <a:effectLst/>
        </p:spPr>
        <p:txBody>
          <a:bodyPr vert="horz" wrap="square" lIns="91440" tIns="45720" rIns="91440" bIns="45720" numCol="1" rtlCol="0" anchor="ctr" anchorCtr="0" compatLnSpc="1">
            <a:prstTxWarp prst="textNoShape">
              <a:avLst/>
            </a:prstTxWarp>
          </a:bodyPr>
          <a:lstStyle/>
          <a:p>
            <a:pPr marL="3175" marR="0" lvl="0" indent="0" algn="l" defTabSz="9144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0F5494"/>
              </a:solidFill>
              <a:effectLst/>
              <a:uLnTx/>
              <a:uFillTx/>
              <a:latin typeface="Verdana" pitchFamily="34" charset="0"/>
              <a:ea typeface="+mn-ea"/>
              <a:cs typeface="+mn-cs"/>
            </a:endParaRPr>
          </a:p>
        </p:txBody>
      </p:sp>
      <p:sp>
        <p:nvSpPr>
          <p:cNvPr id="26" name="Freeform 17">
            <a:extLst>
              <a:ext uri="{FF2B5EF4-FFF2-40B4-BE49-F238E27FC236}">
                <a16:creationId xmlns:a16="http://schemas.microsoft.com/office/drawing/2014/main" id="{5B971006-6472-46F1-2BCF-F10DF3BE9CB4}"/>
              </a:ext>
            </a:extLst>
          </p:cNvPr>
          <p:cNvSpPr/>
          <p:nvPr/>
        </p:nvSpPr>
        <p:spPr>
          <a:xfrm>
            <a:off x="1987976" y="2026057"/>
            <a:ext cx="3536302" cy="849451"/>
          </a:xfrm>
          <a:custGeom>
            <a:avLst/>
            <a:gdLst>
              <a:gd name="connsiteX0" fmla="*/ 0 w 4532135"/>
              <a:gd name="connsiteY0" fmla="*/ 0 h 849451"/>
              <a:gd name="connsiteX1" fmla="*/ 4532135 w 4532135"/>
              <a:gd name="connsiteY1" fmla="*/ 0 h 849451"/>
              <a:gd name="connsiteX2" fmla="*/ 4532135 w 4532135"/>
              <a:gd name="connsiteY2" fmla="*/ 849451 h 849451"/>
              <a:gd name="connsiteX3" fmla="*/ 0 w 4532135"/>
              <a:gd name="connsiteY3" fmla="*/ 849451 h 849451"/>
              <a:gd name="connsiteX4" fmla="*/ 0 w 4532135"/>
              <a:gd name="connsiteY4" fmla="*/ 0 h 849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2135" h="849451">
                <a:moveTo>
                  <a:pt x="0" y="0"/>
                </a:moveTo>
                <a:lnTo>
                  <a:pt x="4532135" y="0"/>
                </a:lnTo>
                <a:lnTo>
                  <a:pt x="4532135" y="849451"/>
                </a:lnTo>
                <a:lnTo>
                  <a:pt x="0" y="8494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35560" rIns="0" bIns="35560" numCol="1" spcCol="1270" anchor="t" anchorCtr="0">
            <a:noAutofit/>
          </a:bodyPr>
          <a:lstStyle/>
          <a:p>
            <a:pPr marL="0" marR="0" lvl="0" indent="0" algn="ctr" defTabSz="1244600" rtl="0" eaLnBrk="0" fontAlgn="base" latinLnBrk="0" hangingPunct="0">
              <a:lnSpc>
                <a:spcPct val="90000"/>
              </a:lnSpc>
              <a:spcBef>
                <a:spcPct val="0"/>
              </a:spcBef>
              <a:spcAft>
                <a:spcPts val="300"/>
              </a:spcAft>
              <a:buClrTx/>
              <a:buSzTx/>
              <a:buFontTx/>
              <a:buNone/>
              <a:tabLst/>
              <a:defRPr/>
            </a:pPr>
            <a:r>
              <a:rPr kumimoji="0" lang="en-US" sz="1500" b="1" i="0" u="none" strike="noStrike" kern="1200" cap="none" spc="0" normalizeH="0" baseline="0" noProof="0">
                <a:ln>
                  <a:noFill/>
                </a:ln>
                <a:solidFill>
                  <a:srgbClr val="009391"/>
                </a:solidFill>
                <a:effectLst/>
                <a:uLnTx/>
                <a:uFillTx/>
                <a:latin typeface="EC Square Sans Pro" panose="020B0506040000020004" pitchFamily="34" charset="0"/>
                <a:ea typeface="+mn-ea"/>
                <a:cs typeface="Arial" panose="020B0604020202020204" pitchFamily="34" charset="0"/>
              </a:rPr>
              <a:t>Domestic market creation</a:t>
            </a:r>
          </a:p>
          <a:p>
            <a:pPr marL="0" marR="0" lvl="0" indent="0" algn="ctr" defTabSz="1244600" rtl="0" eaLnBrk="0" fontAlgn="base" latinLnBrk="0" hangingPunct="0">
              <a:lnSpc>
                <a:spcPct val="90000"/>
              </a:lnSpc>
              <a:spcBef>
                <a:spcPct val="0"/>
              </a:spcBef>
              <a:spcAft>
                <a:spcPts val="300"/>
              </a:spcAft>
              <a:buClrTx/>
              <a:buSzTx/>
              <a:buFontTx/>
              <a:buNone/>
              <a:tabLst/>
              <a:defRPr/>
            </a:pPr>
            <a:r>
              <a:rPr kumimoji="0" lang="en-US" sz="1500" b="0" i="0" u="none" strike="noStrike" kern="1200" cap="none" spc="0" normalizeH="0" baseline="0" noProof="0">
                <a:ln>
                  <a:noFill/>
                </a:ln>
                <a:solidFill>
                  <a:srgbClr val="009391"/>
                </a:solidFill>
                <a:effectLst/>
                <a:uLnTx/>
                <a:uFillTx/>
                <a:latin typeface="EC Square Sans Pro" panose="020B0506040000020004" pitchFamily="34" charset="0"/>
                <a:ea typeface="+mn-ea"/>
                <a:cs typeface="Arial" panose="020B0604020202020204" pitchFamily="34" charset="0"/>
              </a:rPr>
              <a:t>Fixed premium auction(s) under the Innovation Fund (DG CLIMA)</a:t>
            </a:r>
            <a:endParaRPr kumimoji="0" lang="en-GB" sz="1500" b="0" i="0" u="none" strike="noStrike" kern="1200" cap="none" spc="0" normalizeH="0" baseline="0" noProof="0">
              <a:ln>
                <a:noFill/>
              </a:ln>
              <a:solidFill>
                <a:srgbClr val="009391"/>
              </a:solidFill>
              <a:effectLst/>
              <a:uLnTx/>
              <a:uFillTx/>
              <a:latin typeface="EC Square Sans Pro" panose="020B0506040000020004" pitchFamily="34" charset="0"/>
              <a:ea typeface="+mn-ea"/>
              <a:cs typeface="Arial" panose="020B0604020202020204" pitchFamily="34" charset="0"/>
            </a:endParaRPr>
          </a:p>
        </p:txBody>
      </p:sp>
      <p:sp>
        <p:nvSpPr>
          <p:cNvPr id="48" name="Rectangle: Rounded Corners 47">
            <a:extLst>
              <a:ext uri="{FF2B5EF4-FFF2-40B4-BE49-F238E27FC236}">
                <a16:creationId xmlns:a16="http://schemas.microsoft.com/office/drawing/2014/main" id="{AE2AF7A2-BE71-4AD8-E4C6-69E5261508C1}"/>
              </a:ext>
            </a:extLst>
          </p:cNvPr>
          <p:cNvSpPr/>
          <p:nvPr/>
        </p:nvSpPr>
        <p:spPr bwMode="auto">
          <a:xfrm>
            <a:off x="1701074" y="3216473"/>
            <a:ext cx="8389177" cy="1142544"/>
          </a:xfrm>
          <a:prstGeom prst="roundRect">
            <a:avLst>
              <a:gd name="adj" fmla="val 50000"/>
            </a:avLst>
          </a:prstGeom>
          <a:solidFill>
            <a:srgbClr val="009391"/>
          </a:solidFill>
          <a:ln>
            <a:solidFill>
              <a:srgbClr val="99FFCC"/>
            </a:solidFill>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3175" marR="0" lvl="0" indent="0" algn="l" defTabSz="914400" rtl="0" eaLnBrk="1" fontAlgn="base" latinLnBrk="0" hangingPunct="1">
              <a:lnSpc>
                <a:spcPct val="100000"/>
              </a:lnSpc>
              <a:spcBef>
                <a:spcPct val="0"/>
              </a:spcBef>
              <a:spcAft>
                <a:spcPct val="0"/>
              </a:spcAft>
              <a:buClrTx/>
              <a:buSzTx/>
              <a:buFontTx/>
              <a:buNone/>
              <a:tabLst/>
              <a:defRPr/>
            </a:pPr>
            <a:endParaRPr kumimoji="0" lang="en-GB" sz="1600" b="0" i="0" u="none" strike="noStrike" kern="1200" cap="none" spc="0" normalizeH="0" baseline="0" noProof="0">
              <a:ln>
                <a:noFill/>
              </a:ln>
              <a:solidFill>
                <a:srgbClr val="0F5494"/>
              </a:solidFill>
              <a:effectLst/>
              <a:uLnTx/>
              <a:uFillTx/>
              <a:latin typeface="Verdana" pitchFamily="34" charset="0"/>
              <a:ea typeface="+mn-ea"/>
              <a:cs typeface="+mn-cs"/>
            </a:endParaRPr>
          </a:p>
        </p:txBody>
      </p:sp>
      <p:sp>
        <p:nvSpPr>
          <p:cNvPr id="51" name="Freeform 17">
            <a:extLst>
              <a:ext uri="{FF2B5EF4-FFF2-40B4-BE49-F238E27FC236}">
                <a16:creationId xmlns:a16="http://schemas.microsoft.com/office/drawing/2014/main" id="{49A3FB12-D30C-5FEB-60F4-0E9E660D6CE9}"/>
              </a:ext>
            </a:extLst>
          </p:cNvPr>
          <p:cNvSpPr/>
          <p:nvPr/>
        </p:nvSpPr>
        <p:spPr>
          <a:xfrm>
            <a:off x="6179145" y="2015088"/>
            <a:ext cx="3782041" cy="849451"/>
          </a:xfrm>
          <a:custGeom>
            <a:avLst/>
            <a:gdLst>
              <a:gd name="connsiteX0" fmla="*/ 0 w 4532135"/>
              <a:gd name="connsiteY0" fmla="*/ 0 h 849451"/>
              <a:gd name="connsiteX1" fmla="*/ 4532135 w 4532135"/>
              <a:gd name="connsiteY1" fmla="*/ 0 h 849451"/>
              <a:gd name="connsiteX2" fmla="*/ 4532135 w 4532135"/>
              <a:gd name="connsiteY2" fmla="*/ 849451 h 849451"/>
              <a:gd name="connsiteX3" fmla="*/ 0 w 4532135"/>
              <a:gd name="connsiteY3" fmla="*/ 849451 h 849451"/>
              <a:gd name="connsiteX4" fmla="*/ 0 w 4532135"/>
              <a:gd name="connsiteY4" fmla="*/ 0 h 849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2135" h="849451">
                <a:moveTo>
                  <a:pt x="0" y="0"/>
                </a:moveTo>
                <a:lnTo>
                  <a:pt x="4532135" y="0"/>
                </a:lnTo>
                <a:lnTo>
                  <a:pt x="4532135" y="849451"/>
                </a:lnTo>
                <a:lnTo>
                  <a:pt x="0" y="8494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35560" rIns="0" bIns="35560" numCol="1" spcCol="1270" anchor="t" anchorCtr="0">
            <a:noAutofit/>
          </a:bodyPr>
          <a:lstStyle/>
          <a:p>
            <a:pPr marL="0" marR="0" lvl="0" indent="0" algn="ctr" defTabSz="1244600" rtl="0" eaLnBrk="0" fontAlgn="base" latinLnBrk="0" hangingPunct="0">
              <a:lnSpc>
                <a:spcPct val="90000"/>
              </a:lnSpc>
              <a:spcBef>
                <a:spcPct val="0"/>
              </a:spcBef>
              <a:spcAft>
                <a:spcPts val="300"/>
              </a:spcAft>
              <a:buClrTx/>
              <a:buSzTx/>
              <a:buFontTx/>
              <a:buNone/>
              <a:tabLst/>
              <a:defRPr/>
            </a:pPr>
            <a:r>
              <a:rPr kumimoji="0" lang="en-US" sz="1500" b="1" i="0" u="none" strike="noStrike" kern="1200" cap="none" spc="0" normalizeH="0" baseline="0" noProof="0">
                <a:ln>
                  <a:noFill/>
                </a:ln>
                <a:solidFill>
                  <a:srgbClr val="FFF3EB"/>
                </a:solidFill>
                <a:effectLst/>
                <a:uLnTx/>
                <a:uFillTx/>
                <a:latin typeface="EC Square Sans Pro" panose="020B0506040000020004" pitchFamily="34" charset="0"/>
                <a:ea typeface="+mn-ea"/>
                <a:cs typeface="Arial" panose="020B0604020202020204" pitchFamily="34" charset="0"/>
              </a:rPr>
              <a:t>Imports to the EU</a:t>
            </a:r>
          </a:p>
          <a:p>
            <a:pPr marL="0" marR="0" lvl="0" indent="0" algn="ctr" defTabSz="1244600" rtl="0" eaLnBrk="0" fontAlgn="base" latinLnBrk="0" hangingPunct="0">
              <a:lnSpc>
                <a:spcPct val="90000"/>
              </a:lnSpc>
              <a:spcBef>
                <a:spcPct val="0"/>
              </a:spcBef>
              <a:spcAft>
                <a:spcPts val="300"/>
              </a:spcAft>
              <a:buClrTx/>
              <a:buSzTx/>
              <a:buFontTx/>
              <a:buNone/>
              <a:tabLst/>
              <a:defRPr/>
            </a:pPr>
            <a:r>
              <a:rPr kumimoji="0" lang="en-US" sz="1500" b="0" i="0" u="none" strike="noStrike" kern="1200" cap="none" spc="0" normalizeH="0" baseline="0" noProof="0">
                <a:ln>
                  <a:noFill/>
                </a:ln>
                <a:solidFill>
                  <a:srgbClr val="FFF3EB"/>
                </a:solidFill>
                <a:effectLst/>
                <a:uLnTx/>
                <a:uFillTx/>
                <a:latin typeface="EC Square Sans Pro" panose="020B0506040000020004" pitchFamily="34" charset="0"/>
                <a:ea typeface="+mn-ea"/>
                <a:cs typeface="Arial" panose="020B0604020202020204" pitchFamily="34" charset="0"/>
              </a:rPr>
              <a:t>Instrument for renewable hydrogen imports TBD</a:t>
            </a:r>
          </a:p>
          <a:p>
            <a:pPr marL="0" marR="0" lvl="0" indent="0" algn="ctr" defTabSz="1244600" rtl="0" eaLnBrk="0" fontAlgn="base" latinLnBrk="0" hangingPunct="0">
              <a:lnSpc>
                <a:spcPct val="90000"/>
              </a:lnSpc>
              <a:spcBef>
                <a:spcPct val="0"/>
              </a:spcBef>
              <a:spcAft>
                <a:spcPts val="300"/>
              </a:spcAft>
              <a:buClrTx/>
              <a:buSzTx/>
              <a:buFontTx/>
              <a:buNone/>
              <a:tabLst/>
              <a:defRPr/>
            </a:pPr>
            <a:r>
              <a:rPr kumimoji="0" lang="en-US" sz="1500" b="0" i="0" u="none" strike="noStrike" kern="1200" cap="none" spc="0" normalizeH="0" baseline="0" noProof="0">
                <a:ln>
                  <a:noFill/>
                </a:ln>
                <a:solidFill>
                  <a:srgbClr val="FFF3EB"/>
                </a:solidFill>
                <a:effectLst/>
                <a:uLnTx/>
                <a:uFillTx/>
                <a:latin typeface="EC Square Sans Pro" panose="020B0506040000020004" pitchFamily="34" charset="0"/>
                <a:ea typeface="+mn-ea"/>
                <a:cs typeface="Arial" panose="020B0604020202020204" pitchFamily="34" charset="0"/>
              </a:rPr>
              <a:t>Cooperation with </a:t>
            </a:r>
            <a:r>
              <a:rPr kumimoji="0" lang="en-GB" sz="1500" b="0" i="0" u="none" strike="noStrike" kern="1200" cap="none" spc="0" normalizeH="0" baseline="0" noProof="0">
                <a:ln>
                  <a:noFill/>
                </a:ln>
                <a:solidFill>
                  <a:srgbClr val="FFF3EB"/>
                </a:solidFill>
                <a:effectLst/>
                <a:uLnTx/>
                <a:uFillTx/>
                <a:latin typeface="EC Square Sans Pro" panose="020B0506040000020004" pitchFamily="34" charset="0"/>
                <a:ea typeface="+mn-ea"/>
                <a:cs typeface="Arial" panose="020B0604020202020204" pitchFamily="34" charset="0"/>
              </a:rPr>
              <a:t>H₂</a:t>
            </a:r>
            <a:r>
              <a:rPr kumimoji="0" lang="en-US" sz="1500" b="0" i="0" u="none" strike="noStrike" kern="1200" cap="none" spc="0" normalizeH="0" baseline="0" noProof="0">
                <a:ln>
                  <a:noFill/>
                </a:ln>
                <a:solidFill>
                  <a:srgbClr val="FFF3EB"/>
                </a:solidFill>
                <a:effectLst/>
                <a:uLnTx/>
                <a:uFillTx/>
                <a:latin typeface="EC Square Sans Pro" panose="020B0506040000020004" pitchFamily="34" charset="0"/>
                <a:ea typeface="+mn-ea"/>
                <a:cs typeface="Arial" panose="020B0604020202020204" pitchFamily="34" charset="0"/>
              </a:rPr>
              <a:t> Global (DG ENER)</a:t>
            </a:r>
            <a:endParaRPr kumimoji="0" lang="en-GB" sz="1500" b="0" i="0" u="none" strike="noStrike" kern="1200" cap="none" spc="0" normalizeH="0" baseline="0" noProof="0">
              <a:ln>
                <a:noFill/>
              </a:ln>
              <a:solidFill>
                <a:srgbClr val="FFF3EB"/>
              </a:solidFill>
              <a:effectLst/>
              <a:uLnTx/>
              <a:uFillTx/>
              <a:latin typeface="EC Square Sans Pro" panose="020B0506040000020004" pitchFamily="34" charset="0"/>
              <a:ea typeface="+mn-ea"/>
              <a:cs typeface="Arial" panose="020B0604020202020204" pitchFamily="34" charset="0"/>
            </a:endParaRPr>
          </a:p>
        </p:txBody>
      </p:sp>
      <p:sp>
        <p:nvSpPr>
          <p:cNvPr id="52" name="Freeform 17">
            <a:extLst>
              <a:ext uri="{FF2B5EF4-FFF2-40B4-BE49-F238E27FC236}">
                <a16:creationId xmlns:a16="http://schemas.microsoft.com/office/drawing/2014/main" id="{3B6FFC70-D7CE-0321-5057-A1F7D6D6AF88}"/>
              </a:ext>
            </a:extLst>
          </p:cNvPr>
          <p:cNvSpPr/>
          <p:nvPr/>
        </p:nvSpPr>
        <p:spPr>
          <a:xfrm>
            <a:off x="4109387" y="3354053"/>
            <a:ext cx="3536302" cy="413643"/>
          </a:xfrm>
          <a:custGeom>
            <a:avLst/>
            <a:gdLst>
              <a:gd name="connsiteX0" fmla="*/ 0 w 4532135"/>
              <a:gd name="connsiteY0" fmla="*/ 0 h 849451"/>
              <a:gd name="connsiteX1" fmla="*/ 4532135 w 4532135"/>
              <a:gd name="connsiteY1" fmla="*/ 0 h 849451"/>
              <a:gd name="connsiteX2" fmla="*/ 4532135 w 4532135"/>
              <a:gd name="connsiteY2" fmla="*/ 849451 h 849451"/>
              <a:gd name="connsiteX3" fmla="*/ 0 w 4532135"/>
              <a:gd name="connsiteY3" fmla="*/ 849451 h 849451"/>
              <a:gd name="connsiteX4" fmla="*/ 0 w 4532135"/>
              <a:gd name="connsiteY4" fmla="*/ 0 h 849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2135" h="849451">
                <a:moveTo>
                  <a:pt x="0" y="0"/>
                </a:moveTo>
                <a:lnTo>
                  <a:pt x="4532135" y="0"/>
                </a:lnTo>
                <a:lnTo>
                  <a:pt x="4532135" y="849451"/>
                </a:lnTo>
                <a:lnTo>
                  <a:pt x="0" y="8494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35560" rIns="0" bIns="35560" numCol="1" spcCol="1270" anchor="t" anchorCtr="0">
            <a:noAutofit/>
          </a:bodyPr>
          <a:lstStyle/>
          <a:p>
            <a:pPr marL="0" marR="0" lvl="0" indent="0" algn="ctr" defTabSz="1244600" rtl="0" eaLnBrk="0" fontAlgn="base" latinLnBrk="0" hangingPunct="0">
              <a:lnSpc>
                <a:spcPct val="90000"/>
              </a:lnSpc>
              <a:spcBef>
                <a:spcPct val="0"/>
              </a:spcBef>
              <a:spcAft>
                <a:spcPts val="300"/>
              </a:spcAft>
              <a:buClrTx/>
              <a:buSzTx/>
              <a:buFontTx/>
              <a:buNone/>
              <a:tabLst/>
              <a:defRPr/>
            </a:pPr>
            <a:r>
              <a:rPr kumimoji="0" lang="en-US" sz="1500" b="1" i="0" u="none" strike="noStrike" kern="1200" cap="none" spc="0" normalizeH="0" baseline="0" noProof="0">
                <a:ln>
                  <a:noFill/>
                </a:ln>
                <a:solidFill>
                  <a:srgbClr val="FFF3EB"/>
                </a:solidFill>
                <a:effectLst/>
                <a:uLnTx/>
                <a:uFillTx/>
                <a:latin typeface="EC Square Sans Pro" panose="020B0506040000020004" pitchFamily="34" charset="0"/>
                <a:ea typeface="+mn-ea"/>
                <a:cs typeface="Arial" panose="020B0604020202020204" pitchFamily="34" charset="0"/>
              </a:rPr>
              <a:t>Transparency and coordination</a:t>
            </a:r>
          </a:p>
        </p:txBody>
      </p:sp>
      <p:sp>
        <p:nvSpPr>
          <p:cNvPr id="53" name="Freeform 17">
            <a:extLst>
              <a:ext uri="{FF2B5EF4-FFF2-40B4-BE49-F238E27FC236}">
                <a16:creationId xmlns:a16="http://schemas.microsoft.com/office/drawing/2014/main" id="{EAEB2780-3D06-28E7-611B-81AF7A1DBC62}"/>
              </a:ext>
            </a:extLst>
          </p:cNvPr>
          <p:cNvSpPr/>
          <p:nvPr/>
        </p:nvSpPr>
        <p:spPr>
          <a:xfrm>
            <a:off x="6166923" y="3710320"/>
            <a:ext cx="2301550" cy="662678"/>
          </a:xfrm>
          <a:custGeom>
            <a:avLst/>
            <a:gdLst>
              <a:gd name="connsiteX0" fmla="*/ 0 w 4532135"/>
              <a:gd name="connsiteY0" fmla="*/ 0 h 849451"/>
              <a:gd name="connsiteX1" fmla="*/ 4532135 w 4532135"/>
              <a:gd name="connsiteY1" fmla="*/ 0 h 849451"/>
              <a:gd name="connsiteX2" fmla="*/ 4532135 w 4532135"/>
              <a:gd name="connsiteY2" fmla="*/ 849451 h 849451"/>
              <a:gd name="connsiteX3" fmla="*/ 0 w 4532135"/>
              <a:gd name="connsiteY3" fmla="*/ 849451 h 849451"/>
              <a:gd name="connsiteX4" fmla="*/ 0 w 4532135"/>
              <a:gd name="connsiteY4" fmla="*/ 0 h 849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2135" h="849451">
                <a:moveTo>
                  <a:pt x="0" y="0"/>
                </a:moveTo>
                <a:lnTo>
                  <a:pt x="4532135" y="0"/>
                </a:lnTo>
                <a:lnTo>
                  <a:pt x="4532135" y="849451"/>
                </a:lnTo>
                <a:lnTo>
                  <a:pt x="0" y="8494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35560" rIns="0" bIns="35560" numCol="1" spcCol="1270" anchor="t" anchorCtr="0">
            <a:noAutofit/>
          </a:bodyPr>
          <a:lstStyle/>
          <a:p>
            <a:pPr marL="285750" marR="0" lvl="0" indent="-285750" algn="l" defTabSz="1244600" rtl="0" eaLnBrk="0" fontAlgn="base" latinLnBrk="0" hangingPunct="0">
              <a:lnSpc>
                <a:spcPct val="90000"/>
              </a:lnSpc>
              <a:spcBef>
                <a:spcPct val="0"/>
              </a:spcBef>
              <a:spcAft>
                <a:spcPts val="300"/>
              </a:spcAft>
              <a:buClrTx/>
              <a:buSzTx/>
              <a:buFontTx/>
              <a:buChar char="-"/>
              <a:tabLst/>
              <a:defRPr/>
            </a:pPr>
            <a:r>
              <a:rPr kumimoji="0" lang="en-US" sz="1500" b="0" i="0" u="none" strike="noStrike" kern="1200" cap="none" spc="0" normalizeH="0" baseline="0" noProof="0">
                <a:ln>
                  <a:noFill/>
                </a:ln>
                <a:solidFill>
                  <a:srgbClr val="FFF3EB"/>
                </a:solidFill>
                <a:effectLst/>
                <a:uLnTx/>
                <a:uFillTx/>
                <a:latin typeface="EC Square Sans Pro" panose="020B0506040000020004" pitchFamily="34" charset="0"/>
                <a:ea typeface="+mn-ea"/>
                <a:cs typeface="Arial" panose="020B0604020202020204" pitchFamily="34" charset="0"/>
              </a:rPr>
              <a:t>Infrastructure needs</a:t>
            </a:r>
          </a:p>
          <a:p>
            <a:pPr marL="285750" marR="0" lvl="0" indent="-285750" algn="l" defTabSz="1244600" rtl="0" eaLnBrk="0" fontAlgn="base" latinLnBrk="0" hangingPunct="0">
              <a:lnSpc>
                <a:spcPct val="90000"/>
              </a:lnSpc>
              <a:spcBef>
                <a:spcPct val="0"/>
              </a:spcBef>
              <a:spcAft>
                <a:spcPts val="300"/>
              </a:spcAft>
              <a:buClrTx/>
              <a:buSzTx/>
              <a:buFontTx/>
              <a:buChar char="-"/>
              <a:tabLst/>
              <a:defRPr/>
            </a:pPr>
            <a:r>
              <a:rPr kumimoji="0" lang="en-GB" sz="1500" b="0" i="0" u="none" strike="noStrike" kern="1200" cap="none" spc="0" normalizeH="0" baseline="0" noProof="0">
                <a:ln>
                  <a:noFill/>
                </a:ln>
                <a:solidFill>
                  <a:srgbClr val="FFF3EB"/>
                </a:solidFill>
                <a:effectLst/>
                <a:uLnTx/>
                <a:uFillTx/>
                <a:latin typeface="EC Square Sans Pro" panose="020B0506040000020004" pitchFamily="34" charset="0"/>
                <a:ea typeface="+mn-ea"/>
                <a:cs typeface="Arial" panose="020B0604020202020204" pitchFamily="34" charset="0"/>
              </a:rPr>
              <a:t>H₂</a:t>
            </a:r>
            <a:r>
              <a:rPr kumimoji="0" lang="en-US" sz="1500" b="0" i="0" u="none" strike="noStrike" kern="1200" cap="none" spc="0" normalizeH="0" baseline="0" noProof="0">
                <a:ln>
                  <a:noFill/>
                </a:ln>
                <a:solidFill>
                  <a:srgbClr val="FFF3EB"/>
                </a:solidFill>
                <a:effectLst/>
                <a:uLnTx/>
                <a:uFillTx/>
                <a:latin typeface="EC Square Sans Pro" panose="020B0506040000020004" pitchFamily="34" charset="0"/>
                <a:ea typeface="+mn-ea"/>
                <a:cs typeface="Arial" panose="020B0604020202020204" pitchFamily="34" charset="0"/>
              </a:rPr>
              <a:t> cost data</a:t>
            </a:r>
            <a:endParaRPr kumimoji="0" lang="en-GB" sz="1500" b="0" i="0" u="none" strike="noStrike" kern="1200" cap="none" spc="0" normalizeH="0" baseline="0" noProof="0">
              <a:ln>
                <a:noFill/>
              </a:ln>
              <a:solidFill>
                <a:srgbClr val="FFF3EB"/>
              </a:solidFill>
              <a:effectLst/>
              <a:uLnTx/>
              <a:uFillTx/>
              <a:latin typeface="EC Square Sans Pro" panose="020B0506040000020004" pitchFamily="34" charset="0"/>
              <a:ea typeface="+mn-ea"/>
              <a:cs typeface="Arial" panose="020B0604020202020204" pitchFamily="34" charset="0"/>
            </a:endParaRPr>
          </a:p>
        </p:txBody>
      </p:sp>
      <p:sp>
        <p:nvSpPr>
          <p:cNvPr id="54" name="Freeform 17">
            <a:extLst>
              <a:ext uri="{FF2B5EF4-FFF2-40B4-BE49-F238E27FC236}">
                <a16:creationId xmlns:a16="http://schemas.microsoft.com/office/drawing/2014/main" id="{95FDF206-6D60-DEC5-6039-491A7F86B7BE}"/>
              </a:ext>
            </a:extLst>
          </p:cNvPr>
          <p:cNvSpPr/>
          <p:nvPr/>
        </p:nvSpPr>
        <p:spPr>
          <a:xfrm>
            <a:off x="3594112" y="3705655"/>
            <a:ext cx="2301550" cy="662678"/>
          </a:xfrm>
          <a:custGeom>
            <a:avLst/>
            <a:gdLst>
              <a:gd name="connsiteX0" fmla="*/ 0 w 4532135"/>
              <a:gd name="connsiteY0" fmla="*/ 0 h 849451"/>
              <a:gd name="connsiteX1" fmla="*/ 4532135 w 4532135"/>
              <a:gd name="connsiteY1" fmla="*/ 0 h 849451"/>
              <a:gd name="connsiteX2" fmla="*/ 4532135 w 4532135"/>
              <a:gd name="connsiteY2" fmla="*/ 849451 h 849451"/>
              <a:gd name="connsiteX3" fmla="*/ 0 w 4532135"/>
              <a:gd name="connsiteY3" fmla="*/ 849451 h 849451"/>
              <a:gd name="connsiteX4" fmla="*/ 0 w 4532135"/>
              <a:gd name="connsiteY4" fmla="*/ 0 h 849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2135" h="849451">
                <a:moveTo>
                  <a:pt x="0" y="0"/>
                </a:moveTo>
                <a:lnTo>
                  <a:pt x="4532135" y="0"/>
                </a:lnTo>
                <a:lnTo>
                  <a:pt x="4532135" y="849451"/>
                </a:lnTo>
                <a:lnTo>
                  <a:pt x="0" y="8494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35560" rIns="0" bIns="35560" numCol="1" spcCol="1270" anchor="t" anchorCtr="0">
            <a:noAutofit/>
          </a:bodyPr>
          <a:lstStyle/>
          <a:p>
            <a:pPr marL="285750" marR="0" lvl="0" indent="-285750" algn="l" defTabSz="1244600" rtl="0" eaLnBrk="0" fontAlgn="base" latinLnBrk="0" hangingPunct="0">
              <a:lnSpc>
                <a:spcPct val="90000"/>
              </a:lnSpc>
              <a:spcBef>
                <a:spcPct val="0"/>
              </a:spcBef>
              <a:spcAft>
                <a:spcPts val="300"/>
              </a:spcAft>
              <a:buClrTx/>
              <a:buSzTx/>
              <a:buFontTx/>
              <a:buChar char="-"/>
              <a:tabLst/>
              <a:defRPr/>
            </a:pPr>
            <a:r>
              <a:rPr kumimoji="0" lang="en-US" sz="1500" b="0" i="0" u="none" strike="noStrike" kern="1200" cap="none" spc="0" normalizeH="0" baseline="0" noProof="0">
                <a:ln>
                  <a:noFill/>
                </a:ln>
                <a:solidFill>
                  <a:srgbClr val="FFF3EB"/>
                </a:solidFill>
                <a:effectLst/>
                <a:uLnTx/>
                <a:uFillTx/>
                <a:latin typeface="EC Square Sans Pro" panose="020B0506040000020004" pitchFamily="34" charset="0"/>
                <a:ea typeface="+mn-ea"/>
                <a:cs typeface="Arial" panose="020B0604020202020204" pitchFamily="34" charset="0"/>
              </a:rPr>
              <a:t>Demand assessments</a:t>
            </a:r>
          </a:p>
          <a:p>
            <a:pPr marL="285750" marR="0" lvl="0" indent="-285750" algn="l" defTabSz="1244600" rtl="0" eaLnBrk="0" fontAlgn="base" latinLnBrk="0" hangingPunct="0">
              <a:lnSpc>
                <a:spcPct val="90000"/>
              </a:lnSpc>
              <a:spcBef>
                <a:spcPct val="0"/>
              </a:spcBef>
              <a:spcAft>
                <a:spcPts val="300"/>
              </a:spcAft>
              <a:buClrTx/>
              <a:buSzTx/>
              <a:buFontTx/>
              <a:buChar char="-"/>
              <a:tabLst/>
              <a:defRPr/>
            </a:pPr>
            <a:r>
              <a:rPr kumimoji="0" lang="en-US" sz="1500" b="0" i="0" u="none" strike="noStrike" kern="1200" cap="none" spc="0" normalizeH="0" baseline="0" noProof="0">
                <a:ln>
                  <a:noFill/>
                </a:ln>
                <a:solidFill>
                  <a:srgbClr val="FFF3EB"/>
                </a:solidFill>
                <a:effectLst/>
                <a:uLnTx/>
                <a:uFillTx/>
                <a:latin typeface="EC Square Sans Pro" panose="020B0506040000020004" pitchFamily="34" charset="0"/>
                <a:ea typeface="+mn-ea"/>
                <a:cs typeface="Arial" panose="020B0604020202020204" pitchFamily="34" charset="0"/>
              </a:rPr>
              <a:t>Hydrogen flows</a:t>
            </a:r>
            <a:endParaRPr kumimoji="0" lang="en-GB" sz="1500" b="0" i="0" u="none" strike="noStrike" kern="1200" cap="none" spc="0" normalizeH="0" baseline="0" noProof="0">
              <a:ln>
                <a:noFill/>
              </a:ln>
              <a:solidFill>
                <a:srgbClr val="FFF3EB"/>
              </a:solidFill>
              <a:effectLst/>
              <a:uLnTx/>
              <a:uFillTx/>
              <a:latin typeface="EC Square Sans Pro" panose="020B0506040000020004" pitchFamily="34" charset="0"/>
              <a:ea typeface="+mn-ea"/>
              <a:cs typeface="Arial" panose="020B0604020202020204" pitchFamily="34" charset="0"/>
            </a:endParaRPr>
          </a:p>
        </p:txBody>
      </p:sp>
      <p:sp>
        <p:nvSpPr>
          <p:cNvPr id="55" name="Freeform 17">
            <a:extLst>
              <a:ext uri="{FF2B5EF4-FFF2-40B4-BE49-F238E27FC236}">
                <a16:creationId xmlns:a16="http://schemas.microsoft.com/office/drawing/2014/main" id="{BEEEE192-D5B2-C7DE-B8CA-F68D418BCBCC}"/>
              </a:ext>
            </a:extLst>
          </p:cNvPr>
          <p:cNvSpPr/>
          <p:nvPr/>
        </p:nvSpPr>
        <p:spPr>
          <a:xfrm>
            <a:off x="1775906" y="4674461"/>
            <a:ext cx="3960442" cy="849451"/>
          </a:xfrm>
          <a:custGeom>
            <a:avLst/>
            <a:gdLst>
              <a:gd name="connsiteX0" fmla="*/ 0 w 4532135"/>
              <a:gd name="connsiteY0" fmla="*/ 0 h 849451"/>
              <a:gd name="connsiteX1" fmla="*/ 4532135 w 4532135"/>
              <a:gd name="connsiteY1" fmla="*/ 0 h 849451"/>
              <a:gd name="connsiteX2" fmla="*/ 4532135 w 4532135"/>
              <a:gd name="connsiteY2" fmla="*/ 849451 h 849451"/>
              <a:gd name="connsiteX3" fmla="*/ 0 w 4532135"/>
              <a:gd name="connsiteY3" fmla="*/ 849451 h 849451"/>
              <a:gd name="connsiteX4" fmla="*/ 0 w 4532135"/>
              <a:gd name="connsiteY4" fmla="*/ 0 h 849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2135" h="849451">
                <a:moveTo>
                  <a:pt x="0" y="0"/>
                </a:moveTo>
                <a:lnTo>
                  <a:pt x="4532135" y="0"/>
                </a:lnTo>
                <a:lnTo>
                  <a:pt x="4532135" y="849451"/>
                </a:lnTo>
                <a:lnTo>
                  <a:pt x="0" y="8494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35560" rIns="0" bIns="35560" numCol="1" spcCol="1270" anchor="t" anchorCtr="0">
            <a:noAutofit/>
          </a:bodyPr>
          <a:lstStyle/>
          <a:p>
            <a:pPr marL="0" marR="0" lvl="0" indent="0" algn="ctr" defTabSz="1244600" rtl="0" eaLnBrk="0" fontAlgn="base" latinLnBrk="0" hangingPunct="0">
              <a:lnSpc>
                <a:spcPct val="90000"/>
              </a:lnSpc>
              <a:spcBef>
                <a:spcPct val="0"/>
              </a:spcBef>
              <a:spcAft>
                <a:spcPts val="300"/>
              </a:spcAft>
              <a:buClrTx/>
              <a:buSzTx/>
              <a:buFontTx/>
              <a:buNone/>
              <a:tabLst/>
              <a:defRPr/>
            </a:pPr>
            <a:r>
              <a:rPr kumimoji="0" lang="en-US" sz="1500" b="1" i="0" u="none" strike="noStrike" kern="1200" cap="none" spc="0" normalizeH="0" baseline="0" noProof="0">
                <a:ln>
                  <a:noFill/>
                </a:ln>
                <a:solidFill>
                  <a:srgbClr val="FFF3EB"/>
                </a:solidFill>
                <a:effectLst/>
                <a:uLnTx/>
                <a:uFillTx/>
                <a:latin typeface="EC Square Sans Pro" panose="020B0506040000020004" pitchFamily="34" charset="0"/>
                <a:ea typeface="+mn-ea"/>
                <a:cs typeface="Arial" panose="020B0604020202020204" pitchFamily="34" charset="0"/>
              </a:rPr>
              <a:t>Existing European financing instruments</a:t>
            </a:r>
          </a:p>
          <a:p>
            <a:pPr marL="0" marR="0" lvl="0" indent="0" algn="ctr" defTabSz="1244600" rtl="0" eaLnBrk="0" fontAlgn="base" latinLnBrk="0" hangingPunct="0">
              <a:lnSpc>
                <a:spcPct val="90000"/>
              </a:lnSpc>
              <a:spcBef>
                <a:spcPct val="0"/>
              </a:spcBef>
              <a:spcAft>
                <a:spcPts val="300"/>
              </a:spcAft>
              <a:buClrTx/>
              <a:buSzTx/>
              <a:buFontTx/>
              <a:buNone/>
              <a:tabLst/>
              <a:defRPr/>
            </a:pPr>
            <a:r>
              <a:rPr kumimoji="0" lang="en-US" sz="1500" b="0" i="0" u="none" strike="noStrike" kern="1200" cap="none" spc="0" normalizeH="0" baseline="0" noProof="0" err="1">
                <a:ln>
                  <a:noFill/>
                </a:ln>
                <a:solidFill>
                  <a:srgbClr val="FFF3EB"/>
                </a:solidFill>
                <a:effectLst/>
                <a:uLnTx/>
                <a:uFillTx/>
                <a:latin typeface="EC Square Sans Pro" panose="020B0506040000020004" pitchFamily="34" charset="0"/>
                <a:ea typeface="+mn-ea"/>
                <a:cs typeface="Arial" panose="020B0604020202020204" pitchFamily="34" charset="0"/>
              </a:rPr>
              <a:t>InvestEU</a:t>
            </a:r>
            <a:endParaRPr kumimoji="0" lang="en-US" sz="1500" b="0" i="0" u="none" strike="noStrike" kern="1200" cap="none" spc="0" normalizeH="0" baseline="0" noProof="0">
              <a:ln>
                <a:noFill/>
              </a:ln>
              <a:solidFill>
                <a:srgbClr val="FFF3EB"/>
              </a:solidFill>
              <a:effectLst/>
              <a:uLnTx/>
              <a:uFillTx/>
              <a:latin typeface="EC Square Sans Pro" panose="020B0506040000020004" pitchFamily="34" charset="0"/>
              <a:ea typeface="+mn-ea"/>
              <a:cs typeface="Arial" panose="020B0604020202020204" pitchFamily="34" charset="0"/>
            </a:endParaRPr>
          </a:p>
          <a:p>
            <a:pPr marL="0" marR="0" lvl="0" indent="0" algn="ctr" defTabSz="1244600" rtl="0" eaLnBrk="0" fontAlgn="base" latinLnBrk="0" hangingPunct="0">
              <a:lnSpc>
                <a:spcPct val="90000"/>
              </a:lnSpc>
              <a:spcBef>
                <a:spcPct val="0"/>
              </a:spcBef>
              <a:spcAft>
                <a:spcPts val="300"/>
              </a:spcAft>
              <a:buClrTx/>
              <a:buSzTx/>
              <a:buFontTx/>
              <a:buNone/>
              <a:tabLst/>
              <a:defRPr/>
            </a:pPr>
            <a:r>
              <a:rPr kumimoji="0" lang="en-US" sz="1500" b="0" i="0" u="none" strike="noStrike" kern="1200" cap="none" spc="0" normalizeH="0" baseline="0" noProof="0">
                <a:ln>
                  <a:noFill/>
                </a:ln>
                <a:solidFill>
                  <a:srgbClr val="FFF3EB"/>
                </a:solidFill>
                <a:effectLst/>
                <a:uLnTx/>
                <a:uFillTx/>
                <a:latin typeface="EC Square Sans Pro" panose="020B0506040000020004" pitchFamily="34" charset="0"/>
                <a:ea typeface="+mn-ea"/>
                <a:cs typeface="Arial" panose="020B0604020202020204" pitchFamily="34" charset="0"/>
              </a:rPr>
              <a:t>Structural funds</a:t>
            </a:r>
          </a:p>
          <a:p>
            <a:pPr marL="0" marR="0" lvl="0" indent="0" algn="ctr" defTabSz="1244600" rtl="0" eaLnBrk="0" fontAlgn="base" latinLnBrk="0" hangingPunct="0">
              <a:lnSpc>
                <a:spcPct val="90000"/>
              </a:lnSpc>
              <a:spcBef>
                <a:spcPct val="0"/>
              </a:spcBef>
              <a:spcAft>
                <a:spcPts val="300"/>
              </a:spcAft>
              <a:buClrTx/>
              <a:buSzTx/>
              <a:buFontTx/>
              <a:buNone/>
              <a:tabLst/>
              <a:defRPr/>
            </a:pPr>
            <a:r>
              <a:rPr kumimoji="0" lang="en-US" sz="1500" b="0" i="0" u="none" strike="noStrike" kern="1200" cap="none" spc="0" normalizeH="0" baseline="0" noProof="0">
                <a:ln>
                  <a:noFill/>
                </a:ln>
                <a:solidFill>
                  <a:srgbClr val="FFF3EB"/>
                </a:solidFill>
                <a:effectLst/>
                <a:uLnTx/>
                <a:uFillTx/>
                <a:latin typeface="EC Square Sans Pro" panose="020B0506040000020004" pitchFamily="34" charset="0"/>
                <a:ea typeface="+mn-ea"/>
                <a:cs typeface="Arial" panose="020B0604020202020204" pitchFamily="34" charset="0"/>
              </a:rPr>
              <a:t>Innovation Fund grants</a:t>
            </a:r>
            <a:endParaRPr kumimoji="0" lang="en-GB" sz="1500" b="0" i="0" u="none" strike="noStrike" kern="1200" cap="none" spc="0" normalizeH="0" baseline="0" noProof="0">
              <a:ln>
                <a:noFill/>
              </a:ln>
              <a:solidFill>
                <a:srgbClr val="FFF3EB"/>
              </a:solidFill>
              <a:effectLst/>
              <a:uLnTx/>
              <a:uFillTx/>
              <a:latin typeface="EC Square Sans Pro" panose="020B0506040000020004" pitchFamily="34" charset="0"/>
              <a:ea typeface="+mn-ea"/>
              <a:cs typeface="Arial" panose="020B0604020202020204" pitchFamily="34" charset="0"/>
            </a:endParaRPr>
          </a:p>
        </p:txBody>
      </p:sp>
      <p:sp>
        <p:nvSpPr>
          <p:cNvPr id="56" name="Freeform 17">
            <a:extLst>
              <a:ext uri="{FF2B5EF4-FFF2-40B4-BE49-F238E27FC236}">
                <a16:creationId xmlns:a16="http://schemas.microsoft.com/office/drawing/2014/main" id="{F1FE94E4-DA9F-22ED-9B12-32E6D1B6C299}"/>
              </a:ext>
            </a:extLst>
          </p:cNvPr>
          <p:cNvSpPr/>
          <p:nvPr/>
        </p:nvSpPr>
        <p:spPr>
          <a:xfrm>
            <a:off x="6080916" y="4710777"/>
            <a:ext cx="3898426" cy="849451"/>
          </a:xfrm>
          <a:custGeom>
            <a:avLst/>
            <a:gdLst>
              <a:gd name="connsiteX0" fmla="*/ 0 w 4532135"/>
              <a:gd name="connsiteY0" fmla="*/ 0 h 849451"/>
              <a:gd name="connsiteX1" fmla="*/ 4532135 w 4532135"/>
              <a:gd name="connsiteY1" fmla="*/ 0 h 849451"/>
              <a:gd name="connsiteX2" fmla="*/ 4532135 w 4532135"/>
              <a:gd name="connsiteY2" fmla="*/ 849451 h 849451"/>
              <a:gd name="connsiteX3" fmla="*/ 0 w 4532135"/>
              <a:gd name="connsiteY3" fmla="*/ 849451 h 849451"/>
              <a:gd name="connsiteX4" fmla="*/ 0 w 4532135"/>
              <a:gd name="connsiteY4" fmla="*/ 0 h 8494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32135" h="849451">
                <a:moveTo>
                  <a:pt x="0" y="0"/>
                </a:moveTo>
                <a:lnTo>
                  <a:pt x="4532135" y="0"/>
                </a:lnTo>
                <a:lnTo>
                  <a:pt x="4532135" y="849451"/>
                </a:lnTo>
                <a:lnTo>
                  <a:pt x="0" y="849451"/>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35560" rIns="0" bIns="35560" numCol="1" spcCol="1270" anchor="t" anchorCtr="0">
            <a:noAutofit/>
          </a:bodyPr>
          <a:lstStyle/>
          <a:p>
            <a:pPr marL="0" marR="0" lvl="0" indent="0" algn="ctr" defTabSz="1244600" rtl="0" eaLnBrk="0" fontAlgn="base" latinLnBrk="0" hangingPunct="0">
              <a:lnSpc>
                <a:spcPct val="90000"/>
              </a:lnSpc>
              <a:spcBef>
                <a:spcPct val="0"/>
              </a:spcBef>
              <a:spcAft>
                <a:spcPts val="300"/>
              </a:spcAft>
              <a:buClrTx/>
              <a:buSzTx/>
              <a:buFontTx/>
              <a:buNone/>
              <a:tabLst/>
              <a:defRPr/>
            </a:pPr>
            <a:r>
              <a:rPr kumimoji="0" lang="en-US" sz="1500" b="1" i="0" u="none" strike="noStrike" kern="1200" cap="none" spc="0" normalizeH="0" baseline="0" noProof="0">
                <a:ln>
                  <a:noFill/>
                </a:ln>
                <a:solidFill>
                  <a:srgbClr val="FFF3EB"/>
                </a:solidFill>
                <a:effectLst/>
                <a:uLnTx/>
                <a:uFillTx/>
                <a:latin typeface="EC Square Sans Pro" panose="020B0506040000020004" pitchFamily="34" charset="0"/>
                <a:ea typeface="+mn-ea"/>
                <a:cs typeface="Arial" panose="020B0604020202020204" pitchFamily="34" charset="0"/>
              </a:rPr>
              <a:t>Existing international financing instruments</a:t>
            </a:r>
          </a:p>
          <a:p>
            <a:pPr marL="0" marR="0" lvl="0" indent="0" algn="ctr" defTabSz="1244600" rtl="0" eaLnBrk="0" fontAlgn="base" latinLnBrk="0" hangingPunct="0">
              <a:lnSpc>
                <a:spcPct val="90000"/>
              </a:lnSpc>
              <a:spcBef>
                <a:spcPct val="0"/>
              </a:spcBef>
              <a:spcAft>
                <a:spcPts val="300"/>
              </a:spcAft>
              <a:buClrTx/>
              <a:buSzTx/>
              <a:buFontTx/>
              <a:buNone/>
              <a:tabLst/>
              <a:defRPr/>
            </a:pPr>
            <a:r>
              <a:rPr kumimoji="0" lang="en-US" sz="1500" b="0" i="0" u="none" strike="noStrike" kern="1200" cap="none" spc="0" normalizeH="0" baseline="0" noProof="0">
                <a:ln>
                  <a:noFill/>
                </a:ln>
                <a:solidFill>
                  <a:srgbClr val="FFF3EB"/>
                </a:solidFill>
                <a:effectLst/>
                <a:uLnTx/>
                <a:uFillTx/>
                <a:latin typeface="EC Square Sans Pro" panose="020B0506040000020004" pitchFamily="34" charset="0"/>
                <a:ea typeface="+mn-ea"/>
                <a:cs typeface="Arial" panose="020B0604020202020204" pitchFamily="34" charset="0"/>
              </a:rPr>
              <a:t>Concessional loans</a:t>
            </a:r>
          </a:p>
          <a:p>
            <a:pPr marL="0" marR="0" lvl="0" indent="0" algn="ctr" defTabSz="1244600" rtl="0" eaLnBrk="0" fontAlgn="base" latinLnBrk="0" hangingPunct="0">
              <a:lnSpc>
                <a:spcPct val="90000"/>
              </a:lnSpc>
              <a:spcBef>
                <a:spcPct val="0"/>
              </a:spcBef>
              <a:spcAft>
                <a:spcPts val="300"/>
              </a:spcAft>
              <a:buClrTx/>
              <a:buSzTx/>
              <a:buFontTx/>
              <a:buNone/>
              <a:tabLst/>
              <a:defRPr/>
            </a:pPr>
            <a:r>
              <a:rPr kumimoji="0" lang="en-US" sz="1500" b="0" i="0" u="none" strike="noStrike" kern="1200" cap="none" spc="0" normalizeH="0" baseline="0" noProof="0">
                <a:ln>
                  <a:noFill/>
                </a:ln>
                <a:solidFill>
                  <a:srgbClr val="FFF3EB"/>
                </a:solidFill>
                <a:effectLst/>
                <a:uLnTx/>
                <a:uFillTx/>
                <a:latin typeface="EC Square Sans Pro" panose="020B0506040000020004" pitchFamily="34" charset="0"/>
                <a:ea typeface="+mn-ea"/>
                <a:cs typeface="Arial" panose="020B0604020202020204" pitchFamily="34" charset="0"/>
              </a:rPr>
              <a:t>Blending</a:t>
            </a:r>
          </a:p>
          <a:p>
            <a:pPr marL="0" marR="0" lvl="0" indent="0" algn="ctr" defTabSz="1244600" rtl="0" eaLnBrk="0" fontAlgn="base" latinLnBrk="0" hangingPunct="0">
              <a:lnSpc>
                <a:spcPct val="90000"/>
              </a:lnSpc>
              <a:spcBef>
                <a:spcPct val="0"/>
              </a:spcBef>
              <a:spcAft>
                <a:spcPts val="300"/>
              </a:spcAft>
              <a:buClrTx/>
              <a:buSzTx/>
              <a:buFontTx/>
              <a:buNone/>
              <a:tabLst/>
              <a:defRPr/>
            </a:pPr>
            <a:r>
              <a:rPr kumimoji="0" lang="en-US" sz="1500" b="0" i="0" u="none" strike="noStrike" kern="1200" cap="none" spc="0" normalizeH="0" baseline="0" noProof="0">
                <a:ln>
                  <a:noFill/>
                </a:ln>
                <a:solidFill>
                  <a:srgbClr val="FFF3EB"/>
                </a:solidFill>
                <a:effectLst/>
                <a:uLnTx/>
                <a:uFillTx/>
                <a:latin typeface="EC Square Sans Pro" panose="020B0506040000020004" pitchFamily="34" charset="0"/>
                <a:ea typeface="+mn-ea"/>
                <a:cs typeface="Arial" panose="020B0604020202020204" pitchFamily="34" charset="0"/>
              </a:rPr>
              <a:t>Guarantees</a:t>
            </a:r>
            <a:endParaRPr kumimoji="0" lang="en-GB" sz="1500" b="0" i="0" u="none" strike="noStrike" kern="1200" cap="none" spc="0" normalizeH="0" baseline="0" noProof="0">
              <a:ln>
                <a:noFill/>
              </a:ln>
              <a:solidFill>
                <a:srgbClr val="FFF3EB"/>
              </a:solidFill>
              <a:effectLst/>
              <a:uLnTx/>
              <a:uFillTx/>
              <a:latin typeface="EC Square Sans Pro" panose="020B0506040000020004" pitchFamily="34" charset="0"/>
              <a:ea typeface="+mn-ea"/>
              <a:cs typeface="Arial" panose="020B0604020202020204" pitchFamily="34" charset="0"/>
            </a:endParaRPr>
          </a:p>
        </p:txBody>
      </p:sp>
      <p:sp>
        <p:nvSpPr>
          <p:cNvPr id="59" name="Down Arrow 43">
            <a:extLst>
              <a:ext uri="{FF2B5EF4-FFF2-40B4-BE49-F238E27FC236}">
                <a16:creationId xmlns:a16="http://schemas.microsoft.com/office/drawing/2014/main" id="{63103732-42B6-8D17-40D4-52E8D9656B0A}"/>
              </a:ext>
            </a:extLst>
          </p:cNvPr>
          <p:cNvSpPr/>
          <p:nvPr/>
        </p:nvSpPr>
        <p:spPr>
          <a:xfrm rot="10800000">
            <a:off x="3875014" y="3020636"/>
            <a:ext cx="234373" cy="388357"/>
          </a:xfrm>
          <a:prstGeom prst="downArrow">
            <a:avLst/>
          </a:prstGeom>
          <a:solidFill>
            <a:srgbClr val="009391">
              <a:alpha val="42000"/>
            </a:srgbClr>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Down Arrow 43">
            <a:extLst>
              <a:ext uri="{FF2B5EF4-FFF2-40B4-BE49-F238E27FC236}">
                <a16:creationId xmlns:a16="http://schemas.microsoft.com/office/drawing/2014/main" id="{1942EB0D-C78B-F576-6AA5-B44689D4D92A}"/>
              </a:ext>
            </a:extLst>
          </p:cNvPr>
          <p:cNvSpPr/>
          <p:nvPr/>
        </p:nvSpPr>
        <p:spPr>
          <a:xfrm>
            <a:off x="3645581" y="2970951"/>
            <a:ext cx="234373" cy="388357"/>
          </a:xfrm>
          <a:prstGeom prst="downArrow">
            <a:avLst/>
          </a:prstGeom>
          <a:solidFill>
            <a:srgbClr val="009391">
              <a:alpha val="42000"/>
            </a:srgbClr>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Down Arrow 43">
            <a:extLst>
              <a:ext uri="{FF2B5EF4-FFF2-40B4-BE49-F238E27FC236}">
                <a16:creationId xmlns:a16="http://schemas.microsoft.com/office/drawing/2014/main" id="{E98C6EAE-DD48-D43D-F873-4F8D0A950604}"/>
              </a:ext>
            </a:extLst>
          </p:cNvPr>
          <p:cNvSpPr/>
          <p:nvPr/>
        </p:nvSpPr>
        <p:spPr>
          <a:xfrm rot="10800000">
            <a:off x="8160964" y="3031439"/>
            <a:ext cx="234373" cy="388357"/>
          </a:xfrm>
          <a:prstGeom prst="downArrow">
            <a:avLst/>
          </a:prstGeom>
          <a:solidFill>
            <a:srgbClr val="009391">
              <a:alpha val="42000"/>
            </a:srgbClr>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5" name="Down Arrow 43">
            <a:extLst>
              <a:ext uri="{FF2B5EF4-FFF2-40B4-BE49-F238E27FC236}">
                <a16:creationId xmlns:a16="http://schemas.microsoft.com/office/drawing/2014/main" id="{76D5CDB2-7511-7E36-752C-5029AE940DA6}"/>
              </a:ext>
            </a:extLst>
          </p:cNvPr>
          <p:cNvSpPr/>
          <p:nvPr/>
        </p:nvSpPr>
        <p:spPr>
          <a:xfrm>
            <a:off x="7931531" y="2981754"/>
            <a:ext cx="234373" cy="388357"/>
          </a:xfrm>
          <a:prstGeom prst="downArrow">
            <a:avLst/>
          </a:prstGeom>
          <a:solidFill>
            <a:srgbClr val="009391">
              <a:alpha val="42000"/>
            </a:srgbClr>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Down Arrow 43">
            <a:extLst>
              <a:ext uri="{FF2B5EF4-FFF2-40B4-BE49-F238E27FC236}">
                <a16:creationId xmlns:a16="http://schemas.microsoft.com/office/drawing/2014/main" id="{1DB4F505-91C8-5186-8FC5-1C219DDDC508}"/>
              </a:ext>
            </a:extLst>
          </p:cNvPr>
          <p:cNvSpPr/>
          <p:nvPr/>
        </p:nvSpPr>
        <p:spPr>
          <a:xfrm rot="10800000">
            <a:off x="2517092" y="4286104"/>
            <a:ext cx="234373" cy="388357"/>
          </a:xfrm>
          <a:prstGeom prst="downArrow">
            <a:avLst/>
          </a:prstGeom>
          <a:solidFill>
            <a:srgbClr val="009391">
              <a:alpha val="42000"/>
            </a:srgbClr>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7" name="Down Arrow 43">
            <a:extLst>
              <a:ext uri="{FF2B5EF4-FFF2-40B4-BE49-F238E27FC236}">
                <a16:creationId xmlns:a16="http://schemas.microsoft.com/office/drawing/2014/main" id="{A94A3B38-98AA-0146-0CDD-923FAB4985FD}"/>
              </a:ext>
            </a:extLst>
          </p:cNvPr>
          <p:cNvSpPr/>
          <p:nvPr/>
        </p:nvSpPr>
        <p:spPr>
          <a:xfrm>
            <a:off x="2287659" y="4236419"/>
            <a:ext cx="234373" cy="388357"/>
          </a:xfrm>
          <a:prstGeom prst="downArrow">
            <a:avLst/>
          </a:prstGeom>
          <a:solidFill>
            <a:srgbClr val="009391">
              <a:alpha val="42000"/>
            </a:srgbClr>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8" name="Down Arrow 43">
            <a:extLst>
              <a:ext uri="{FF2B5EF4-FFF2-40B4-BE49-F238E27FC236}">
                <a16:creationId xmlns:a16="http://schemas.microsoft.com/office/drawing/2014/main" id="{C0CF4925-3141-73C1-3806-B3284DAE15F4}"/>
              </a:ext>
            </a:extLst>
          </p:cNvPr>
          <p:cNvSpPr/>
          <p:nvPr/>
        </p:nvSpPr>
        <p:spPr>
          <a:xfrm rot="10800000">
            <a:off x="9349827" y="4286104"/>
            <a:ext cx="234373" cy="388357"/>
          </a:xfrm>
          <a:prstGeom prst="downArrow">
            <a:avLst/>
          </a:prstGeom>
          <a:solidFill>
            <a:srgbClr val="009391">
              <a:alpha val="42000"/>
            </a:srgbClr>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Down Arrow 43">
            <a:extLst>
              <a:ext uri="{FF2B5EF4-FFF2-40B4-BE49-F238E27FC236}">
                <a16:creationId xmlns:a16="http://schemas.microsoft.com/office/drawing/2014/main" id="{538025A5-4743-6BCB-D898-CCFFBD29C31B}"/>
              </a:ext>
            </a:extLst>
          </p:cNvPr>
          <p:cNvSpPr/>
          <p:nvPr/>
        </p:nvSpPr>
        <p:spPr>
          <a:xfrm>
            <a:off x="9120394" y="4236419"/>
            <a:ext cx="234373" cy="388357"/>
          </a:xfrm>
          <a:prstGeom prst="downArrow">
            <a:avLst/>
          </a:prstGeom>
          <a:solidFill>
            <a:srgbClr val="009391">
              <a:alpha val="42000"/>
            </a:srgbClr>
          </a:solidFill>
          <a:ln>
            <a:solidFill>
              <a:srgbClr val="99FF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6636659"/>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5E829-4A1A-315F-29A9-BB618FB33570}"/>
              </a:ext>
            </a:extLst>
          </p:cNvPr>
          <p:cNvSpPr>
            <a:spLocks noGrp="1"/>
          </p:cNvSpPr>
          <p:nvPr>
            <p:ph type="title"/>
          </p:nvPr>
        </p:nvSpPr>
        <p:spPr/>
        <p:txBody>
          <a:bodyPr/>
          <a:lstStyle/>
          <a:p>
            <a:r>
              <a:rPr lang="en-GB"/>
              <a:t>Innovation Fund Hydrogen Auction objectives</a:t>
            </a:r>
          </a:p>
        </p:txBody>
      </p:sp>
      <p:sp>
        <p:nvSpPr>
          <p:cNvPr id="16" name="TextBox 15">
            <a:extLst>
              <a:ext uri="{FF2B5EF4-FFF2-40B4-BE49-F238E27FC236}">
                <a16:creationId xmlns:a16="http://schemas.microsoft.com/office/drawing/2014/main" id="{52D2463A-A76C-2818-A01D-D52F1E710304}"/>
              </a:ext>
            </a:extLst>
          </p:cNvPr>
          <p:cNvSpPr txBox="1"/>
          <p:nvPr/>
        </p:nvSpPr>
        <p:spPr>
          <a:xfrm>
            <a:off x="770340" y="3646117"/>
            <a:ext cx="234910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EC Square Sans Pro" panose="020B0506040000020004" pitchFamily="34" charset="0"/>
                <a:ea typeface="+mn-ea"/>
                <a:cs typeface="+mn-cs"/>
              </a:rPr>
              <a:t>Reducing the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EC Square Sans Pro" panose="020B0506040000020004" pitchFamily="34" charset="0"/>
                <a:ea typeface="+mn-ea"/>
                <a:cs typeface="+mn-cs"/>
              </a:rPr>
              <a:t>cost gap </a:t>
            </a:r>
            <a:r>
              <a:rPr kumimoji="0" lang="en-US" sz="2000" b="0" i="0" u="none" strike="noStrike" kern="1200" cap="none" spc="0" normalizeH="0" baseline="0" noProof="0">
                <a:ln>
                  <a:noFill/>
                </a:ln>
                <a:effectLst/>
                <a:uLnTx/>
                <a:uFillTx/>
                <a:latin typeface="EC Square Sans Pro" panose="020B0506040000020004" pitchFamily="34" charset="0"/>
                <a:ea typeface="+mn-ea"/>
                <a:cs typeface="+mn-cs"/>
              </a:rPr>
              <a:t>between renewable and fossil hydrogen in the EU</a:t>
            </a:r>
            <a:endParaRPr kumimoji="0" lang="en-IE" sz="2000" b="0" i="0" u="none" strike="noStrike" kern="1200" cap="none" spc="0" normalizeH="0" baseline="0" noProof="0">
              <a:ln>
                <a:noFill/>
              </a:ln>
              <a:effectLst/>
              <a:uLnTx/>
              <a:uFillTx/>
              <a:latin typeface="EC Square Sans Pro" panose="020B0506040000020004" pitchFamily="34" charset="0"/>
              <a:ea typeface="+mn-ea"/>
              <a:cs typeface="+mn-cs"/>
            </a:endParaRPr>
          </a:p>
        </p:txBody>
      </p:sp>
      <p:sp>
        <p:nvSpPr>
          <p:cNvPr id="18" name="TextBox 17">
            <a:extLst>
              <a:ext uri="{FF2B5EF4-FFF2-40B4-BE49-F238E27FC236}">
                <a16:creationId xmlns:a16="http://schemas.microsoft.com/office/drawing/2014/main" id="{9886EF01-E342-FD72-687A-43A0EEF806CC}"/>
              </a:ext>
            </a:extLst>
          </p:cNvPr>
          <p:cNvSpPr txBox="1"/>
          <p:nvPr/>
        </p:nvSpPr>
        <p:spPr>
          <a:xfrm>
            <a:off x="3760845" y="3492228"/>
            <a:ext cx="2302842"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effectLst/>
                <a:uLnTx/>
                <a:uFillTx/>
                <a:latin typeface="EC Square Sans Pro" panose="020B0506040000020004" pitchFamily="34" charset="0"/>
                <a:ea typeface="+mn-ea"/>
                <a:cs typeface="+mn-cs"/>
              </a:rPr>
              <a:t>Allowing for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EC Square Sans Pro" panose="020B0506040000020004" pitchFamily="34" charset="0"/>
                <a:ea typeface="+mn-ea"/>
                <a:cs typeface="+mn-cs"/>
              </a:rPr>
              <a:t>price discovery </a:t>
            </a:r>
            <a:r>
              <a:rPr kumimoji="0" lang="en-US" sz="2000" b="0" i="0" u="none" strike="noStrike" kern="1200" cap="none" spc="0" normalizeH="0" baseline="0" noProof="0">
                <a:ln>
                  <a:noFill/>
                </a:ln>
                <a:effectLst/>
                <a:uLnTx/>
                <a:uFillTx/>
                <a:latin typeface="EC Square Sans Pro" panose="020B0506040000020004" pitchFamily="34" charset="0"/>
                <a:ea typeface="+mn-ea"/>
                <a:cs typeface="+mn-cs"/>
              </a:rPr>
              <a:t>and renewable hydrogen </a:t>
            </a:r>
            <a:r>
              <a:rPr kumimoji="0" lang="en-US" sz="2000" b="1" i="0" u="none" strike="noStrike" kern="1200" cap="none" spc="0" normalizeH="0" baseline="0" noProof="0">
                <a:ln>
                  <a:noFill/>
                </a:ln>
                <a:effectLst/>
                <a:uLnTx/>
                <a:uFillTx/>
                <a:latin typeface="EC Square Sans Pro" panose="020B0506040000020004" pitchFamily="34" charset="0"/>
                <a:ea typeface="+mn-ea"/>
                <a:cs typeface="+mn-cs"/>
              </a:rPr>
              <a:t>market formation</a:t>
            </a:r>
            <a:endParaRPr kumimoji="0" lang="en-IE" sz="2000" b="1" i="0" u="none" strike="noStrike" kern="1200" cap="none" spc="0" normalizeH="0" baseline="0" noProof="0">
              <a:ln>
                <a:noFill/>
              </a:ln>
              <a:effectLst/>
              <a:uLnTx/>
              <a:uFillTx/>
              <a:latin typeface="EC Square Sans Pro" panose="020B0506040000020004" pitchFamily="34" charset="0"/>
              <a:ea typeface="+mn-ea"/>
              <a:cs typeface="+mn-cs"/>
            </a:endParaRPr>
          </a:p>
        </p:txBody>
      </p:sp>
      <p:sp>
        <p:nvSpPr>
          <p:cNvPr id="20" name="TextBox 19">
            <a:extLst>
              <a:ext uri="{FF2B5EF4-FFF2-40B4-BE49-F238E27FC236}">
                <a16:creationId xmlns:a16="http://schemas.microsoft.com/office/drawing/2014/main" id="{F93D59E2-F061-3437-B125-1B406EFA5BAF}"/>
              </a:ext>
            </a:extLst>
          </p:cNvPr>
          <p:cNvSpPr txBox="1"/>
          <p:nvPr/>
        </p:nvSpPr>
        <p:spPr>
          <a:xfrm>
            <a:off x="6705085" y="3759374"/>
            <a:ext cx="2302842"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a:ln>
                  <a:noFill/>
                </a:ln>
                <a:effectLst/>
                <a:uLnTx/>
                <a:uFillTx/>
                <a:latin typeface="EC Square Sans Pro" panose="020B0506040000020004" pitchFamily="34" charset="0"/>
                <a:ea typeface="+mn-ea"/>
                <a:cs typeface="+mn-cs"/>
              </a:rPr>
              <a:t>De-risking</a:t>
            </a:r>
            <a:r>
              <a:rPr kumimoji="0" lang="en-IE" sz="2000" b="0" i="0" u="none" strike="noStrike" kern="1200" cap="none" spc="0" normalizeH="0" baseline="0" noProof="0">
                <a:ln>
                  <a:noFill/>
                </a:ln>
                <a:effectLst/>
                <a:uLnTx/>
                <a:uFillTx/>
                <a:latin typeface="EC Square Sans Pro" panose="020B0506040000020004" pitchFamily="34" charset="0"/>
                <a:ea typeface="+mn-ea"/>
                <a:cs typeface="+mn-cs"/>
              </a:rPr>
              <a:t> European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a:ln>
                  <a:noFill/>
                </a:ln>
                <a:effectLst/>
                <a:uLnTx/>
                <a:uFillTx/>
                <a:latin typeface="EC Square Sans Pro" panose="020B0506040000020004" pitchFamily="34" charset="0"/>
                <a:ea typeface="+mn-ea"/>
                <a:cs typeface="+mn-cs"/>
              </a:rPr>
              <a:t>hydrogen projects</a:t>
            </a:r>
          </a:p>
        </p:txBody>
      </p:sp>
      <p:sp>
        <p:nvSpPr>
          <p:cNvPr id="22" name="TextBox 21">
            <a:extLst>
              <a:ext uri="{FF2B5EF4-FFF2-40B4-BE49-F238E27FC236}">
                <a16:creationId xmlns:a16="http://schemas.microsoft.com/office/drawing/2014/main" id="{D3146780-594E-B288-CCD3-4ECDB8AA2EB7}"/>
              </a:ext>
            </a:extLst>
          </p:cNvPr>
          <p:cNvSpPr txBox="1"/>
          <p:nvPr/>
        </p:nvSpPr>
        <p:spPr>
          <a:xfrm>
            <a:off x="9649327" y="3800005"/>
            <a:ext cx="2094572" cy="1015663"/>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a:ln>
                  <a:noFill/>
                </a:ln>
                <a:effectLst/>
                <a:uLnTx/>
                <a:uFillTx/>
                <a:latin typeface="EC Square Sans Pro"/>
                <a:ea typeface="+mn-ea"/>
                <a:cs typeface="+mn-cs"/>
              </a:rPr>
              <a:t>Reducing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1" i="0" u="none" strike="noStrike" kern="1200" cap="none" spc="0" normalizeH="0" baseline="0" noProof="0">
                <a:ln>
                  <a:noFill/>
                </a:ln>
                <a:effectLst/>
                <a:uLnTx/>
                <a:uFillTx/>
                <a:latin typeface="EC Square Sans Pro"/>
                <a:ea typeface="+mn-ea"/>
                <a:cs typeface="+mn-cs"/>
              </a:rPr>
              <a:t>administrative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E" sz="2000" b="0" i="0" u="none" strike="noStrike" kern="1200" cap="none" spc="0" normalizeH="0" baseline="0" noProof="0">
                <a:ln>
                  <a:noFill/>
                </a:ln>
                <a:effectLst/>
                <a:uLnTx/>
                <a:uFillTx/>
                <a:latin typeface="EC Square Sans Pro"/>
                <a:ea typeface="+mn-ea"/>
                <a:cs typeface="+mn-cs"/>
              </a:rPr>
              <a:t>burden</a:t>
            </a:r>
            <a:endParaRPr kumimoji="0" lang="en-IE" sz="2000" b="0" i="0" u="none" strike="noStrike" kern="1200" cap="none" spc="0" normalizeH="0" baseline="0" noProof="0">
              <a:ln>
                <a:noFill/>
              </a:ln>
              <a:effectLst/>
              <a:uLnTx/>
              <a:uFillTx/>
              <a:latin typeface="EC Square Sans Pro" panose="020B0506040000020004" pitchFamily="34" charset="0"/>
              <a:ea typeface="+mn-ea"/>
              <a:cs typeface="+mn-cs"/>
            </a:endParaRPr>
          </a:p>
        </p:txBody>
      </p:sp>
      <p:sp>
        <p:nvSpPr>
          <p:cNvPr id="25" name="Rectangle 24">
            <a:extLst>
              <a:ext uri="{FF2B5EF4-FFF2-40B4-BE49-F238E27FC236}">
                <a16:creationId xmlns:a16="http://schemas.microsoft.com/office/drawing/2014/main" id="{B65D2865-529C-C4E5-9996-CDE1377ED0F3}"/>
              </a:ext>
            </a:extLst>
          </p:cNvPr>
          <p:cNvSpPr>
            <a:spLocks noGrp="1" noRot="1" noMove="1" noResize="1" noEditPoints="1" noAdjustHandles="1" noChangeArrowheads="1" noChangeShapeType="1"/>
          </p:cNvSpPr>
          <p:nvPr/>
        </p:nvSpPr>
        <p:spPr>
          <a:xfrm>
            <a:off x="26579" y="2378654"/>
            <a:ext cx="12192000" cy="92333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8" name="Picture 7" descr="A logo with a leaf and lightning bolt&#10;&#10;Description automatically generated">
            <a:extLst>
              <a:ext uri="{FF2B5EF4-FFF2-40B4-BE49-F238E27FC236}">
                <a16:creationId xmlns:a16="http://schemas.microsoft.com/office/drawing/2014/main" id="{9EB82EF2-71A4-4FF3-AE0D-293F7892F272}"/>
              </a:ext>
            </a:extLst>
          </p:cNvPr>
          <p:cNvPicPr>
            <a:picLocks noChangeAspect="1"/>
          </p:cNvPicPr>
          <p:nvPr/>
        </p:nvPicPr>
        <p:blipFill>
          <a:blip r:embed="rId3"/>
          <a:stretch>
            <a:fillRect/>
          </a:stretch>
        </p:blipFill>
        <p:spPr>
          <a:xfrm>
            <a:off x="4421860" y="2507495"/>
            <a:ext cx="651275" cy="713458"/>
          </a:xfrm>
          <a:prstGeom prst="rect">
            <a:avLst/>
          </a:prstGeom>
        </p:spPr>
      </p:pic>
      <p:pic>
        <p:nvPicPr>
          <p:cNvPr id="6" name="Picture 5">
            <a:extLst>
              <a:ext uri="{FF2B5EF4-FFF2-40B4-BE49-F238E27FC236}">
                <a16:creationId xmlns:a16="http://schemas.microsoft.com/office/drawing/2014/main" id="{A82450D7-FA37-4D38-F267-42089C825C7C}"/>
              </a:ext>
            </a:extLst>
          </p:cNvPr>
          <p:cNvPicPr>
            <a:picLocks noChangeAspect="1"/>
          </p:cNvPicPr>
          <p:nvPr/>
        </p:nvPicPr>
        <p:blipFill>
          <a:blip r:embed="rId4"/>
          <a:stretch>
            <a:fillRect/>
          </a:stretch>
        </p:blipFill>
        <p:spPr>
          <a:xfrm>
            <a:off x="7465823" y="2608260"/>
            <a:ext cx="586479" cy="642475"/>
          </a:xfrm>
          <a:prstGeom prst="rect">
            <a:avLst/>
          </a:prstGeom>
        </p:spPr>
      </p:pic>
      <p:pic>
        <p:nvPicPr>
          <p:cNvPr id="7" name="Picture 6" descr="A stack of coins with a euro sign&#10;&#10;Description automatically generated">
            <a:extLst>
              <a:ext uri="{FF2B5EF4-FFF2-40B4-BE49-F238E27FC236}">
                <a16:creationId xmlns:a16="http://schemas.microsoft.com/office/drawing/2014/main" id="{601BA703-B33B-260E-AC9E-88C8E8410C6C}"/>
              </a:ext>
            </a:extLst>
          </p:cNvPr>
          <p:cNvPicPr>
            <a:picLocks noChangeAspect="1"/>
          </p:cNvPicPr>
          <p:nvPr/>
        </p:nvPicPr>
        <p:blipFill>
          <a:blip r:embed="rId5"/>
          <a:stretch>
            <a:fillRect/>
          </a:stretch>
        </p:blipFill>
        <p:spPr>
          <a:xfrm>
            <a:off x="822917" y="2483591"/>
            <a:ext cx="651275" cy="713457"/>
          </a:xfrm>
          <a:prstGeom prst="rect">
            <a:avLst/>
          </a:prstGeom>
        </p:spPr>
      </p:pic>
      <p:pic>
        <p:nvPicPr>
          <p:cNvPr id="9" name="Picture 8" descr="A blue and green gears&#10;&#10;Description automatically generated">
            <a:extLst>
              <a:ext uri="{FF2B5EF4-FFF2-40B4-BE49-F238E27FC236}">
                <a16:creationId xmlns:a16="http://schemas.microsoft.com/office/drawing/2014/main" id="{F10E4ED3-7181-38FC-9820-62E3BF3B59CD}"/>
              </a:ext>
            </a:extLst>
          </p:cNvPr>
          <p:cNvPicPr>
            <a:picLocks noChangeAspect="1"/>
          </p:cNvPicPr>
          <p:nvPr/>
        </p:nvPicPr>
        <p:blipFill>
          <a:blip r:embed="rId6"/>
          <a:stretch>
            <a:fillRect/>
          </a:stretch>
        </p:blipFill>
        <p:spPr>
          <a:xfrm>
            <a:off x="10770966" y="2483590"/>
            <a:ext cx="651275" cy="713458"/>
          </a:xfrm>
          <a:prstGeom prst="rect">
            <a:avLst/>
          </a:prstGeom>
        </p:spPr>
      </p:pic>
      <p:sp>
        <p:nvSpPr>
          <p:cNvPr id="3" name="TextBox 2">
            <a:extLst>
              <a:ext uri="{FF2B5EF4-FFF2-40B4-BE49-F238E27FC236}">
                <a16:creationId xmlns:a16="http://schemas.microsoft.com/office/drawing/2014/main" id="{A2168DED-732F-5E95-9BFD-FB12153DED44}"/>
              </a:ext>
            </a:extLst>
          </p:cNvPr>
          <p:cNvSpPr txBox="1"/>
          <p:nvPr/>
        </p:nvSpPr>
        <p:spPr>
          <a:xfrm>
            <a:off x="3413236" y="1521154"/>
            <a:ext cx="6583699" cy="400110"/>
          </a:xfrm>
          <a:prstGeom prst="rect">
            <a:avLst/>
          </a:prstGeom>
          <a:noFill/>
        </p:spPr>
        <p:txBody>
          <a:bodyPr wrap="square" rtlCol="0">
            <a:spAutoFit/>
          </a:bodyPr>
          <a:lstStyle/>
          <a:p>
            <a:r>
              <a:rPr lang="en-GB" sz="2000"/>
              <a:t>Putting Europe’s net-zero industry in the lead:</a:t>
            </a:r>
          </a:p>
        </p:txBody>
      </p:sp>
    </p:spTree>
    <p:extLst>
      <p:ext uri="{BB962C8B-B14F-4D97-AF65-F5344CB8AC3E}">
        <p14:creationId xmlns:p14="http://schemas.microsoft.com/office/powerpoint/2010/main" val="31660615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MPOWERCHARTSPROPERTIES_A_0" val="AAAAAAH//////////wEAAAAAAAAAAAAAACoqIFRoaXMgaXMgYSBMaXRlREIgZmlsZSAqKgcEAP////8FAAAAAQAAAAAAAAAAAAAAAAAAAAAAAAAAAAAAAAAAAAAAAAAAAAAAAAABEQAAAFByb3BlcnR5RG9jdW1lbnRzAg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CAAAAAv//////////AQAAAAAAAAAAAAAAEQAAAFByb3BlcnR5RG9jdW1lbnRzAgAAAAAAAAAEAAAACQAAAF9pZD0kLl9pZAEDAAAAAAADAAAAAQADAAAAIwAAAENvbWJpSW5kZXg9JC5OYW1lICsgJ18nICsgJC5WZXJzaW9uAQUAAAAAAAUAAAABAAUAAAAAAAAAAP///////wAAAAAAAP////8AAAAAAP///////wAAAAAAAP////8AAAAAAP///////wAAAAAAAP////8AAAAAAP///////wAAAAAAAP////8AAAAAAP///////wAAAAAAAP////8AAAAAAP///////wAAAAAAAP////8AAAAAAP///////wAAAAAAAP////8AAAAAAP///////wAAAAAAAP////8AAAAAAP///////wAAAAAAAP////8AAAAAAP///////wAAAAAAAP////8AAAAAAP///////wAAAAAAAP////8AAAAAAP///////wAAAAAAAP////8AAAAAAP///////wAAAAAAAP////8AAAAAAP///////wAAAAAAAP////8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wMBAQEBAQEBAQEBAQEBAQMAAAAAAAAAAwAAAAMAAAAA/////wQAMwwAAAAAAAAAAAAAIAD///////////////8AAAD///////////////8DAAAAAgD///////8DAAAAAgD///////8DAAAAAgD///////////////////////////////////////////////////////////////////////////////////////////////////////////////////////////////////////////////////////////////////////////////////////////////////////////////////////////////////////////////////////////////////////////////////////////////////////////////////////////////////////////////////////////////////////////////////////////////////////////////////////////////////////////////////////////////////////////////8BACAA////////////////AAAO////////AwAAAAMA////////////////////////////////////////////////////////////////////////////////////////////////////////////////////////////////////////////////////////////////////////////////////////////////////////////////////////////////////////////////////////////////////////////////////////////////////////////////////////////////////////////////////////////////////////////////////////////////////////////////////////////////////////////////////////////////////////////////////////////////////////////////////////AgADAP///////wUAAAACABAACwKTYObuGJhDtxEAqJKqOgkEAAAAAAADAAAAAAADAAAAAwADAAAAAAD///////8DAAAAAAD///////8DAAEA////////BQAAAAMAEAALNUeU5pn5T0y2+wprr716GgQAAAABAAMAAAACAAMAAAAB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QAAAAEAAAAAP////8CAI4OAAAAAAAAAAAAAP////+DAIMAAAAFX2lkABAAAAAEApNg5u4YmEO3EQCokqo6CQNEYXRhABsAAAAETGlua2VkU2hhcGVEYXRhAAUAAAAAAAJOYW1lABkAAABMaW5rZWRTaGFwZXNEYXRhUHJvcGVydHkAEFZlcnNpb24AAQAAAAlMYXN0V3JpdGUAgmwOnZgBAAAAAQD/////xgDGAAAABV9pZAAQAAAABDVHlOaZ+U9MtvsKa6+9ehoDRGF0YQBTAAAACFByZXNlbnRhdGlvblNjYW5uZWRGb3JMaW5rZWRTaGFwZXMAAAJOdW1iZXJGb3JtYXRTZXBhcmF0b3JNb2RlAAoAAABBdXRvbWF0aWMAAAJOYW1lACQAAABMaW5rZWRTaGFwZVByZXNlbnRhdGlvblNldHRpbmdzRGF0YQAQVmVyc2lvbgAAAAAACUxhc3RXcml0ZQCJbA6dmAE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FAAAAAwAAAAD/////BAAUDAAAAAAAAAAAAAAgAf///////////////wAAAP///////////////wUAAAADAP///////wUAAAACAP///////wUAAAACAP///////////////////////////////////////////////////////////////////////////////////////////////////////////////////////////////////////////////////////////////////////////////////////////////////////////////////////////////////////////////////////////////////////////////////////////////////////////////////////////////////////////////////////////////////////////////////////////////////////////////////////////////////////////////////////////////////////////////wEAIAH///////////////8AAA7///////8FAAAAAgD///////////////////////////////////////////////////////////////////////////////////////////////////////////////////////////////////////////////////////////////////////////////////////////////////////////////////////////////////////////////////////////////////////////////////////////////////////////////////////////////////////////////////////////////////////////////////////////////////////////////////////////////////////////////////////////////////////////////////////////////////////////////////////8CAAMBAwAAAAIA////////GgAGTGlua2VkU2hhcGVzRGF0YVByb3BlcnR5XzEEAAAAAAAFAAAAAwAFAAAAAQAFAAAAAAD///////8FAAAAAAD///////8DAAEBAwAAAAMA////////JQAGTGlua2VkU2hhcGVQcmVzZW50YXRpb25TZXR0aW5nc0RhdGFfMAQAAAABAAUAAAAAAAUAAAAC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A"/>
  <p:tag name="EMPOWERCHARTSPROPERTIES_SLOT" val="A"/>
  <p:tag name="EMPOWERCHARTSPROPERTIES_LASTWRITEDATE" val="638905784253797383"/>
  <p:tag name="EMPOWERCHARTSPROPERTIES_A_LENGTH" val="24576"/>
  <p:tag name="THINKCELLPRESENTATIONDONOTDELETE" val="&lt;?xml version=&quot;1.0&quot; encoding=&quot;UTF-16&quot; standalone=&quot;yes&quot;?&gt;&lt;root reqver=&quot;28224&quot;&gt;&lt;version val=&quot;35750&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Day&gt;&lt;m_yearfmt&gt;&lt;begin val=&quot;0&quot;/&gt;&lt;end val=&quot;4&quot;/&gt;&lt;/m_yearfmt&gt;&lt;/m_precDefaultDay&gt;&lt;m_precDefaultWeek&gt;&lt;m_yearfmt&gt;&lt;begin val=&quot;0&quot;/&gt;&lt;end val=&quot;4&quot;/&gt;&lt;/m_yearfmt&gt;&lt;/m_precDefaultWeek&gt;&lt;m_precDefaultMonth&gt;&lt;m_yearfmt&gt;&lt;begin val=&quot;0&quot;/&gt;&lt;end val=&quot;4&quot;/&gt;&lt;/m_yearfmt&gt;&lt;/m_precDefaultMonth&gt;&lt;m_precDefaultQuarter&gt;&lt;m_yearfmt&gt;&lt;begin val=&quot;0&quot;/&gt;&lt;end val=&quot;4&quot;/&gt;&lt;/m_yearfmt&gt;&lt;/m_precDefaultQuarter&gt;&lt;m_precDefaultYear&gt;&lt;m_yearfmt&gt;&lt;begin val=&quot;0&quot;/&gt;&lt;end val=&quot;4&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m_eweekdayFirstOfWeek val=&quot;1&quot;/&gt;&lt;m_eweekdayFirstOfWorkweek val=&quot;2&quot;/&gt;&lt;m_eweekdayFirstOfWeekend val=&quot;7&quot;/&gt;&lt;/CPresentation&gt;&lt;/root&gt;"/>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MIO_CONTENTTAG" val="tU9ajTFI5UShvtWE67qQKA=="/>
  <p:tag name="MIO_DBID" val="B8FCB12D-AF03-49EB-9F79-BB019BE99E1E"/>
  <p:tag name="MIO_EKGUID" val="dea81b2c-b260-442e-9142-bf029453249b"/>
  <p:tag name="MIO_GUID" val="c523f9ae-4fd4-4270-b614-b04c488b5a62"/>
  <p:tag name="MIO_LASTDOWNLOADED" val="13.08.2025 12:11:37.387"/>
  <p:tag name="MIO_LASTEDITORNAME" val="Jean CONFIG"/>
  <p:tag name="MIO_OBJECTNAME" val="Folder"/>
  <p:tag name="MIO_UPDATE" val="True"/>
  <p:tag name="MIO_VERSION" val="15.10.2024 08:15:37"/>
</p:tagLst>
</file>

<file path=ppt/tags/tag23.xml><?xml version="1.0" encoding="utf-8"?>
<p:tagLst xmlns:a="http://schemas.openxmlformats.org/drawingml/2006/main" xmlns:r="http://schemas.openxmlformats.org/officeDocument/2006/relationships" xmlns:p="http://schemas.openxmlformats.org/presentationml/2006/main">
  <p:tag name="MIO_DBID" val="B8FCB12D-AF03-49EB-9F79-BB019BE99E1E"/>
  <p:tag name="MIO_EKGUID" val="f8c7b6cf-2cb8-4086-bfcd-8353a6f2221d"/>
  <p:tag name="MIO_GUID" val="a35b72d7-5f4e-4b92-b7a5-474abe64cdc5"/>
  <p:tag name="MIO_LASTDOWNLOADED" val="13.08.2025 12:05:18.200"/>
  <p:tag name="MIO_LASTEDITORNAME" val="Ioannis Metaxas"/>
  <p:tag name="MIO_OBJECTNAME" val="Box"/>
  <p:tag name="MIO_UPDATE" val="True"/>
  <p:tag name="MIO_VERSION" val="15.01.2022 21:37:32"/>
  <p:tag name="RUNTIME_ID" val="60cd37ff-9008-4aa3-add4-18718c37c795"/>
</p:tagLst>
</file>

<file path=ppt/tags/tag24.xml><?xml version="1.0" encoding="utf-8"?>
<p:tagLst xmlns:a="http://schemas.openxmlformats.org/drawingml/2006/main" xmlns:r="http://schemas.openxmlformats.org/officeDocument/2006/relationships" xmlns:p="http://schemas.openxmlformats.org/presentationml/2006/main">
  <p:tag name="MIO_CONTENTTAG" val="qZ7ZZjGpQUitRD41ajGaOA=="/>
  <p:tag name="MIO_DBID" val="B8FCB12D-AF03-49EB-9F79-BB019BE99E1E"/>
  <p:tag name="MIO_EKGUID" val="4a641f69-7ba3-4da1-8b9e-1f29845a463f"/>
  <p:tag name="MIO_GUID" val="9ab70b3d-e5c0-4efd-bbbc-de00c5ae2ff7"/>
  <p:tag name="MIO_LASTDOWNLOADED" val="13.08.2025 12:11:03.327"/>
  <p:tag name="MIO_LASTEDITORNAME" val="Jean CONFIG"/>
  <p:tag name="MIO_OBJECTNAME" val="Coins Pile Money"/>
  <p:tag name="MIO_UPDATE" val="True"/>
  <p:tag name="MIO_VERSION" val="03.10.2024 06:50:14"/>
</p:tagLst>
</file>

<file path=ppt/tags/tag25.xml><?xml version="1.0" encoding="utf-8"?>
<p:tagLst xmlns:a="http://schemas.openxmlformats.org/drawingml/2006/main" xmlns:r="http://schemas.openxmlformats.org/officeDocument/2006/relationships" xmlns:p="http://schemas.openxmlformats.org/presentationml/2006/main">
  <p:tag name="MIO_CONTENTTAG" val="tU9ajTFI5UShvtWE67qQKA=="/>
  <p:tag name="MIO_DBID" val="B8FCB12D-AF03-49EB-9F79-BB019BE99E1E"/>
  <p:tag name="MIO_EKGUID" val="dea81b2c-b260-442e-9142-bf029453249b"/>
  <p:tag name="MIO_GUID" val="c523f9ae-4fd4-4270-b614-b04c488b5a62"/>
  <p:tag name="MIO_LASTDOWNLOADED" val="13.08.2025 12:11:37.387"/>
  <p:tag name="MIO_LASTEDITORNAME" val="Jean CONFIG"/>
  <p:tag name="MIO_OBJECTNAME" val="Folder"/>
  <p:tag name="MIO_UPDATE" val="True"/>
  <p:tag name="MIO_VERSION" val="15.10.2024 08:15:37"/>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1_Innovation Fund theme">
  <a:themeElements>
    <a:clrScheme name="Innovation Fund 2025">
      <a:dk1>
        <a:srgbClr val="000000"/>
      </a:dk1>
      <a:lt1>
        <a:srgbClr val="FFFFFF"/>
      </a:lt1>
      <a:dk2>
        <a:srgbClr val="007573"/>
      </a:dk2>
      <a:lt2>
        <a:srgbClr val="66FFFC"/>
      </a:lt2>
      <a:accent1>
        <a:srgbClr val="234256"/>
      </a:accent1>
      <a:accent2>
        <a:srgbClr val="007573"/>
      </a:accent2>
      <a:accent3>
        <a:srgbClr val="66FFFC"/>
      </a:accent3>
      <a:accent4>
        <a:srgbClr val="BDFFD7"/>
      </a:accent4>
      <a:accent5>
        <a:srgbClr val="521480"/>
      </a:accent5>
      <a:accent6>
        <a:srgbClr val="FFFFFF"/>
      </a:accent6>
      <a:hlink>
        <a:srgbClr val="66FFFC"/>
      </a:hlink>
      <a:folHlink>
        <a:srgbClr val="BDFFD7"/>
      </a:folHlink>
    </a:clrScheme>
    <a:fontScheme name="EHDS">
      <a:majorFont>
        <a:latin typeface="EC Square Sans Cond Pro Medium"/>
        <a:ea typeface=""/>
        <a:cs typeface=""/>
      </a:majorFont>
      <a:minorFont>
        <a:latin typeface="EC Squar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novation Fund PPT template_v1.potx" id="{23BFE886-F53A-4C07-A677-E2E0648ED456}" vid="{B686FC93-EFC8-4CAF-90C1-20DF4E68767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Flow_SignoffStatus xmlns="b2332242-72eb-4c56-ab66-572cc47fcb14" xsi:nil="true"/>
    <TaxCatchAll xmlns="97c12176-f42e-47a4-9c39-4993e896fb64" xsi:nil="true"/>
    <lcf76f155ced4ddcb4097134ff3c332f xmlns="b2332242-72eb-4c56-ab66-572cc47fcb14">
      <Terms xmlns="http://schemas.microsoft.com/office/infopath/2007/PartnerControls"/>
    </lcf76f155ced4ddcb4097134ff3c332f>
    <Note xmlns="b2332242-72eb-4c56-ab66-572cc47fcb1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F1B87D5ABF651429579392F313233BD" ma:contentTypeVersion="21" ma:contentTypeDescription="Create a new document." ma:contentTypeScope="" ma:versionID="61cf01b43294d517ab903e8f587b5b58">
  <xsd:schema xmlns:xsd="http://www.w3.org/2001/XMLSchema" xmlns:xs="http://www.w3.org/2001/XMLSchema" xmlns:p="http://schemas.microsoft.com/office/2006/metadata/properties" xmlns:ns2="b2332242-72eb-4c56-ab66-572cc47fcb14" xmlns:ns3="97c12176-f42e-47a4-9c39-4993e896fb64" targetNamespace="http://schemas.microsoft.com/office/2006/metadata/properties" ma:root="true" ma:fieldsID="9d232dea2640d269e2f979950ed55b1c" ns2:_="" ns3:_="">
    <xsd:import namespace="b2332242-72eb-4c56-ab66-572cc47fcb14"/>
    <xsd:import namespace="97c12176-f42e-47a4-9c39-4993e896fb64"/>
    <xsd:element name="properties">
      <xsd:complexType>
        <xsd:sequence>
          <xsd:element name="documentManagement">
            <xsd:complexType>
              <xsd:all>
                <xsd:element ref="ns2:_Flow_SignoffStatus" minOccurs="0"/>
                <xsd:element ref="ns2:Note" minOccurs="0"/>
                <xsd:element ref="ns2:MediaServiceMetadata" minOccurs="0"/>
                <xsd:element ref="ns2:MediaServiceFastMetadata" minOccurs="0"/>
                <xsd:element ref="ns2:MediaServiceAutoKeyPoints" minOccurs="0"/>
                <xsd:element ref="ns2:MediaServiceKeyPoint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LengthInSecond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332242-72eb-4c56-ab66-572cc47fcb14" elementFormDefault="qualified">
    <xsd:import namespace="http://schemas.microsoft.com/office/2006/documentManagement/types"/>
    <xsd:import namespace="http://schemas.microsoft.com/office/infopath/2007/PartnerControls"/>
    <xsd:element name="_Flow_SignoffStatus" ma:index="3" nillable="true" ma:displayName="Sign-off status" ma:internalName="Sign_x002d_off_x0020_status" ma:readOnly="false">
      <xsd:simpleType>
        <xsd:restriction base="dms:Text"/>
      </xsd:simpleType>
    </xsd:element>
    <xsd:element name="Note" ma:index="4" nillable="true" ma:displayName="Note" ma:format="Dropdown" ma:internalName="Note" ma:readOnly="false">
      <xsd:simpleType>
        <xsd:restriction base="dms:Text">
          <xsd:maxLength value="255"/>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hidden="true" ma:internalName="MediaServiceKeyPoints"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hidden="true" ma:indexed="true" ma:internalName="MediaServiceLocation" ma:readOnly="true">
      <xsd:simpleType>
        <xsd:restriction base="dms:Text"/>
      </xsd:simpleType>
    </xsd:element>
    <xsd:element name="MediaServiceOCR" ma:index="19" nillable="true" ma:displayName="Extracted Text" ma:hidden="true" ma:internalName="MediaServiceOCR"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7c12176-f42e-47a4-9c39-4993e896fb6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3e8bd90-4574-45f3-b4f2-6769390f9bb4}" ma:internalName="TaxCatchAll" ma:readOnly="false" ma:showField="CatchAllData" ma:web="97c12176-f42e-47a4-9c39-4993e896fb6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hidden="true" ma:internalName="SharedWithDetail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AD4624-9289-4A02-BD46-85DC4D7836A2}">
  <ds:schemaRefs>
    <ds:schemaRef ds:uri="http://purl.org/dc/elements/1.1/"/>
    <ds:schemaRef ds:uri="http://www.w3.org/XML/1998/namespace"/>
    <ds:schemaRef ds:uri="http://schemas.microsoft.com/office/infopath/2007/PartnerControls"/>
    <ds:schemaRef ds:uri="http://schemas.microsoft.com/office/2006/metadata/properties"/>
    <ds:schemaRef ds:uri="http://schemas.openxmlformats.org/package/2006/metadata/core-properties"/>
    <ds:schemaRef ds:uri="http://schemas.microsoft.com/office/2006/documentManagement/types"/>
    <ds:schemaRef ds:uri="http://purl.org/dc/dcmitype/"/>
    <ds:schemaRef ds:uri="http://purl.org/dc/terms/"/>
    <ds:schemaRef ds:uri="97c12176-f42e-47a4-9c39-4993e896fb64"/>
    <ds:schemaRef ds:uri="b2332242-72eb-4c56-ab66-572cc47fcb14"/>
  </ds:schemaRefs>
</ds:datastoreItem>
</file>

<file path=customXml/itemProps2.xml><?xml version="1.0" encoding="utf-8"?>
<ds:datastoreItem xmlns:ds="http://schemas.openxmlformats.org/officeDocument/2006/customXml" ds:itemID="{65BA4D52-4896-4860-94D1-94488BDA82D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332242-72eb-4c56-ab66-572cc47fcb14"/>
    <ds:schemaRef ds:uri="97c12176-f42e-47a4-9c39-4993e896fb6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F9666CD-C496-431B-9FFF-3702872D46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181</TotalTime>
  <Words>13881</Words>
  <Application>Microsoft Office PowerPoint</Application>
  <PresentationFormat>Widescreen</PresentationFormat>
  <Paragraphs>1467</Paragraphs>
  <Slides>114</Slides>
  <Notes>63</Notes>
  <HiddenSlides>1</HiddenSlides>
  <MMClips>0</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114</vt:i4>
      </vt:variant>
    </vt:vector>
  </HeadingPairs>
  <TitlesOfParts>
    <vt:vector size="130" baseType="lpstr">
      <vt:lpstr>Aptos</vt:lpstr>
      <vt:lpstr>Arial</vt:lpstr>
      <vt:lpstr>Calibri</vt:lpstr>
      <vt:lpstr>Courier New</vt:lpstr>
      <vt:lpstr>EC Square Sans  Pro</vt:lpstr>
      <vt:lpstr>EC Square Sans Cond Pro</vt:lpstr>
      <vt:lpstr>EC Square Sans Cond Pro Medium</vt:lpstr>
      <vt:lpstr>EC Square Sans Pro</vt:lpstr>
      <vt:lpstr>Frutiger LT Com 45 Light</vt:lpstr>
      <vt:lpstr>Open Sans</vt:lpstr>
      <vt:lpstr>Symbol</vt:lpstr>
      <vt:lpstr>Times New Roman</vt:lpstr>
      <vt:lpstr>Verdana</vt:lpstr>
      <vt:lpstr>Wingdings</vt:lpstr>
      <vt:lpstr>1_Innovation Fund theme</vt:lpstr>
      <vt:lpstr>think-cell Slide</vt:lpstr>
      <vt:lpstr>National Info day- General presentation</vt:lpstr>
      <vt:lpstr>Disclaimer</vt:lpstr>
      <vt:lpstr>Agenda </vt:lpstr>
      <vt:lpstr>Evolution of the Innovation Fund</vt:lpstr>
      <vt:lpstr>Innovation Fund portfolio Ongoing projects + Projects from IF24 calls*</vt:lpstr>
      <vt:lpstr>Geographical distribution of the portfolio*</vt:lpstr>
      <vt:lpstr>Innovation Fund Portfolio by sector</vt:lpstr>
      <vt:lpstr>Innovation Fund – Overview of ongoing projects + projects selected from IF24 calls Italy</vt:lpstr>
      <vt:lpstr>Italy Performance through Innovation Fund calls</vt:lpstr>
      <vt:lpstr>Which call should you apply for?</vt:lpstr>
      <vt:lpstr>IF25- CALLS – additional information</vt:lpstr>
      <vt:lpstr>IF25 Net Zero Technology Call</vt:lpstr>
      <vt:lpstr>IF25 NZT call in a nutshell</vt:lpstr>
      <vt:lpstr>IF25 NZT call – Topics</vt:lpstr>
      <vt:lpstr>IF25 NZT call award criteria</vt:lpstr>
      <vt:lpstr>Limited changes compared to IF24 NZT call</vt:lpstr>
      <vt:lpstr>General Decarbonisation Topic(s)</vt:lpstr>
      <vt:lpstr>Cleantech Manufacturing Topic</vt:lpstr>
      <vt:lpstr>Pilot Projects Topic</vt:lpstr>
      <vt:lpstr>Innovation Fund Self-check Questionnaire</vt:lpstr>
      <vt:lpstr>General provisions</vt:lpstr>
      <vt:lpstr>Call text and mandatory documentation</vt:lpstr>
      <vt:lpstr>How to apply?</vt:lpstr>
      <vt:lpstr>Geographical location for maritime projects</vt:lpstr>
      <vt:lpstr>Evaluation timeline </vt:lpstr>
      <vt:lpstr>Innovation Fund 2025  Net-Zero Technologies Call</vt:lpstr>
      <vt:lpstr>Degree of Innovation </vt:lpstr>
      <vt:lpstr>Degree of Innovation</vt:lpstr>
      <vt:lpstr>Degree of Innovation</vt:lpstr>
      <vt:lpstr>Degree of Innovation: types of innovative actions</vt:lpstr>
      <vt:lpstr>References to Innovation Fund projects</vt:lpstr>
      <vt:lpstr>Degree of Innovation for topic General - SSP </vt:lpstr>
      <vt:lpstr>Lessons learned: Degree of Innovation</vt:lpstr>
      <vt:lpstr>GHG emission avoidance </vt:lpstr>
      <vt:lpstr>GHG emission avoidance potential</vt:lpstr>
      <vt:lpstr>GHG emission avoidance potential Emission Avoidance</vt:lpstr>
      <vt:lpstr>GHG emission avoidance potential Quality and Credibility</vt:lpstr>
      <vt:lpstr>GHG emission avoidance potential Minimum Requirements</vt:lpstr>
      <vt:lpstr>Lessons learned: GHG Emission avoidance potential</vt:lpstr>
      <vt:lpstr>Bonus point 1</vt:lpstr>
      <vt:lpstr>Bonus Point 1: net carbon removal</vt:lpstr>
      <vt:lpstr>Project Maturity Technical maturity Financial maturity Operational maturity</vt:lpstr>
      <vt:lpstr>Technical Maturity</vt:lpstr>
      <vt:lpstr>Technical Maturity</vt:lpstr>
      <vt:lpstr>Technical Maturity: technical feasibility</vt:lpstr>
      <vt:lpstr>Feasibility study </vt:lpstr>
      <vt:lpstr>Risk analysis and management</vt:lpstr>
      <vt:lpstr>Lessons learned: Technical Maturity</vt:lpstr>
      <vt:lpstr>Financial Maturity </vt:lpstr>
      <vt:lpstr>Financial Maturity award criterion 1/2</vt:lpstr>
      <vt:lpstr>PowerPoint Presentation</vt:lpstr>
      <vt:lpstr>Financial Maturity - key documents (1/2)</vt:lpstr>
      <vt:lpstr>Financial Maturity - key documents (2/2)</vt:lpstr>
      <vt:lpstr>Lessons Learned IF24 Call</vt:lpstr>
      <vt:lpstr>Lessons Learned IF24 Call</vt:lpstr>
      <vt:lpstr>6 Golden Rules of Financial Maturity </vt:lpstr>
      <vt:lpstr>Relevant Costs (RCs) calculation/ Cost Efficiency </vt:lpstr>
      <vt:lpstr>Relevant Costs: Definitions</vt:lpstr>
      <vt:lpstr>Relevant Costs - what has changed?</vt:lpstr>
      <vt:lpstr>Cost Efficiency award criterion</vt:lpstr>
      <vt:lpstr>Cost Efficiency ratio</vt:lpstr>
      <vt:lpstr>If and how is ‘other public support’ included in RC/CE? </vt:lpstr>
      <vt:lpstr>Operational Maturity</vt:lpstr>
      <vt:lpstr>Project Maturity: Operational Maturity</vt:lpstr>
      <vt:lpstr>Operational Maturity</vt:lpstr>
      <vt:lpstr>Operational Maturity</vt:lpstr>
      <vt:lpstr>Operational Maturity</vt:lpstr>
      <vt:lpstr>Operational Maturity</vt:lpstr>
      <vt:lpstr> Operational Maturity</vt:lpstr>
      <vt:lpstr>Lessons Learned: Operational Maturity</vt:lpstr>
      <vt:lpstr>Replicability</vt:lpstr>
      <vt:lpstr>Replicability</vt:lpstr>
      <vt:lpstr>Efficiency gains and environmental impacts</vt:lpstr>
      <vt:lpstr>Compliance with DNSH TSC criteria for environmental objectives other than ‘climate change mitigation’</vt:lpstr>
      <vt:lpstr>Contribution to Europe’s industrial leadership and competitiveness </vt:lpstr>
      <vt:lpstr>Contribution to Europe’s industrial leadership and competitiveness </vt:lpstr>
      <vt:lpstr>Knowledge sharing Communication, dissemination and visibility</vt:lpstr>
      <vt:lpstr>Guidance for Completing the Knowledge Sharing Section</vt:lpstr>
      <vt:lpstr>Bonus points 2 and 3</vt:lpstr>
      <vt:lpstr>Bonus point 2: SMEs</vt:lpstr>
      <vt:lpstr>Bonus point 3: Maritime sector projects</vt:lpstr>
      <vt:lpstr>Do No Significant Harm  Principle</vt:lpstr>
      <vt:lpstr>‘Do No Significant Harm’ (DNSH) in the IF</vt:lpstr>
      <vt:lpstr>DNSH Assessment &amp; Compliance Process</vt:lpstr>
      <vt:lpstr>Preparing the DNSH Compliance Plan</vt:lpstr>
      <vt:lpstr>IF25 Heat Auction: Objectives and design</vt:lpstr>
      <vt:lpstr>Why decarbonisation of industrial process heat?</vt:lpstr>
      <vt:lpstr>The heat auction in a nutshell</vt:lpstr>
      <vt:lpstr>Auction Topics and eligible activities</vt:lpstr>
      <vt:lpstr>Auction Design: (2) qualifications</vt:lpstr>
      <vt:lpstr>Bid ranking</vt:lpstr>
      <vt:lpstr>Bid definition: Subsidy for GHG Abatement</vt:lpstr>
      <vt:lpstr>Bid definition: flexibility requirements</vt:lpstr>
      <vt:lpstr>Main technology eligibility requirements</vt:lpstr>
      <vt:lpstr>Obligations</vt:lpstr>
      <vt:lpstr>Application process – Admissibility and compulsory documents</vt:lpstr>
      <vt:lpstr>Innovation Fund 2025  Hydrogen Auction</vt:lpstr>
      <vt:lpstr>The European Hydrogen Bank - Overview</vt:lpstr>
      <vt:lpstr>Innovation Fund Hydrogen Auction objectives</vt:lpstr>
      <vt:lpstr>IF H2 Auctions so far</vt:lpstr>
      <vt:lpstr>The IF25 Hydrogen Auction: Overview</vt:lpstr>
      <vt:lpstr>Auctions-as-a-Service (AaaS)</vt:lpstr>
      <vt:lpstr>General eligibility conditions</vt:lpstr>
      <vt:lpstr>Key implementation arrangements </vt:lpstr>
      <vt:lpstr>Key implementation arrangements 2/2</vt:lpstr>
      <vt:lpstr>New: Electrolytic Low Carbon Hydrogen</vt:lpstr>
      <vt:lpstr>New: Electrolytic Low Carbon Hydrogen</vt:lpstr>
      <vt:lpstr>New: Resilience Criteria</vt:lpstr>
      <vt:lpstr>New: Resilience Criteria</vt:lpstr>
      <vt:lpstr>New: Aviation and Maritime topic</vt:lpstr>
      <vt:lpstr>New: Financial Maturity requirements</vt:lpstr>
      <vt:lpstr>PowerPoint Presentation</vt:lpstr>
      <vt:lpstr>Stay informed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FRANCHI Alice (CLIMA)</dc:creator>
  <cp:lastModifiedBy>STEELE Rowan (CLIMA)</cp:lastModifiedBy>
  <cp:revision>12</cp:revision>
  <dcterms:created xsi:type="dcterms:W3CDTF">2023-10-20T11:21:19Z</dcterms:created>
  <dcterms:modified xsi:type="dcterms:W3CDTF">2026-01-28T15:42:52Z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2023-10-20T11:38:16Z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82665d63-eee1-478b-bc21-e629cc251ce0</vt:lpwstr>
  </property>
  <property fmtid="{D5CDD505-2E9C-101B-9397-08002B2CF9AE}" pid="8" name="MSIP_Label_6bd9ddd1-4d20-43f6-abfa-fc3c07406f94_ContentBits">
    <vt:lpwstr>0</vt:lpwstr>
  </property>
  <property fmtid="{D5CDD505-2E9C-101B-9397-08002B2CF9AE}" pid="9" name="ContentTypeId">
    <vt:lpwstr>0x010100FF1B87D5ABF651429579392F313233BD</vt:lpwstr>
  </property>
  <property fmtid="{D5CDD505-2E9C-101B-9397-08002B2CF9AE}" pid="10" name="MediaServiceImageTags">
    <vt:lpwstr/>
  </property>
  <property fmtid="{D5CDD505-2E9C-101B-9397-08002B2CF9AE}" pid="11" name="MSIP_Label_6bd9ddd1-4d20-43f6-abfa-fc3c07406f94_Tag">
    <vt:lpwstr>10, 3, 0, 2</vt:lpwstr>
  </property>
</Properties>
</file>